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media/image28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  <p:sldMasterId id="2147483674" r:id="rId4"/>
    <p:sldMasterId id="2147483688" r:id="rId5"/>
  </p:sldMasterIdLst>
  <p:notesMasterIdLst>
    <p:notesMasterId r:id="rId8"/>
  </p:notesMasterIdLst>
  <p:sldIdLst>
    <p:sldId id="3575" r:id="rId6"/>
    <p:sldId id="3576" r:id="rId7"/>
    <p:sldId id="1121" r:id="rId9"/>
    <p:sldId id="3578" r:id="rId10"/>
    <p:sldId id="3533" r:id="rId11"/>
    <p:sldId id="3579" r:id="rId12"/>
    <p:sldId id="3529" r:id="rId13"/>
    <p:sldId id="3534" r:id="rId14"/>
    <p:sldId id="3580" r:id="rId15"/>
    <p:sldId id="3581" r:id="rId16"/>
    <p:sldId id="3582" r:id="rId17"/>
    <p:sldId id="3583" r:id="rId18"/>
    <p:sldId id="3552" r:id="rId19"/>
    <p:sldId id="3584" r:id="rId20"/>
    <p:sldId id="3585" r:id="rId21"/>
    <p:sldId id="3586" r:id="rId22"/>
    <p:sldId id="3587" r:id="rId23"/>
    <p:sldId id="3588" r:id="rId24"/>
    <p:sldId id="3610" r:id="rId25"/>
    <p:sldId id="3549" r:id="rId26"/>
    <p:sldId id="3590" r:id="rId27"/>
    <p:sldId id="3609" r:id="rId28"/>
    <p:sldId id="3611" r:id="rId29"/>
    <p:sldId id="3535" r:id="rId30"/>
    <p:sldId id="3559" r:id="rId31"/>
    <p:sldId id="3560" r:id="rId32"/>
    <p:sldId id="3561" r:id="rId33"/>
    <p:sldId id="3612" r:id="rId34"/>
    <p:sldId id="3613" r:id="rId35"/>
    <p:sldId id="3614" r:id="rId36"/>
    <p:sldId id="3615" r:id="rId37"/>
    <p:sldId id="3616" r:id="rId38"/>
    <p:sldId id="3617" r:id="rId39"/>
    <p:sldId id="3636" r:id="rId40"/>
    <p:sldId id="3637" r:id="rId41"/>
    <p:sldId id="3638" r:id="rId42"/>
    <p:sldId id="3618" r:id="rId43"/>
    <p:sldId id="3619" r:id="rId44"/>
    <p:sldId id="3620" r:id="rId45"/>
    <p:sldId id="3621" r:id="rId46"/>
    <p:sldId id="3589" r:id="rId47"/>
    <p:sldId id="3623" r:id="rId48"/>
    <p:sldId id="3626" r:id="rId49"/>
    <p:sldId id="3550" r:id="rId50"/>
    <p:sldId id="3554" r:id="rId51"/>
    <p:sldId id="3624" r:id="rId52"/>
    <p:sldId id="3627" r:id="rId53"/>
  </p:sldIdLst>
  <p:sldSz cx="12192000" cy="6858000"/>
  <p:notesSz cx="6858000" cy="9144000"/>
  <p:custDataLst>
    <p:tags r:id="rId5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0CA880C7-5278-496D-9EC9-30393C54EF9A}">
          <p14:sldIdLst>
            <p14:sldId id="3575"/>
            <p14:sldId id="3576"/>
          </p14:sldIdLst>
        </p14:section>
        <p14:section name="第1课时" id="{E6EF1D3E-6681-40D4-B82D-4AB8078CA81C}">
          <p14:sldIdLst>
            <p14:sldId id="1121"/>
            <p14:sldId id="3578"/>
            <p14:sldId id="3533"/>
            <p14:sldId id="3579"/>
            <p14:sldId id="3529"/>
            <p14:sldId id="3534"/>
            <p14:sldId id="3580"/>
            <p14:sldId id="3581"/>
            <p14:sldId id="3582"/>
            <p14:sldId id="3583"/>
            <p14:sldId id="3552"/>
            <p14:sldId id="3584"/>
            <p14:sldId id="3585"/>
            <p14:sldId id="3586"/>
            <p14:sldId id="3587"/>
            <p14:sldId id="3588"/>
            <p14:sldId id="3610"/>
            <p14:sldId id="3549"/>
            <p14:sldId id="3590"/>
          </p14:sldIdLst>
        </p14:section>
        <p14:section name="第2课时" id="{9A2E79E4-B286-418D-93F0-AFEF94C63E97}">
          <p14:sldIdLst>
            <p14:sldId id="3609"/>
            <p14:sldId id="3611"/>
            <p14:sldId id="3535"/>
            <p14:sldId id="3559"/>
            <p14:sldId id="3560"/>
            <p14:sldId id="3561"/>
            <p14:sldId id="3612"/>
            <p14:sldId id="3613"/>
            <p14:sldId id="3614"/>
            <p14:sldId id="3615"/>
            <p14:sldId id="3616"/>
            <p14:sldId id="3617"/>
            <p14:sldId id="3636"/>
            <p14:sldId id="3637"/>
            <p14:sldId id="3638"/>
          </p14:sldIdLst>
        </p14:section>
        <p14:section name="第3课时" id="{FF3447FB-8028-4949-AF19-5D410D83282A}">
          <p14:sldIdLst>
            <p14:sldId id="3618"/>
            <p14:sldId id="3619"/>
            <p14:sldId id="3620"/>
            <p14:sldId id="3621"/>
            <p14:sldId id="3589"/>
            <p14:sldId id="3623"/>
            <p14:sldId id="3626"/>
            <p14:sldId id="3550"/>
            <p14:sldId id="3554"/>
            <p14:sldId id="3624"/>
            <p14:sldId id="362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90" userDrawn="1">
          <p15:clr>
            <a:srgbClr val="A4A3A4"/>
          </p15:clr>
        </p15:guide>
        <p15:guide id="2" pos="387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sivy" initials="r" lastIdx="0" clrIdx="0"/>
  <p:cmAuthor id="2" name="DZT" initials="D" lastIdx="0" clrIdx="1"/>
  <p:cmAuthor id="0" name="shx" initials="" lastIdx="0" clrIdx="0"/>
  <p:cmAuthor id="3" name="Lenovo" initials="L" lastIdx="0" clrIdx="2"/>
  <p:cmAuthor id="7" name="kingsoft" initials="k" lastIdx="0" clrIdx="0"/>
  <p:cmAuthor id="10" name="yyyaogd@126.com" initials="y" lastIdx="0" clrIdx="0"/>
  <p:cmAuthor id="11" name="wucj" initials="w" lastIdx="0" clrIdx="0"/>
  <p:cmAuthor id="12" name="SkyUser" initials="S" lastIdx="0" clrIdx="0"/>
  <p:cmAuthor id="6" name="雨林木风" initials="" lastIdx="0" clrIdx="0"/>
  <p:cmAuthor id="5" name="admin" initials="a" lastIdx="0" clrIdx="0"/>
  <p:cmAuthor id="8" name="姜伟光" initials="姜" lastIdx="0" clrIdx="0"/>
  <p:cmAuthor id="4" name="yaosh" initials="y" lastIdx="0" clrIdx="3"/>
  <p:cmAuthor id="9" name="86158" initials="8" lastIdx="0" clrIdx="8"/>
  <p:cmAuthor id="14" name="珠珠的电脑" initials="珠" lastIdx="0" clrIdx="13"/>
  <p:cmAuthor id="13" name="54410" initials="5" lastIdx="0" clrIdx="12"/>
  <p:cmAuthor id="75" name="作者" initials="A" lastIdx="0" clrIdx="24"/>
  <p:cmAuthor id="17" name="86187" initials="8" lastIdx="0" clrIdx="16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630" autoAdjust="0"/>
    <p:restoredTop sz="84994" autoAdjust="0"/>
  </p:normalViewPr>
  <p:slideViewPr>
    <p:cSldViewPr snapToGrid="0" showGuides="1">
      <p:cViewPr varScale="1">
        <p:scale>
          <a:sx n="59" d="100"/>
          <a:sy n="59" d="100"/>
        </p:scale>
        <p:origin x="101" y="206"/>
      </p:cViewPr>
      <p:guideLst>
        <p:guide orient="horz" pos="2190"/>
        <p:guide pos="387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3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6" Type="http://schemas.openxmlformats.org/officeDocument/2006/relationships/slide" Target="slides/slide1.xml"/><Relationship Id="rId58" Type="http://schemas.openxmlformats.org/officeDocument/2006/relationships/tags" Target="tags/tag1017.xml"/><Relationship Id="rId57" Type="http://schemas.openxmlformats.org/officeDocument/2006/relationships/commentAuthors" Target="commentAuthors.xml"/><Relationship Id="rId56" Type="http://schemas.openxmlformats.org/officeDocument/2006/relationships/tableStyles" Target="tableStyles.xml"/><Relationship Id="rId55" Type="http://schemas.openxmlformats.org/officeDocument/2006/relationships/viewProps" Target="viewProps.xml"/><Relationship Id="rId54" Type="http://schemas.openxmlformats.org/officeDocument/2006/relationships/presProps" Target="presProps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" Type="http://schemas.openxmlformats.org/officeDocument/2006/relationships/slideMaster" Target="slideMasters/slideMaster4.xml"/><Relationship Id="rId49" Type="http://schemas.openxmlformats.org/officeDocument/2006/relationships/slide" Target="slides/slide4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0" Type="http://schemas.openxmlformats.org/officeDocument/2006/relationships/slide" Target="slides/slide34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3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0" Type="http://schemas.openxmlformats.org/officeDocument/2006/relationships/slide" Target="slides/slide14.xml"/><Relationship Id="rId2" Type="http://schemas.openxmlformats.org/officeDocument/2006/relationships/theme" Target="theme/theme1.xml"/><Relationship Id="rId19" Type="http://schemas.openxmlformats.org/officeDocument/2006/relationships/slide" Target="slides/slide13.xml"/><Relationship Id="rId18" Type="http://schemas.openxmlformats.org/officeDocument/2006/relationships/slide" Target="slides/slide1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5.xml"/><Relationship Id="rId6" Type="http://schemas.openxmlformats.org/officeDocument/2006/relationships/tags" Target="../tags/tag1016.xml"/><Relationship Id="rId5" Type="http://schemas.openxmlformats.org/officeDocument/2006/relationships/tags" Target="../tags/tag1015.xml"/><Relationship Id="rId4" Type="http://schemas.openxmlformats.org/officeDocument/2006/relationships/tags" Target="../tags/tag1014.xml"/><Relationship Id="rId3" Type="http://schemas.openxmlformats.org/officeDocument/2006/relationships/tags" Target="../tags/tag1013.xml"/><Relationship Id="rId2" Type="http://schemas.openxmlformats.org/officeDocument/2006/relationships/tags" Target="../tags/tag1012.xml"/><Relationship Id="rId1" Type="http://schemas.openxmlformats.org/officeDocument/2006/relationships/tags" Target="../tags/tag10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1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2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6904D5-9DC5-408D-A154-7A2F4C20B0A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3"/>
            </p:custDataLst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5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2C6202-D589-4A7E-AA12-36FA1ED673A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4" Type="http://schemas.openxmlformats.org/officeDocument/2006/relationships/tags" Target="../tags/tag287.xml"/><Relationship Id="rId3" Type="http://schemas.openxmlformats.org/officeDocument/2006/relationships/tags" Target="../tags/tag286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5" Type="http://schemas.openxmlformats.org/officeDocument/2006/relationships/tags" Target="../tags/tag309.xml"/><Relationship Id="rId4" Type="http://schemas.openxmlformats.org/officeDocument/2006/relationships/tags" Target="../tags/tag308.xml"/><Relationship Id="rId3" Type="http://schemas.openxmlformats.org/officeDocument/2006/relationships/tags" Target="../tags/tag307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5" Type="http://schemas.openxmlformats.org/officeDocument/2006/relationships/tags" Target="../tags/tag320.xml"/><Relationship Id="rId4" Type="http://schemas.openxmlformats.org/officeDocument/2006/relationships/tags" Target="../tags/tag319.xml"/><Relationship Id="rId3" Type="http://schemas.openxmlformats.org/officeDocument/2006/relationships/tags" Target="../tags/tag318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5" Type="http://schemas.openxmlformats.org/officeDocument/2006/relationships/tags" Target="../tags/tag333.xml"/><Relationship Id="rId4" Type="http://schemas.openxmlformats.org/officeDocument/2006/relationships/tags" Target="../tags/tag332.xml"/><Relationship Id="rId3" Type="http://schemas.openxmlformats.org/officeDocument/2006/relationships/tags" Target="../tags/tag331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4" Type="http://schemas.openxmlformats.org/officeDocument/2006/relationships/tags" Target="../tags/tag357.xml"/><Relationship Id="rId3" Type="http://schemas.openxmlformats.org/officeDocument/2006/relationships/tags" Target="../tags/tag356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4" Type="http://schemas.openxmlformats.org/officeDocument/2006/relationships/tags" Target="../tags/tag395.xml"/><Relationship Id="rId3" Type="http://schemas.openxmlformats.org/officeDocument/2006/relationships/tags" Target="../tags/tag394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4" Type="http://schemas.openxmlformats.org/officeDocument/2006/relationships/tags" Target="../tags/tag425.xml"/><Relationship Id="rId3" Type="http://schemas.openxmlformats.org/officeDocument/2006/relationships/tags" Target="../tags/tag424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5" Type="http://schemas.openxmlformats.org/officeDocument/2006/relationships/tags" Target="../tags/tag634.xml"/><Relationship Id="rId4" Type="http://schemas.openxmlformats.org/officeDocument/2006/relationships/tags" Target="../tags/tag633.xml"/><Relationship Id="rId3" Type="http://schemas.openxmlformats.org/officeDocument/2006/relationships/tags" Target="../tags/tag632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9.xml.rels><?xml version="1.0" encoding="UTF-8" standalone="yes"?>
<Relationships xmlns="http://schemas.openxmlformats.org/package/2006/relationships"><Relationship Id="rId4" Type="http://schemas.openxmlformats.org/officeDocument/2006/relationships/tags" Target="../tags/tag649.xml"/><Relationship Id="rId3" Type="http://schemas.openxmlformats.org/officeDocument/2006/relationships/tags" Target="../tags/tag648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10.xml.rels><?xml version="1.0" encoding="UTF-8" standalone="yes"?>
<Relationships xmlns="http://schemas.openxmlformats.org/package/2006/relationships"><Relationship Id="rId5" Type="http://schemas.openxmlformats.org/officeDocument/2006/relationships/tags" Target="../tags/tag701.xml"/><Relationship Id="rId4" Type="http://schemas.openxmlformats.org/officeDocument/2006/relationships/tags" Target="../tags/tag700.xml"/><Relationship Id="rId3" Type="http://schemas.openxmlformats.org/officeDocument/2006/relationships/tags" Target="../tags/tag699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11.xml.rels><?xml version="1.0" encoding="UTF-8" standalone="yes"?>
<Relationships xmlns="http://schemas.openxmlformats.org/package/2006/relationships"><Relationship Id="rId4" Type="http://schemas.openxmlformats.org/officeDocument/2006/relationships/tags" Target="../tags/tag771.xml"/><Relationship Id="rId3" Type="http://schemas.openxmlformats.org/officeDocument/2006/relationships/tags" Target="../tags/tag770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12.xml.rels><?xml version="1.0" encoding="UTF-8" standalone="yes"?>
<Relationships xmlns="http://schemas.openxmlformats.org/package/2006/relationships"><Relationship Id="rId5" Type="http://schemas.openxmlformats.org/officeDocument/2006/relationships/tags" Target="../tags/tag789.xml"/><Relationship Id="rId4" Type="http://schemas.openxmlformats.org/officeDocument/2006/relationships/tags" Target="../tags/tag788.xml"/><Relationship Id="rId3" Type="http://schemas.openxmlformats.org/officeDocument/2006/relationships/tags" Target="../tags/tag787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13.xml.rels><?xml version="1.0" encoding="UTF-8" standalone="yes"?>
<Relationships xmlns="http://schemas.openxmlformats.org/package/2006/relationships"><Relationship Id="rId5" Type="http://schemas.openxmlformats.org/officeDocument/2006/relationships/tags" Target="../tags/tag884.xml"/><Relationship Id="rId4" Type="http://schemas.openxmlformats.org/officeDocument/2006/relationships/tags" Target="../tags/tag883.xml"/><Relationship Id="rId3" Type="http://schemas.openxmlformats.org/officeDocument/2006/relationships/tags" Target="../tags/tag882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/>
          <p:nvPr>
            <p:ph type="sldImg" idx="2"/>
            <p:custDataLst>
              <p:tags r:id="rId3"/>
            </p:custDataLst>
          </p:nvPr>
        </p:nvSpPr>
        <p:spPr/>
      </p:sp>
      <p:sp>
        <p:nvSpPr>
          <p:cNvPr id="3" name="文本占位符 2"/>
          <p:cNvSpPr txBox="1"/>
          <p:nvPr>
            <p:ph type="body" idx="3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内环境指的... text has been truncated due to evaluation version limitation.</a:t>
            </a:r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3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与红细胞生... text has been truncated due to evaluation version limitation.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5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32C6202-D589-4A7E-AA12-36FA1ED673A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3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与红细胞生... text has been truncated due to evaluation version limitation.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5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32C6202-D589-4A7E-AA12-36FA1ED673A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3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与红细胞生... text has been truncated due to evaluation version limitation.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5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32C6202-D589-4A7E-AA12-36FA1ED673A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/>
          <p:nvPr>
            <p:ph type="sldImg" idx="2"/>
            <p:custDataLst>
              <p:tags r:id="rId3"/>
            </p:custDataLst>
          </p:nvPr>
        </p:nvSpPr>
        <p:spPr/>
      </p:sp>
      <p:sp>
        <p:nvSpPr>
          <p:cNvPr id="3" name="文本占位符 2"/>
          <p:cNvSpPr txBox="1"/>
          <p:nvPr>
            <p:ph type="body" idx="3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常见的抗凝... text has been truncated due to evaluation version limitation.</a:t>
            </a:r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/>
          <p:nvPr>
            <p:ph type="sldImg" idx="2"/>
            <p:custDataLst>
              <p:tags r:id="rId3"/>
            </p:custDataLst>
          </p:nvPr>
        </p:nvSpPr>
        <p:spPr/>
      </p:sp>
      <p:sp>
        <p:nvSpPr>
          <p:cNvPr id="3" name="文本占位符 2"/>
          <p:cNvSpPr txBox="1"/>
          <p:nvPr>
            <p:ph type="body" idx="3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常见的抗凝... text has been truncated due to evaluation version limitation.</a:t>
            </a:r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/>
          <p:nvPr>
            <p:ph type="sldImg" idx="2"/>
            <p:custDataLst>
              <p:tags r:id="rId3"/>
            </p:custDataLst>
          </p:nvPr>
        </p:nvSpPr>
        <p:spPr/>
      </p:sp>
      <p:sp>
        <p:nvSpPr>
          <p:cNvPr id="3" name="文本占位符 2"/>
          <p:cNvSpPr txBox="1"/>
          <p:nvPr>
            <p:ph type="body" idx="3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常见的抗凝... text has been truncated due to evaluation version limitation.</a:t>
            </a:r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3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5"/>
            </p:custDataLst>
          </p:nvPr>
        </p:nvSpPr>
        <p:spPr/>
        <p:txBody>
          <a:bodyPr/>
          <a:lstStyle/>
          <a:p>
            <a:fld id="{132C6202-D589-4A7E-AA12-36FA1ED673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幻灯片图像占位符 1"/>
          <p:cNvSpPr>
            <a:spLocks noGrp="1" noRot="1" noChangeAspect="1" noTextEdit="1"/>
          </p:cNvSpPr>
          <p:nvPr>
            <p:ph type="sldImg"/>
            <p:custDataLst>
              <p:tags r:id="rId3"/>
            </p:custDataLst>
          </p:nvPr>
        </p:nvSpPr>
        <p:spPr/>
      </p:sp>
      <p:sp>
        <p:nvSpPr>
          <p:cNvPr id="61443" name="文本占位符 2"/>
          <p:cNvSpPr txBox="1"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 wrap="square" lIns="91440" tIns="45720" rIns="91440" bIns="45720" anchor="t" anchorCtr="0"/>
          <a:lstStyle/>
          <a:p>
            <a:pPr marL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</a:pPr>
            <a:endParaRPr lang="zh-CN" altLang="en-US" sz="120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3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注意：是单... text has been truncated due to evaluation version limitation.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5"/>
            </p:custDataLst>
          </p:nvPr>
        </p:nvSpPr>
        <p:spPr/>
        <p:txBody>
          <a:bodyPr/>
          <a:lstStyle/>
          <a:p>
            <a:fld id="{132C6202-D589-4A7E-AA12-36FA1ED673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/>
          <p:nvPr>
            <p:ph type="sldImg" idx="2"/>
            <p:custDataLst>
              <p:tags r:id="rId3"/>
            </p:custDataLst>
          </p:nvPr>
        </p:nvSpPr>
        <p:spPr/>
      </p:sp>
      <p:sp>
        <p:nvSpPr>
          <p:cNvPr id="3" name="文本占位符 2"/>
          <p:cNvSpPr txBox="1"/>
          <p:nvPr>
            <p:ph type="body" idx="3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肝脏是唯一... text has been truncated due to evaluation version limitation.</a:t>
            </a:r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3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花粉等引起... text has been truncated due to evaluation version limitation.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5"/>
            </p:custDataLst>
          </p:nvPr>
        </p:nvSpPr>
        <p:spPr/>
        <p:txBody>
          <a:bodyPr/>
          <a:lstStyle/>
          <a:p>
            <a:fld id="{132C6202-D589-4A7E-AA12-36FA1ED673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3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  <p:custDataLst>
              <p:tags r:id="rId5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4120F73-21D5-4156-BFBA-F428913AC38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7" Type="http://schemas.openxmlformats.org/officeDocument/2006/relationships/tags" Target="../tags/tag48.xml"/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6" Type="http://schemas.openxmlformats.org/officeDocument/2006/relationships/tags" Target="../tags/tag53.xml"/><Relationship Id="rId5" Type="http://schemas.openxmlformats.org/officeDocument/2006/relationships/tags" Target="../tags/tag52.xml"/><Relationship Id="rId4" Type="http://schemas.openxmlformats.org/officeDocument/2006/relationships/tags" Target="../tags/tag51.xml"/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69.xml"/><Relationship Id="rId5" Type="http://schemas.openxmlformats.org/officeDocument/2006/relationships/tags" Target="../tags/tag68.xml"/><Relationship Id="rId4" Type="http://schemas.openxmlformats.org/officeDocument/2006/relationships/tags" Target="../tags/tag67.xml"/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6" Type="http://schemas.openxmlformats.org/officeDocument/2006/relationships/tags" Target="../tags/tag74.xml"/><Relationship Id="rId5" Type="http://schemas.openxmlformats.org/officeDocument/2006/relationships/tags" Target="../tags/tag73.xml"/><Relationship Id="rId4" Type="http://schemas.openxmlformats.org/officeDocument/2006/relationships/tags" Target="../tags/tag72.xml"/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tags" Target="../tags/tag77.xml"/><Relationship Id="rId3" Type="http://schemas.openxmlformats.org/officeDocument/2006/relationships/tags" Target="../tags/tag76.xml"/><Relationship Id="rId2" Type="http://schemas.openxmlformats.org/officeDocument/2006/relationships/tags" Target="../tags/tag75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7" Type="http://schemas.openxmlformats.org/officeDocument/2006/relationships/tags" Target="../tags/tag85.xml"/><Relationship Id="rId6" Type="http://schemas.openxmlformats.org/officeDocument/2006/relationships/tags" Target="../tags/tag84.xml"/><Relationship Id="rId5" Type="http://schemas.openxmlformats.org/officeDocument/2006/relationships/tags" Target="../tags/tag83.xml"/><Relationship Id="rId4" Type="http://schemas.openxmlformats.org/officeDocument/2006/relationships/tags" Target="../tags/tag82.xml"/><Relationship Id="rId3" Type="http://schemas.openxmlformats.org/officeDocument/2006/relationships/tags" Target="../tags/tag81.xml"/><Relationship Id="rId2" Type="http://schemas.openxmlformats.org/officeDocument/2006/relationships/tags" Target="../tags/tag80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93.xml"/><Relationship Id="rId8" Type="http://schemas.openxmlformats.org/officeDocument/2006/relationships/tags" Target="../tags/tag92.xml"/><Relationship Id="rId7" Type="http://schemas.openxmlformats.org/officeDocument/2006/relationships/tags" Target="../tags/tag91.xml"/><Relationship Id="rId6" Type="http://schemas.openxmlformats.org/officeDocument/2006/relationships/tags" Target="../tags/tag90.xml"/><Relationship Id="rId5" Type="http://schemas.openxmlformats.org/officeDocument/2006/relationships/tags" Target="../tags/tag89.xml"/><Relationship Id="rId4" Type="http://schemas.openxmlformats.org/officeDocument/2006/relationships/tags" Target="../tags/tag88.xml"/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5" Type="http://schemas.openxmlformats.org/officeDocument/2006/relationships/tags" Target="../tags/tag97.xml"/><Relationship Id="rId4" Type="http://schemas.openxmlformats.org/officeDocument/2006/relationships/tags" Target="../tags/tag96.xml"/><Relationship Id="rId3" Type="http://schemas.openxmlformats.org/officeDocument/2006/relationships/tags" Target="../tags/tag95.xml"/><Relationship Id="rId2" Type="http://schemas.openxmlformats.org/officeDocument/2006/relationships/tags" Target="../tags/tag94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4" Type="http://schemas.openxmlformats.org/officeDocument/2006/relationships/tags" Target="../tags/tag100.xml"/><Relationship Id="rId3" Type="http://schemas.openxmlformats.org/officeDocument/2006/relationships/tags" Target="../tags/tag99.xml"/><Relationship Id="rId2" Type="http://schemas.openxmlformats.org/officeDocument/2006/relationships/tags" Target="../tags/tag98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7" Type="http://schemas.openxmlformats.org/officeDocument/2006/relationships/tags" Target="../tags/tag106.xml"/><Relationship Id="rId6" Type="http://schemas.openxmlformats.org/officeDocument/2006/relationships/tags" Target="../tags/tag105.xml"/><Relationship Id="rId5" Type="http://schemas.openxmlformats.org/officeDocument/2006/relationships/tags" Target="../tags/tag104.xml"/><Relationship Id="rId4" Type="http://schemas.openxmlformats.org/officeDocument/2006/relationships/tags" Target="../tags/tag103.xml"/><Relationship Id="rId3" Type="http://schemas.openxmlformats.org/officeDocument/2006/relationships/tags" Target="../tags/tag102.xml"/><Relationship Id="rId2" Type="http://schemas.openxmlformats.org/officeDocument/2006/relationships/tags" Target="../tags/tag101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7" Type="http://schemas.openxmlformats.org/officeDocument/2006/relationships/tags" Target="../tags/tag112.xml"/><Relationship Id="rId6" Type="http://schemas.openxmlformats.org/officeDocument/2006/relationships/tags" Target="../tags/tag111.xml"/><Relationship Id="rId5" Type="http://schemas.openxmlformats.org/officeDocument/2006/relationships/tags" Target="../tags/tag110.xml"/><Relationship Id="rId4" Type="http://schemas.openxmlformats.org/officeDocument/2006/relationships/tags" Target="../tags/tag109.xml"/><Relationship Id="rId3" Type="http://schemas.openxmlformats.org/officeDocument/2006/relationships/tags" Target="../tags/tag108.xml"/><Relationship Id="rId2" Type="http://schemas.openxmlformats.org/officeDocument/2006/relationships/tags" Target="../tags/tag107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6" Type="http://schemas.openxmlformats.org/officeDocument/2006/relationships/tags" Target="../tags/tag117.xml"/><Relationship Id="rId5" Type="http://schemas.openxmlformats.org/officeDocument/2006/relationships/tags" Target="../tags/tag116.xml"/><Relationship Id="rId4" Type="http://schemas.openxmlformats.org/officeDocument/2006/relationships/tags" Target="../tags/tag115.xml"/><Relationship Id="rId3" Type="http://schemas.openxmlformats.org/officeDocument/2006/relationships/tags" Target="../tags/tag114.xml"/><Relationship Id="rId2" Type="http://schemas.openxmlformats.org/officeDocument/2006/relationships/tags" Target="../tags/tag113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6" Type="http://schemas.openxmlformats.org/officeDocument/2006/relationships/tags" Target="../tags/tag122.xml"/><Relationship Id="rId5" Type="http://schemas.openxmlformats.org/officeDocument/2006/relationships/tags" Target="../tags/tag121.xml"/><Relationship Id="rId4" Type="http://schemas.openxmlformats.org/officeDocument/2006/relationships/tags" Target="../tags/tag120.xml"/><Relationship Id="rId3" Type="http://schemas.openxmlformats.org/officeDocument/2006/relationships/tags" Target="../tags/tag119.xml"/><Relationship Id="rId2" Type="http://schemas.openxmlformats.org/officeDocument/2006/relationships/tags" Target="../tags/tag118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4" Type="http://schemas.openxmlformats.org/officeDocument/2006/relationships/tags" Target="../tags/tag125.xml"/><Relationship Id="rId3" Type="http://schemas.openxmlformats.org/officeDocument/2006/relationships/tags" Target="../tags/tag124.xml"/><Relationship Id="rId2" Type="http://schemas.openxmlformats.org/officeDocument/2006/relationships/tags" Target="../tags/tag123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6" Type="http://schemas.openxmlformats.org/officeDocument/2006/relationships/tags" Target="../tags/tag137.xml"/><Relationship Id="rId5" Type="http://schemas.openxmlformats.org/officeDocument/2006/relationships/tags" Target="../tags/tag136.xml"/><Relationship Id="rId4" Type="http://schemas.openxmlformats.org/officeDocument/2006/relationships/tags" Target="../tags/tag135.xml"/><Relationship Id="rId3" Type="http://schemas.openxmlformats.org/officeDocument/2006/relationships/tags" Target="../tags/tag134.xml"/><Relationship Id="rId2" Type="http://schemas.openxmlformats.org/officeDocument/2006/relationships/tags" Target="../tags/tag133.xml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6" Type="http://schemas.openxmlformats.org/officeDocument/2006/relationships/tags" Target="../tags/tag142.xml"/><Relationship Id="rId5" Type="http://schemas.openxmlformats.org/officeDocument/2006/relationships/tags" Target="../tags/tag141.xml"/><Relationship Id="rId4" Type="http://schemas.openxmlformats.org/officeDocument/2006/relationships/tags" Target="../tags/tag140.xml"/><Relationship Id="rId3" Type="http://schemas.openxmlformats.org/officeDocument/2006/relationships/tags" Target="../tags/tag139.xml"/><Relationship Id="rId2" Type="http://schemas.openxmlformats.org/officeDocument/2006/relationships/tags" Target="../tags/tag138.xml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6" Type="http://schemas.openxmlformats.org/officeDocument/2006/relationships/tags" Target="../tags/tag147.xml"/><Relationship Id="rId5" Type="http://schemas.openxmlformats.org/officeDocument/2006/relationships/tags" Target="../tags/tag146.xml"/><Relationship Id="rId4" Type="http://schemas.openxmlformats.org/officeDocument/2006/relationships/tags" Target="../tags/tag145.xml"/><Relationship Id="rId3" Type="http://schemas.openxmlformats.org/officeDocument/2006/relationships/tags" Target="../tags/tag144.xml"/><Relationship Id="rId2" Type="http://schemas.openxmlformats.org/officeDocument/2006/relationships/tags" Target="../tags/tag143.xml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7" Type="http://schemas.openxmlformats.org/officeDocument/2006/relationships/tags" Target="../tags/tag153.xml"/><Relationship Id="rId6" Type="http://schemas.openxmlformats.org/officeDocument/2006/relationships/tags" Target="../tags/tag152.xml"/><Relationship Id="rId5" Type="http://schemas.openxmlformats.org/officeDocument/2006/relationships/tags" Target="../tags/tag151.xml"/><Relationship Id="rId4" Type="http://schemas.openxmlformats.org/officeDocument/2006/relationships/tags" Target="../tags/tag150.xml"/><Relationship Id="rId3" Type="http://schemas.openxmlformats.org/officeDocument/2006/relationships/tags" Target="../tags/tag149.xml"/><Relationship Id="rId2" Type="http://schemas.openxmlformats.org/officeDocument/2006/relationships/tags" Target="../tags/tag148.xml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5" Type="http://schemas.openxmlformats.org/officeDocument/2006/relationships/tags" Target="../tags/tag165.xml"/><Relationship Id="rId4" Type="http://schemas.openxmlformats.org/officeDocument/2006/relationships/tags" Target="../tags/tag164.xml"/><Relationship Id="rId3" Type="http://schemas.openxmlformats.org/officeDocument/2006/relationships/tags" Target="../tags/tag163.xml"/><Relationship Id="rId2" Type="http://schemas.openxmlformats.org/officeDocument/2006/relationships/tags" Target="../tags/tag162.xml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4" Type="http://schemas.openxmlformats.org/officeDocument/2006/relationships/tags" Target="../tags/tag168.xml"/><Relationship Id="rId3" Type="http://schemas.openxmlformats.org/officeDocument/2006/relationships/tags" Target="../tags/tag167.xml"/><Relationship Id="rId2" Type="http://schemas.openxmlformats.org/officeDocument/2006/relationships/tags" Target="../tags/tag166.xml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7" Type="http://schemas.openxmlformats.org/officeDocument/2006/relationships/tags" Target="../tags/tag180.xml"/><Relationship Id="rId6" Type="http://schemas.openxmlformats.org/officeDocument/2006/relationships/tags" Target="../tags/tag179.xml"/><Relationship Id="rId5" Type="http://schemas.openxmlformats.org/officeDocument/2006/relationships/tags" Target="../tags/tag178.xml"/><Relationship Id="rId4" Type="http://schemas.openxmlformats.org/officeDocument/2006/relationships/tags" Target="../tags/tag177.xml"/><Relationship Id="rId3" Type="http://schemas.openxmlformats.org/officeDocument/2006/relationships/tags" Target="../tags/tag176.xml"/><Relationship Id="rId2" Type="http://schemas.openxmlformats.org/officeDocument/2006/relationships/tags" Target="../tags/tag175.xml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6" Type="http://schemas.openxmlformats.org/officeDocument/2006/relationships/tags" Target="../tags/tag190.xml"/><Relationship Id="rId5" Type="http://schemas.openxmlformats.org/officeDocument/2006/relationships/tags" Target="../tags/tag189.xml"/><Relationship Id="rId4" Type="http://schemas.openxmlformats.org/officeDocument/2006/relationships/tags" Target="../tags/tag188.xml"/><Relationship Id="rId3" Type="http://schemas.openxmlformats.org/officeDocument/2006/relationships/tags" Target="../tags/tag187.xml"/><Relationship Id="rId2" Type="http://schemas.openxmlformats.org/officeDocument/2006/relationships/tags" Target="../tags/tag186.xml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4" Type="http://schemas.openxmlformats.org/officeDocument/2006/relationships/tags" Target="../tags/tag193.xml"/><Relationship Id="rId3" Type="http://schemas.openxmlformats.org/officeDocument/2006/relationships/tags" Target="../tags/tag192.xml"/><Relationship Id="rId2" Type="http://schemas.openxmlformats.org/officeDocument/2006/relationships/tags" Target="../tags/tag191.xml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tags" Target="../tags/tag194.xml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6" Type="http://schemas.openxmlformats.org/officeDocument/2006/relationships/tags" Target="../tags/tag205.xml"/><Relationship Id="rId5" Type="http://schemas.openxmlformats.org/officeDocument/2006/relationships/tags" Target="../tags/tag204.xml"/><Relationship Id="rId4" Type="http://schemas.openxmlformats.org/officeDocument/2006/relationships/tags" Target="../tags/tag203.xml"/><Relationship Id="rId3" Type="http://schemas.openxmlformats.org/officeDocument/2006/relationships/tags" Target="../tags/tag202.xml"/><Relationship Id="rId2" Type="http://schemas.openxmlformats.org/officeDocument/2006/relationships/tags" Target="../tags/tag201.xml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6" Type="http://schemas.openxmlformats.org/officeDocument/2006/relationships/tags" Target="../tags/tag210.xml"/><Relationship Id="rId5" Type="http://schemas.openxmlformats.org/officeDocument/2006/relationships/tags" Target="../tags/tag209.xml"/><Relationship Id="rId4" Type="http://schemas.openxmlformats.org/officeDocument/2006/relationships/tags" Target="../tags/tag208.xml"/><Relationship Id="rId3" Type="http://schemas.openxmlformats.org/officeDocument/2006/relationships/tags" Target="../tags/tag207.xml"/><Relationship Id="rId2" Type="http://schemas.openxmlformats.org/officeDocument/2006/relationships/tags" Target="../tags/tag206.xml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6" Type="http://schemas.openxmlformats.org/officeDocument/2006/relationships/tags" Target="../tags/tag215.xml"/><Relationship Id="rId5" Type="http://schemas.openxmlformats.org/officeDocument/2006/relationships/tags" Target="../tags/tag214.xml"/><Relationship Id="rId4" Type="http://schemas.openxmlformats.org/officeDocument/2006/relationships/tags" Target="../tags/tag213.xml"/><Relationship Id="rId3" Type="http://schemas.openxmlformats.org/officeDocument/2006/relationships/tags" Target="../tags/tag212.xml"/><Relationship Id="rId2" Type="http://schemas.openxmlformats.org/officeDocument/2006/relationships/tags" Target="../tags/tag211.xml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7" Type="http://schemas.openxmlformats.org/officeDocument/2006/relationships/tags" Target="../tags/tag221.xml"/><Relationship Id="rId6" Type="http://schemas.openxmlformats.org/officeDocument/2006/relationships/tags" Target="../tags/tag220.xml"/><Relationship Id="rId5" Type="http://schemas.openxmlformats.org/officeDocument/2006/relationships/tags" Target="../tags/tag219.xml"/><Relationship Id="rId4" Type="http://schemas.openxmlformats.org/officeDocument/2006/relationships/tags" Target="../tags/tag218.xml"/><Relationship Id="rId3" Type="http://schemas.openxmlformats.org/officeDocument/2006/relationships/tags" Target="../tags/tag217.xml"/><Relationship Id="rId2" Type="http://schemas.openxmlformats.org/officeDocument/2006/relationships/tags" Target="../tags/tag216.xml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9" Type="http://schemas.openxmlformats.org/officeDocument/2006/relationships/tags" Target="../tags/tag229.xml"/><Relationship Id="rId8" Type="http://schemas.openxmlformats.org/officeDocument/2006/relationships/tags" Target="../tags/tag228.xml"/><Relationship Id="rId7" Type="http://schemas.openxmlformats.org/officeDocument/2006/relationships/tags" Target="../tags/tag227.xml"/><Relationship Id="rId6" Type="http://schemas.openxmlformats.org/officeDocument/2006/relationships/tags" Target="../tags/tag226.xml"/><Relationship Id="rId5" Type="http://schemas.openxmlformats.org/officeDocument/2006/relationships/tags" Target="../tags/tag225.xml"/><Relationship Id="rId4" Type="http://schemas.openxmlformats.org/officeDocument/2006/relationships/tags" Target="../tags/tag224.xml"/><Relationship Id="rId3" Type="http://schemas.openxmlformats.org/officeDocument/2006/relationships/tags" Target="../tags/tag223.xml"/><Relationship Id="rId2" Type="http://schemas.openxmlformats.org/officeDocument/2006/relationships/tags" Target="../tags/tag222.xml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5" Type="http://schemas.openxmlformats.org/officeDocument/2006/relationships/tags" Target="../tags/tag233.xml"/><Relationship Id="rId4" Type="http://schemas.openxmlformats.org/officeDocument/2006/relationships/tags" Target="../tags/tag232.xml"/><Relationship Id="rId3" Type="http://schemas.openxmlformats.org/officeDocument/2006/relationships/tags" Target="../tags/tag231.xml"/><Relationship Id="rId2" Type="http://schemas.openxmlformats.org/officeDocument/2006/relationships/tags" Target="../tags/tag230.xml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4" Type="http://schemas.openxmlformats.org/officeDocument/2006/relationships/tags" Target="../tags/tag236.xml"/><Relationship Id="rId3" Type="http://schemas.openxmlformats.org/officeDocument/2006/relationships/tags" Target="../tags/tag235.xml"/><Relationship Id="rId2" Type="http://schemas.openxmlformats.org/officeDocument/2006/relationships/tags" Target="../tags/tag234.xml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7" Type="http://schemas.openxmlformats.org/officeDocument/2006/relationships/tags" Target="../tags/tag242.xml"/><Relationship Id="rId6" Type="http://schemas.openxmlformats.org/officeDocument/2006/relationships/tags" Target="../tags/tag241.xml"/><Relationship Id="rId5" Type="http://schemas.openxmlformats.org/officeDocument/2006/relationships/tags" Target="../tags/tag240.xml"/><Relationship Id="rId4" Type="http://schemas.openxmlformats.org/officeDocument/2006/relationships/tags" Target="../tags/tag239.xml"/><Relationship Id="rId3" Type="http://schemas.openxmlformats.org/officeDocument/2006/relationships/tags" Target="../tags/tag238.xml"/><Relationship Id="rId2" Type="http://schemas.openxmlformats.org/officeDocument/2006/relationships/tags" Target="../tags/tag237.xml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7" Type="http://schemas.openxmlformats.org/officeDocument/2006/relationships/tags" Target="../tags/tag248.xml"/><Relationship Id="rId6" Type="http://schemas.openxmlformats.org/officeDocument/2006/relationships/tags" Target="../tags/tag247.xml"/><Relationship Id="rId5" Type="http://schemas.openxmlformats.org/officeDocument/2006/relationships/tags" Target="../tags/tag246.xml"/><Relationship Id="rId4" Type="http://schemas.openxmlformats.org/officeDocument/2006/relationships/tags" Target="../tags/tag245.xml"/><Relationship Id="rId3" Type="http://schemas.openxmlformats.org/officeDocument/2006/relationships/tags" Target="../tags/tag244.xml"/><Relationship Id="rId2" Type="http://schemas.openxmlformats.org/officeDocument/2006/relationships/tags" Target="../tags/tag243.xml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6" Type="http://schemas.openxmlformats.org/officeDocument/2006/relationships/tags" Target="../tags/tag253.xml"/><Relationship Id="rId5" Type="http://schemas.openxmlformats.org/officeDocument/2006/relationships/tags" Target="../tags/tag252.xml"/><Relationship Id="rId4" Type="http://schemas.openxmlformats.org/officeDocument/2006/relationships/tags" Target="../tags/tag251.xml"/><Relationship Id="rId3" Type="http://schemas.openxmlformats.org/officeDocument/2006/relationships/tags" Target="../tags/tag250.xml"/><Relationship Id="rId2" Type="http://schemas.openxmlformats.org/officeDocument/2006/relationships/tags" Target="../tags/tag249.xml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6" Type="http://schemas.openxmlformats.org/officeDocument/2006/relationships/tags" Target="../tags/tag258.xml"/><Relationship Id="rId5" Type="http://schemas.openxmlformats.org/officeDocument/2006/relationships/tags" Target="../tags/tag257.xml"/><Relationship Id="rId4" Type="http://schemas.openxmlformats.org/officeDocument/2006/relationships/tags" Target="../tags/tag256.xml"/><Relationship Id="rId3" Type="http://schemas.openxmlformats.org/officeDocument/2006/relationships/tags" Target="../tags/tag255.xml"/><Relationship Id="rId2" Type="http://schemas.openxmlformats.org/officeDocument/2006/relationships/tags" Target="../tags/tag254.xml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3843080-5EB6-4AD3-A2BF-EF9856ED538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C8D8A217-D35C-4353-931A-49304D716F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3843080-5EB6-4AD3-A2BF-EF9856ED538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C8D8A217-D35C-4353-931A-49304D716F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3843080-5EB6-4AD3-A2BF-EF9856ED538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C8D8A217-D35C-4353-931A-49304D716F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3843080-5EB6-4AD3-A2BF-EF9856ED538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C8D8A217-D35C-4353-931A-49304D716F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3843080-5EB6-4AD3-A2BF-EF9856ED538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C8D8A217-D35C-4353-931A-49304D716F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3843080-5EB6-4AD3-A2BF-EF9856ED538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C8D8A217-D35C-4353-931A-49304D716F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3843080-5EB6-4AD3-A2BF-EF9856ED538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C8D8A217-D35C-4353-931A-49304D716F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3843080-5EB6-4AD3-A2BF-EF9856ED538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C8D8A217-D35C-4353-931A-49304D716F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3843080-5EB6-4AD3-A2BF-EF9856ED538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C8D8A217-D35C-4353-931A-49304D716F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3843080-5EB6-4AD3-A2BF-EF9856ED538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C8D8A217-D35C-4353-931A-49304D716F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3843080-5EB6-4AD3-A2BF-EF9856ED538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C8D8A217-D35C-4353-931A-49304D716F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 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37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37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zh-CN">
                <a:latin typeface="Arial" panose="020B0604020202020204" pitchFamily="34" charset="0"/>
              </a:rPr>
            </a:fld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5EF34C7-8AFF-4BA8-9408-E3F6CBD6D6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4B88887-8429-47E1-8710-AE3110F192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5EF34C7-8AFF-4BA8-9408-E3F6CBD6D6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4B88887-8429-47E1-8710-AE3110F192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5EF34C7-8AFF-4BA8-9408-E3F6CBD6D6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4B88887-8429-47E1-8710-AE3110F192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5EF34C7-8AFF-4BA8-9408-E3F6CBD6D6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B4B88887-8429-47E1-8710-AE3110F192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5EF34C7-8AFF-4BA8-9408-E3F6CBD6D6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B4B88887-8429-47E1-8710-AE3110F192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5EF34C7-8AFF-4BA8-9408-E3F6CBD6D6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4B88887-8429-47E1-8710-AE3110F192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5EF34C7-8AFF-4BA8-9408-E3F6CBD6D6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4B88887-8429-47E1-8710-AE3110F192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5EF34C7-8AFF-4BA8-9408-E3F6CBD6D6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B4B88887-8429-47E1-8710-AE3110F192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5EF34C7-8AFF-4BA8-9408-E3F6CBD6D6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B4B88887-8429-47E1-8710-AE3110F192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5EF34C7-8AFF-4BA8-9408-E3F6CBD6D6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4B88887-8429-47E1-8710-AE3110F192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5EF34C7-8AFF-4BA8-9408-E3F6CBD6D6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4B88887-8429-47E1-8710-AE3110F192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37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37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zh-CN">
                <a:latin typeface="Arial" panose="020B0604020202020204" pitchFamily="34" charset="0"/>
              </a:rPr>
            </a:fld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66661" y="677867"/>
            <a:ext cx="12096000" cy="3600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31000">
                <a:srgbClr val="7030A0"/>
              </a:gs>
              <a:gs pos="31000">
                <a:srgbClr val="BA0066"/>
              </a:gs>
              <a:gs pos="100000">
                <a:srgbClr val="00B050"/>
              </a:gs>
              <a:gs pos="100000">
                <a:srgbClr val="FF8200"/>
              </a:gs>
            </a:gsLst>
            <a:lin ang="10800000"/>
          </a:gradFill>
          <a:ln w="9525">
            <a:solidFill>
              <a:sysClr val="window" lastClr="FFFFFF"/>
            </a:solidFill>
            <a:miter lim="800000"/>
          </a:ln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3843080-5EB6-4AD3-A2BF-EF9856ED538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C8D8A217-D35C-4353-931A-49304D716F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3843080-5EB6-4AD3-A2BF-EF9856ED538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C8D8A217-D35C-4353-931A-49304D716F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3843080-5EB6-4AD3-A2BF-EF9856ED538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C8D8A217-D35C-4353-931A-49304D716F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3843080-5EB6-4AD3-A2BF-EF9856ED538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C8D8A217-D35C-4353-931A-49304D716F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3843080-5EB6-4AD3-A2BF-EF9856ED538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C8D8A217-D35C-4353-931A-49304D716F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3843080-5EB6-4AD3-A2BF-EF9856ED538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C8D8A217-D35C-4353-931A-49304D716F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3843080-5EB6-4AD3-A2BF-EF9856ED538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C8D8A217-D35C-4353-931A-49304D716F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3843080-5EB6-4AD3-A2BF-EF9856ED538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C8D8A217-D35C-4353-931A-49304D716F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3843080-5EB6-4AD3-A2BF-EF9856ED538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C8D8A217-D35C-4353-931A-49304D716F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3843080-5EB6-4AD3-A2BF-EF9856ED538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C8D8A217-D35C-4353-931A-49304D716F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3843080-5EB6-4AD3-A2BF-EF9856ED538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C8D8A217-D35C-4353-931A-49304D716F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20" Type="http://schemas.openxmlformats.org/officeDocument/2006/relationships/image" Target="file:///D:\qq&#25991;&#20214;\712321467\Image\C2C\Image2\%7b75232B38-A165-1FB7-499C-2E1C792CACB5%7d.png" TargetMode="External"/><Relationship Id="rId2" Type="http://schemas.openxmlformats.org/officeDocument/2006/relationships/slideLayout" Target="../slideLayouts/slideLayout2.xml"/><Relationship Id="rId19" Type="http://schemas.openxmlformats.org/officeDocument/2006/relationships/image" Target="../media/image1.png"/><Relationship Id="rId18" Type="http://schemas.openxmlformats.org/officeDocument/2006/relationships/tags" Target="../tags/tag64.xml"/><Relationship Id="rId17" Type="http://schemas.openxmlformats.org/officeDocument/2006/relationships/tags" Target="../tags/tag63.xml"/><Relationship Id="rId16" Type="http://schemas.openxmlformats.org/officeDocument/2006/relationships/tags" Target="../tags/tag62.xml"/><Relationship Id="rId15" Type="http://schemas.openxmlformats.org/officeDocument/2006/relationships/tags" Target="../tags/tag61.xml"/><Relationship Id="rId14" Type="http://schemas.openxmlformats.org/officeDocument/2006/relationships/tags" Target="../tags/tag60.xml"/><Relationship Id="rId13" Type="http://schemas.openxmlformats.org/officeDocument/2006/relationships/tags" Target="../tags/tag59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2" Type="http://schemas.openxmlformats.org/officeDocument/2006/relationships/theme" Target="../theme/theme2.xml"/><Relationship Id="rId21" Type="http://schemas.openxmlformats.org/officeDocument/2006/relationships/tags" Target="../tags/tag132.xml"/><Relationship Id="rId20" Type="http://schemas.openxmlformats.org/officeDocument/2006/relationships/image" Target="file:///D:\qq&#25991;&#20214;\712321467\Image\C2C\Image2\%7b75232B38-A165-1FB7-499C-2E1C792CACB5%7d.png" TargetMode="External"/><Relationship Id="rId2" Type="http://schemas.openxmlformats.org/officeDocument/2006/relationships/slideLayout" Target="../slideLayouts/slideLayout14.xml"/><Relationship Id="rId19" Type="http://schemas.openxmlformats.org/officeDocument/2006/relationships/image" Target="../media/image1.png"/><Relationship Id="rId18" Type="http://schemas.openxmlformats.org/officeDocument/2006/relationships/tags" Target="../tags/tag131.xml"/><Relationship Id="rId17" Type="http://schemas.openxmlformats.org/officeDocument/2006/relationships/tags" Target="../tags/tag130.xml"/><Relationship Id="rId16" Type="http://schemas.openxmlformats.org/officeDocument/2006/relationships/tags" Target="../tags/tag129.xml"/><Relationship Id="rId15" Type="http://schemas.openxmlformats.org/officeDocument/2006/relationships/tags" Target="../tags/tag128.xml"/><Relationship Id="rId14" Type="http://schemas.openxmlformats.org/officeDocument/2006/relationships/tags" Target="../tags/tag127.xml"/><Relationship Id="rId13" Type="http://schemas.openxmlformats.org/officeDocument/2006/relationships/tags" Target="../tags/tag126.xml"/><Relationship Id="rId12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3.xml"/><Relationship Id="rId8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7.xml"/><Relationship Id="rId22" Type="http://schemas.openxmlformats.org/officeDocument/2006/relationships/theme" Target="../theme/theme3.xml"/><Relationship Id="rId21" Type="http://schemas.openxmlformats.org/officeDocument/2006/relationships/image" Target="file:///D:\qq&#25991;&#20214;\712321467\Image\C2C\Image2\%7b75232B38-A165-1FB7-499C-2E1C792CACB5%7d.png" TargetMode="External"/><Relationship Id="rId20" Type="http://schemas.openxmlformats.org/officeDocument/2006/relationships/image" Target="../media/image1.png"/><Relationship Id="rId2" Type="http://schemas.openxmlformats.org/officeDocument/2006/relationships/slideLayout" Target="../slideLayouts/slideLayout26.xml"/><Relationship Id="rId19" Type="http://schemas.openxmlformats.org/officeDocument/2006/relationships/tags" Target="../tags/tag200.xml"/><Relationship Id="rId18" Type="http://schemas.openxmlformats.org/officeDocument/2006/relationships/tags" Target="../tags/tag199.xml"/><Relationship Id="rId17" Type="http://schemas.openxmlformats.org/officeDocument/2006/relationships/tags" Target="../tags/tag198.xml"/><Relationship Id="rId16" Type="http://schemas.openxmlformats.org/officeDocument/2006/relationships/tags" Target="../tags/tag197.xml"/><Relationship Id="rId15" Type="http://schemas.openxmlformats.org/officeDocument/2006/relationships/tags" Target="../tags/tag196.xml"/><Relationship Id="rId14" Type="http://schemas.openxmlformats.org/officeDocument/2006/relationships/tags" Target="../tags/tag195.xml"/><Relationship Id="rId13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4.xml"/><Relationship Id="rId1" Type="http://schemas.openxmlformats.org/officeDocument/2006/relationships/slideLayout" Target="../slideLayouts/slideLayout25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6.xml"/><Relationship Id="rId8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3.xml"/><Relationship Id="rId5" Type="http://schemas.openxmlformats.org/officeDocument/2006/relationships/slideLayout" Target="../slideLayouts/slideLayout42.xml"/><Relationship Id="rId4" Type="http://schemas.openxmlformats.org/officeDocument/2006/relationships/slideLayout" Target="../slideLayouts/slideLayout41.xml"/><Relationship Id="rId3" Type="http://schemas.openxmlformats.org/officeDocument/2006/relationships/slideLayout" Target="../slideLayouts/slideLayout40.xml"/><Relationship Id="rId20" Type="http://schemas.openxmlformats.org/officeDocument/2006/relationships/theme" Target="../theme/theme4.xml"/><Relationship Id="rId2" Type="http://schemas.openxmlformats.org/officeDocument/2006/relationships/slideLayout" Target="../slideLayouts/slideLayout39.xml"/><Relationship Id="rId19" Type="http://schemas.openxmlformats.org/officeDocument/2006/relationships/image" Target="file:///D:\qq&#25991;&#20214;\712321467\Image\C2C\Image2\%7b75232B38-A165-1FB7-499C-2E1C792CACB5%7d.png" TargetMode="External"/><Relationship Id="rId18" Type="http://schemas.openxmlformats.org/officeDocument/2006/relationships/image" Target="../media/image1.png"/><Relationship Id="rId17" Type="http://schemas.openxmlformats.org/officeDocument/2006/relationships/tags" Target="../tags/tag264.xml"/><Relationship Id="rId16" Type="http://schemas.openxmlformats.org/officeDocument/2006/relationships/tags" Target="../tags/tag263.xml"/><Relationship Id="rId15" Type="http://schemas.openxmlformats.org/officeDocument/2006/relationships/tags" Target="../tags/tag262.xml"/><Relationship Id="rId14" Type="http://schemas.openxmlformats.org/officeDocument/2006/relationships/tags" Target="../tags/tag261.xml"/><Relationship Id="rId13" Type="http://schemas.openxmlformats.org/officeDocument/2006/relationships/tags" Target="../tags/tag260.xml"/><Relationship Id="rId12" Type="http://schemas.openxmlformats.org/officeDocument/2006/relationships/tags" Target="../tags/tag259.xml"/><Relationship Id="rId11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7.xml"/><Relationship Id="rId1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843080-5EB6-4AD3-A2BF-EF9856ED538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D8A217-D35C-4353-931A-49304D716FCD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1073743875" descr="学科网 zxxk.com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 r:link="rId20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1073743875" descr="学科网 zxxk.com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 r:link="rId20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  <p:pic>
        <p:nvPicPr>
          <p:cNvPr id="8" name="图片 1073743875" descr="学科网 zxxk.com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19" r:link="rId20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EF34C7-8AFF-4BA8-9408-E3F6CBD6D6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B88887-8429-47E1-8710-AE3110F19231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1073743875" descr="学科网 zxxk.com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 r:link="rId21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843080-5EB6-4AD3-A2BF-EF9856ED538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D8A217-D35C-4353-931A-49304D716FCD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1073743875" descr="学科网 zxxk.com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 r:link="rId19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273.xml"/><Relationship Id="rId8" Type="http://schemas.openxmlformats.org/officeDocument/2006/relationships/tags" Target="../tags/tag272.xml"/><Relationship Id="rId7" Type="http://schemas.openxmlformats.org/officeDocument/2006/relationships/tags" Target="../tags/tag271.xml"/><Relationship Id="rId6" Type="http://schemas.openxmlformats.org/officeDocument/2006/relationships/tags" Target="../tags/tag270.xml"/><Relationship Id="rId5" Type="http://schemas.openxmlformats.org/officeDocument/2006/relationships/tags" Target="../tags/tag269.xml"/><Relationship Id="rId4" Type="http://schemas.openxmlformats.org/officeDocument/2006/relationships/tags" Target="../tags/tag268.xml"/><Relationship Id="rId3" Type="http://schemas.openxmlformats.org/officeDocument/2006/relationships/tags" Target="../tags/tag267.xml"/><Relationship Id="rId2" Type="http://schemas.openxmlformats.org/officeDocument/2006/relationships/tags" Target="../tags/tag266.xml"/><Relationship Id="rId19" Type="http://schemas.openxmlformats.org/officeDocument/2006/relationships/slideLayout" Target="../slideLayouts/slideLayout1.xml"/><Relationship Id="rId18" Type="http://schemas.openxmlformats.org/officeDocument/2006/relationships/image" Target="../media/image2.jpeg"/><Relationship Id="rId17" Type="http://schemas.openxmlformats.org/officeDocument/2006/relationships/tags" Target="../tags/tag281.xml"/><Relationship Id="rId16" Type="http://schemas.openxmlformats.org/officeDocument/2006/relationships/tags" Target="../tags/tag280.xml"/><Relationship Id="rId15" Type="http://schemas.openxmlformats.org/officeDocument/2006/relationships/tags" Target="../tags/tag279.xml"/><Relationship Id="rId14" Type="http://schemas.openxmlformats.org/officeDocument/2006/relationships/tags" Target="../tags/tag278.xml"/><Relationship Id="rId13" Type="http://schemas.openxmlformats.org/officeDocument/2006/relationships/tags" Target="../tags/tag277.xml"/><Relationship Id="rId12" Type="http://schemas.openxmlformats.org/officeDocument/2006/relationships/tags" Target="../tags/tag276.xml"/><Relationship Id="rId11" Type="http://schemas.openxmlformats.org/officeDocument/2006/relationships/tags" Target="../tags/tag275.xml"/><Relationship Id="rId10" Type="http://schemas.openxmlformats.org/officeDocument/2006/relationships/tags" Target="../tags/tag274.xml"/><Relationship Id="rId1" Type="http://schemas.openxmlformats.org/officeDocument/2006/relationships/tags" Target="../tags/tag26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tags" Target="../tags/tag285.xml"/><Relationship Id="rId4" Type="http://schemas.openxmlformats.org/officeDocument/2006/relationships/image" Target="../media/image3.jpeg"/><Relationship Id="rId3" Type="http://schemas.openxmlformats.org/officeDocument/2006/relationships/tags" Target="../tags/tag284.xml"/><Relationship Id="rId2" Type="http://schemas.openxmlformats.org/officeDocument/2006/relationships/tags" Target="../tags/tag283.xml"/><Relationship Id="rId1" Type="http://schemas.openxmlformats.org/officeDocument/2006/relationships/tags" Target="../tags/tag282.xml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tags" Target="../tags/tag293.xml"/><Relationship Id="rId5" Type="http://schemas.openxmlformats.org/officeDocument/2006/relationships/tags" Target="../tags/tag292.xml"/><Relationship Id="rId4" Type="http://schemas.openxmlformats.org/officeDocument/2006/relationships/tags" Target="../tags/tag291.xml"/><Relationship Id="rId3" Type="http://schemas.openxmlformats.org/officeDocument/2006/relationships/tags" Target="../tags/tag290.xml"/><Relationship Id="rId2" Type="http://schemas.openxmlformats.org/officeDocument/2006/relationships/tags" Target="../tags/tag289.xml"/><Relationship Id="rId1" Type="http://schemas.openxmlformats.org/officeDocument/2006/relationships/tags" Target="../tags/tag288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301.xml"/><Relationship Id="rId8" Type="http://schemas.openxmlformats.org/officeDocument/2006/relationships/image" Target="../media/image5.jpeg"/><Relationship Id="rId7" Type="http://schemas.openxmlformats.org/officeDocument/2006/relationships/tags" Target="../tags/tag300.xml"/><Relationship Id="rId6" Type="http://schemas.openxmlformats.org/officeDocument/2006/relationships/tags" Target="../tags/tag299.xml"/><Relationship Id="rId5" Type="http://schemas.openxmlformats.org/officeDocument/2006/relationships/tags" Target="../tags/tag298.xml"/><Relationship Id="rId4" Type="http://schemas.openxmlformats.org/officeDocument/2006/relationships/tags" Target="../tags/tag297.xml"/><Relationship Id="rId3" Type="http://schemas.openxmlformats.org/officeDocument/2006/relationships/tags" Target="../tags/tag296.xml"/><Relationship Id="rId2" Type="http://schemas.openxmlformats.org/officeDocument/2006/relationships/tags" Target="../tags/tag295.xml"/><Relationship Id="rId18" Type="http://schemas.openxmlformats.org/officeDocument/2006/relationships/notesSlide" Target="../notesSlides/notesSlide2.xml"/><Relationship Id="rId17" Type="http://schemas.openxmlformats.org/officeDocument/2006/relationships/slideLayout" Target="../slideLayouts/slideLayout39.xml"/><Relationship Id="rId16" Type="http://schemas.openxmlformats.org/officeDocument/2006/relationships/image" Target="../media/image7.png"/><Relationship Id="rId15" Type="http://schemas.openxmlformats.org/officeDocument/2006/relationships/tags" Target="../tags/tag306.xml"/><Relationship Id="rId14" Type="http://schemas.openxmlformats.org/officeDocument/2006/relationships/tags" Target="../tags/tag305.xml"/><Relationship Id="rId13" Type="http://schemas.openxmlformats.org/officeDocument/2006/relationships/tags" Target="../tags/tag304.xml"/><Relationship Id="rId12" Type="http://schemas.openxmlformats.org/officeDocument/2006/relationships/tags" Target="../tags/tag303.xml"/><Relationship Id="rId11" Type="http://schemas.openxmlformats.org/officeDocument/2006/relationships/tags" Target="../tags/tag302.xml"/><Relationship Id="rId10" Type="http://schemas.openxmlformats.org/officeDocument/2006/relationships/image" Target="../media/image6.jpeg"/><Relationship Id="rId1" Type="http://schemas.openxmlformats.org/officeDocument/2006/relationships/tags" Target="../tags/tag294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317.xml"/><Relationship Id="rId8" Type="http://schemas.openxmlformats.org/officeDocument/2006/relationships/tags" Target="../tags/tag316.xml"/><Relationship Id="rId7" Type="http://schemas.openxmlformats.org/officeDocument/2006/relationships/tags" Target="../tags/tag315.xml"/><Relationship Id="rId6" Type="http://schemas.openxmlformats.org/officeDocument/2006/relationships/image" Target="../media/image7.png"/><Relationship Id="rId5" Type="http://schemas.openxmlformats.org/officeDocument/2006/relationships/tags" Target="../tags/tag314.xml"/><Relationship Id="rId4" Type="http://schemas.openxmlformats.org/officeDocument/2006/relationships/tags" Target="../tags/tag313.xml"/><Relationship Id="rId3" Type="http://schemas.openxmlformats.org/officeDocument/2006/relationships/tags" Target="../tags/tag312.xml"/><Relationship Id="rId2" Type="http://schemas.openxmlformats.org/officeDocument/2006/relationships/tags" Target="../tags/tag311.xml"/><Relationship Id="rId12" Type="http://schemas.openxmlformats.org/officeDocument/2006/relationships/notesSlide" Target="../notesSlides/notesSlide3.xml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8.png"/><Relationship Id="rId1" Type="http://schemas.openxmlformats.org/officeDocument/2006/relationships/tags" Target="../tags/tag310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jpeg"/><Relationship Id="rId8" Type="http://schemas.openxmlformats.org/officeDocument/2006/relationships/tags" Target="../tags/tag327.xml"/><Relationship Id="rId7" Type="http://schemas.openxmlformats.org/officeDocument/2006/relationships/image" Target="../media/image5.jpeg"/><Relationship Id="rId6" Type="http://schemas.openxmlformats.org/officeDocument/2006/relationships/tags" Target="../tags/tag326.xml"/><Relationship Id="rId5" Type="http://schemas.openxmlformats.org/officeDocument/2006/relationships/tags" Target="../tags/tag325.xml"/><Relationship Id="rId4" Type="http://schemas.openxmlformats.org/officeDocument/2006/relationships/tags" Target="../tags/tag324.xml"/><Relationship Id="rId3" Type="http://schemas.openxmlformats.org/officeDocument/2006/relationships/tags" Target="../tags/tag323.xml"/><Relationship Id="rId2" Type="http://schemas.openxmlformats.org/officeDocument/2006/relationships/tags" Target="../tags/tag322.xml"/><Relationship Id="rId14" Type="http://schemas.openxmlformats.org/officeDocument/2006/relationships/notesSlide" Target="../notesSlides/notesSlide4.xml"/><Relationship Id="rId13" Type="http://schemas.openxmlformats.org/officeDocument/2006/relationships/slideLayout" Target="../slideLayouts/slideLayout39.xml"/><Relationship Id="rId12" Type="http://schemas.openxmlformats.org/officeDocument/2006/relationships/tags" Target="../tags/tag330.xml"/><Relationship Id="rId11" Type="http://schemas.openxmlformats.org/officeDocument/2006/relationships/tags" Target="../tags/tag329.xml"/><Relationship Id="rId10" Type="http://schemas.openxmlformats.org/officeDocument/2006/relationships/tags" Target="../tags/tag328.xml"/><Relationship Id="rId1" Type="http://schemas.openxmlformats.org/officeDocument/2006/relationships/tags" Target="../tags/tag321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41.xml"/><Relationship Id="rId8" Type="http://schemas.openxmlformats.org/officeDocument/2006/relationships/tags" Target="../tags/tag340.xml"/><Relationship Id="rId7" Type="http://schemas.openxmlformats.org/officeDocument/2006/relationships/tags" Target="../tags/tag339.xml"/><Relationship Id="rId6" Type="http://schemas.openxmlformats.org/officeDocument/2006/relationships/tags" Target="../tags/tag338.xml"/><Relationship Id="rId5" Type="http://schemas.openxmlformats.org/officeDocument/2006/relationships/tags" Target="../tags/tag337.xml"/><Relationship Id="rId4" Type="http://schemas.openxmlformats.org/officeDocument/2006/relationships/tags" Target="../tags/tag336.xml"/><Relationship Id="rId3" Type="http://schemas.openxmlformats.org/officeDocument/2006/relationships/tags" Target="../tags/tag335.xml"/><Relationship Id="rId2" Type="http://schemas.openxmlformats.org/officeDocument/2006/relationships/image" Target="../media/image9.png"/><Relationship Id="rId16" Type="http://schemas.openxmlformats.org/officeDocument/2006/relationships/slideLayout" Target="../slideLayouts/slideLayout2.xml"/><Relationship Id="rId15" Type="http://schemas.openxmlformats.org/officeDocument/2006/relationships/tags" Target="../tags/tag345.xml"/><Relationship Id="rId14" Type="http://schemas.openxmlformats.org/officeDocument/2006/relationships/tags" Target="../tags/tag344.xml"/><Relationship Id="rId13" Type="http://schemas.openxmlformats.org/officeDocument/2006/relationships/image" Target="../media/image11.png"/><Relationship Id="rId12" Type="http://schemas.openxmlformats.org/officeDocument/2006/relationships/tags" Target="../tags/tag343.xml"/><Relationship Id="rId11" Type="http://schemas.openxmlformats.org/officeDocument/2006/relationships/tags" Target="../tags/tag342.xml"/><Relationship Id="rId10" Type="http://schemas.openxmlformats.org/officeDocument/2006/relationships/image" Target="../media/image10.png"/><Relationship Id="rId1" Type="http://schemas.openxmlformats.org/officeDocument/2006/relationships/tags" Target="../tags/tag334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png"/><Relationship Id="rId8" Type="http://schemas.openxmlformats.org/officeDocument/2006/relationships/tags" Target="../tags/tag352.xml"/><Relationship Id="rId7" Type="http://schemas.openxmlformats.org/officeDocument/2006/relationships/image" Target="../media/image12.png"/><Relationship Id="rId6" Type="http://schemas.openxmlformats.org/officeDocument/2006/relationships/tags" Target="../tags/tag351.xml"/><Relationship Id="rId5" Type="http://schemas.openxmlformats.org/officeDocument/2006/relationships/tags" Target="../tags/tag350.xml"/><Relationship Id="rId4" Type="http://schemas.openxmlformats.org/officeDocument/2006/relationships/tags" Target="../tags/tag349.xml"/><Relationship Id="rId3" Type="http://schemas.openxmlformats.org/officeDocument/2006/relationships/tags" Target="../tags/tag348.xml"/><Relationship Id="rId2" Type="http://schemas.openxmlformats.org/officeDocument/2006/relationships/tags" Target="../tags/tag347.xml"/><Relationship Id="rId15" Type="http://schemas.openxmlformats.org/officeDocument/2006/relationships/notesSlide" Target="../notesSlides/notesSlide5.xml"/><Relationship Id="rId14" Type="http://schemas.openxmlformats.org/officeDocument/2006/relationships/slideLayout" Target="../slideLayouts/slideLayout2.xml"/><Relationship Id="rId13" Type="http://schemas.openxmlformats.org/officeDocument/2006/relationships/tags" Target="../tags/tag355.xml"/><Relationship Id="rId12" Type="http://schemas.openxmlformats.org/officeDocument/2006/relationships/tags" Target="../tags/tag354.xml"/><Relationship Id="rId11" Type="http://schemas.openxmlformats.org/officeDocument/2006/relationships/image" Target="../media/image14.png"/><Relationship Id="rId10" Type="http://schemas.openxmlformats.org/officeDocument/2006/relationships/tags" Target="../tags/tag353.xml"/><Relationship Id="rId1" Type="http://schemas.openxmlformats.org/officeDocument/2006/relationships/tags" Target="../tags/tag346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366.xml"/><Relationship Id="rId8" Type="http://schemas.openxmlformats.org/officeDocument/2006/relationships/tags" Target="../tags/tag365.xml"/><Relationship Id="rId7" Type="http://schemas.openxmlformats.org/officeDocument/2006/relationships/tags" Target="../tags/tag364.xml"/><Relationship Id="rId6" Type="http://schemas.openxmlformats.org/officeDocument/2006/relationships/tags" Target="../tags/tag363.xml"/><Relationship Id="rId5" Type="http://schemas.openxmlformats.org/officeDocument/2006/relationships/tags" Target="../tags/tag362.xml"/><Relationship Id="rId4" Type="http://schemas.openxmlformats.org/officeDocument/2006/relationships/tags" Target="../tags/tag361.xml"/><Relationship Id="rId39" Type="http://schemas.openxmlformats.org/officeDocument/2006/relationships/notesSlide" Target="../notesSlides/notesSlide6.xml"/><Relationship Id="rId38" Type="http://schemas.openxmlformats.org/officeDocument/2006/relationships/slideLayout" Target="../slideLayouts/slideLayout39.xml"/><Relationship Id="rId37" Type="http://schemas.openxmlformats.org/officeDocument/2006/relationships/tags" Target="../tags/tag393.xml"/><Relationship Id="rId36" Type="http://schemas.openxmlformats.org/officeDocument/2006/relationships/tags" Target="../tags/tag392.xml"/><Relationship Id="rId35" Type="http://schemas.openxmlformats.org/officeDocument/2006/relationships/tags" Target="../tags/tag391.xml"/><Relationship Id="rId34" Type="http://schemas.openxmlformats.org/officeDocument/2006/relationships/tags" Target="../tags/tag390.xml"/><Relationship Id="rId33" Type="http://schemas.openxmlformats.org/officeDocument/2006/relationships/tags" Target="../tags/tag389.xml"/><Relationship Id="rId32" Type="http://schemas.openxmlformats.org/officeDocument/2006/relationships/tags" Target="../tags/tag388.xml"/><Relationship Id="rId31" Type="http://schemas.openxmlformats.org/officeDocument/2006/relationships/tags" Target="../tags/tag387.xml"/><Relationship Id="rId30" Type="http://schemas.openxmlformats.org/officeDocument/2006/relationships/tags" Target="../tags/tag386.xml"/><Relationship Id="rId3" Type="http://schemas.openxmlformats.org/officeDocument/2006/relationships/tags" Target="../tags/tag360.xml"/><Relationship Id="rId29" Type="http://schemas.openxmlformats.org/officeDocument/2006/relationships/tags" Target="../tags/tag385.xml"/><Relationship Id="rId28" Type="http://schemas.openxmlformats.org/officeDocument/2006/relationships/tags" Target="../tags/tag384.xml"/><Relationship Id="rId27" Type="http://schemas.openxmlformats.org/officeDocument/2006/relationships/tags" Target="../tags/tag383.xml"/><Relationship Id="rId26" Type="http://schemas.openxmlformats.org/officeDocument/2006/relationships/tags" Target="../tags/tag382.xml"/><Relationship Id="rId25" Type="http://schemas.openxmlformats.org/officeDocument/2006/relationships/tags" Target="../tags/tag381.xml"/><Relationship Id="rId24" Type="http://schemas.openxmlformats.org/officeDocument/2006/relationships/tags" Target="../tags/tag380.xml"/><Relationship Id="rId23" Type="http://schemas.openxmlformats.org/officeDocument/2006/relationships/tags" Target="../tags/tag379.xml"/><Relationship Id="rId22" Type="http://schemas.openxmlformats.org/officeDocument/2006/relationships/tags" Target="../tags/tag378.xml"/><Relationship Id="rId21" Type="http://schemas.openxmlformats.org/officeDocument/2006/relationships/tags" Target="../tags/tag377.xml"/><Relationship Id="rId20" Type="http://schemas.openxmlformats.org/officeDocument/2006/relationships/tags" Target="../tags/tag376.xml"/><Relationship Id="rId2" Type="http://schemas.openxmlformats.org/officeDocument/2006/relationships/tags" Target="../tags/tag359.xml"/><Relationship Id="rId19" Type="http://schemas.openxmlformats.org/officeDocument/2006/relationships/tags" Target="../tags/tag375.xml"/><Relationship Id="rId18" Type="http://schemas.openxmlformats.org/officeDocument/2006/relationships/tags" Target="../tags/tag374.xml"/><Relationship Id="rId17" Type="http://schemas.openxmlformats.org/officeDocument/2006/relationships/tags" Target="../tags/tag373.xml"/><Relationship Id="rId16" Type="http://schemas.openxmlformats.org/officeDocument/2006/relationships/tags" Target="../tags/tag372.xml"/><Relationship Id="rId15" Type="http://schemas.openxmlformats.org/officeDocument/2006/relationships/tags" Target="../tags/tag371.xml"/><Relationship Id="rId14" Type="http://schemas.openxmlformats.org/officeDocument/2006/relationships/tags" Target="../tags/tag370.xml"/><Relationship Id="rId13" Type="http://schemas.openxmlformats.org/officeDocument/2006/relationships/tags" Target="../tags/tag369.xml"/><Relationship Id="rId12" Type="http://schemas.openxmlformats.org/officeDocument/2006/relationships/tags" Target="../tags/tag368.xml"/><Relationship Id="rId11" Type="http://schemas.openxmlformats.org/officeDocument/2006/relationships/image" Target="../media/image15.png"/><Relationship Id="rId10" Type="http://schemas.openxmlformats.org/officeDocument/2006/relationships/tags" Target="../tags/tag367.xml"/><Relationship Id="rId1" Type="http://schemas.openxmlformats.org/officeDocument/2006/relationships/tags" Target="../tags/tag358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.png"/><Relationship Id="rId8" Type="http://schemas.openxmlformats.org/officeDocument/2006/relationships/tags" Target="../tags/tag403.xml"/><Relationship Id="rId7" Type="http://schemas.openxmlformats.org/officeDocument/2006/relationships/tags" Target="../tags/tag402.xml"/><Relationship Id="rId6" Type="http://schemas.openxmlformats.org/officeDocument/2006/relationships/tags" Target="../tags/tag401.xml"/><Relationship Id="rId5" Type="http://schemas.openxmlformats.org/officeDocument/2006/relationships/tags" Target="../tags/tag400.xml"/><Relationship Id="rId4" Type="http://schemas.openxmlformats.org/officeDocument/2006/relationships/tags" Target="../tags/tag399.xml"/><Relationship Id="rId31" Type="http://schemas.openxmlformats.org/officeDocument/2006/relationships/notesSlide" Target="../notesSlides/notesSlide7.xml"/><Relationship Id="rId30" Type="http://schemas.openxmlformats.org/officeDocument/2006/relationships/slideLayout" Target="../slideLayouts/slideLayout39.xml"/><Relationship Id="rId3" Type="http://schemas.openxmlformats.org/officeDocument/2006/relationships/tags" Target="../tags/tag398.xml"/><Relationship Id="rId29" Type="http://schemas.openxmlformats.org/officeDocument/2006/relationships/tags" Target="../tags/tag423.xml"/><Relationship Id="rId28" Type="http://schemas.openxmlformats.org/officeDocument/2006/relationships/tags" Target="../tags/tag422.xml"/><Relationship Id="rId27" Type="http://schemas.openxmlformats.org/officeDocument/2006/relationships/tags" Target="../tags/tag421.xml"/><Relationship Id="rId26" Type="http://schemas.openxmlformats.org/officeDocument/2006/relationships/tags" Target="../tags/tag420.xml"/><Relationship Id="rId25" Type="http://schemas.openxmlformats.org/officeDocument/2006/relationships/tags" Target="../tags/tag419.xml"/><Relationship Id="rId24" Type="http://schemas.openxmlformats.org/officeDocument/2006/relationships/tags" Target="../tags/tag418.xml"/><Relationship Id="rId23" Type="http://schemas.openxmlformats.org/officeDocument/2006/relationships/tags" Target="../tags/tag417.xml"/><Relationship Id="rId22" Type="http://schemas.openxmlformats.org/officeDocument/2006/relationships/tags" Target="../tags/tag416.xml"/><Relationship Id="rId21" Type="http://schemas.openxmlformats.org/officeDocument/2006/relationships/tags" Target="../tags/tag415.xml"/><Relationship Id="rId20" Type="http://schemas.openxmlformats.org/officeDocument/2006/relationships/tags" Target="../tags/tag414.xml"/><Relationship Id="rId2" Type="http://schemas.openxmlformats.org/officeDocument/2006/relationships/tags" Target="../tags/tag397.xml"/><Relationship Id="rId19" Type="http://schemas.openxmlformats.org/officeDocument/2006/relationships/tags" Target="../tags/tag413.xml"/><Relationship Id="rId18" Type="http://schemas.openxmlformats.org/officeDocument/2006/relationships/tags" Target="../tags/tag412.xml"/><Relationship Id="rId17" Type="http://schemas.openxmlformats.org/officeDocument/2006/relationships/tags" Target="../tags/tag411.xml"/><Relationship Id="rId16" Type="http://schemas.openxmlformats.org/officeDocument/2006/relationships/tags" Target="../tags/tag410.xml"/><Relationship Id="rId15" Type="http://schemas.openxmlformats.org/officeDocument/2006/relationships/tags" Target="../tags/tag409.xml"/><Relationship Id="rId14" Type="http://schemas.openxmlformats.org/officeDocument/2006/relationships/tags" Target="../tags/tag408.xml"/><Relationship Id="rId13" Type="http://schemas.openxmlformats.org/officeDocument/2006/relationships/tags" Target="../tags/tag407.xml"/><Relationship Id="rId12" Type="http://schemas.openxmlformats.org/officeDocument/2006/relationships/tags" Target="../tags/tag406.xml"/><Relationship Id="rId11" Type="http://schemas.openxmlformats.org/officeDocument/2006/relationships/tags" Target="../tags/tag405.xml"/><Relationship Id="rId10" Type="http://schemas.openxmlformats.org/officeDocument/2006/relationships/tags" Target="../tags/tag404.xml"/><Relationship Id="rId1" Type="http://schemas.openxmlformats.org/officeDocument/2006/relationships/tags" Target="../tags/tag396.xml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44.xml"/><Relationship Id="rId6" Type="http://schemas.openxmlformats.org/officeDocument/2006/relationships/tags" Target="../tags/tag430.xml"/><Relationship Id="rId5" Type="http://schemas.openxmlformats.org/officeDocument/2006/relationships/tags" Target="../tags/tag429.xml"/><Relationship Id="rId4" Type="http://schemas.openxmlformats.org/officeDocument/2006/relationships/image" Target="../media/image16.jpeg"/><Relationship Id="rId3" Type="http://schemas.openxmlformats.org/officeDocument/2006/relationships/tags" Target="../tags/tag428.xml"/><Relationship Id="rId2" Type="http://schemas.openxmlformats.org/officeDocument/2006/relationships/tags" Target="../tags/tag427.xml"/><Relationship Id="rId1" Type="http://schemas.openxmlformats.org/officeDocument/2006/relationships/tags" Target="../tags/tag426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438.xml"/><Relationship Id="rId8" Type="http://schemas.openxmlformats.org/officeDocument/2006/relationships/tags" Target="../tags/tag437.xml"/><Relationship Id="rId7" Type="http://schemas.openxmlformats.org/officeDocument/2006/relationships/tags" Target="../tags/tag436.xml"/><Relationship Id="rId6" Type="http://schemas.openxmlformats.org/officeDocument/2006/relationships/tags" Target="../tags/tag435.xml"/><Relationship Id="rId5" Type="http://schemas.openxmlformats.org/officeDocument/2006/relationships/tags" Target="../tags/tag434.xml"/><Relationship Id="rId4" Type="http://schemas.openxmlformats.org/officeDocument/2006/relationships/tags" Target="../tags/tag433.xml"/><Relationship Id="rId3" Type="http://schemas.openxmlformats.org/officeDocument/2006/relationships/image" Target="../media/image17.png"/><Relationship Id="rId2" Type="http://schemas.openxmlformats.org/officeDocument/2006/relationships/tags" Target="../tags/tag432.xml"/><Relationship Id="rId14" Type="http://schemas.openxmlformats.org/officeDocument/2006/relationships/slideLayout" Target="../slideLayouts/slideLayout39.xml"/><Relationship Id="rId13" Type="http://schemas.openxmlformats.org/officeDocument/2006/relationships/image" Target="../media/image18.png"/><Relationship Id="rId12" Type="http://schemas.openxmlformats.org/officeDocument/2006/relationships/tags" Target="../tags/tag441.xml"/><Relationship Id="rId11" Type="http://schemas.openxmlformats.org/officeDocument/2006/relationships/tags" Target="../tags/tag440.xml"/><Relationship Id="rId10" Type="http://schemas.openxmlformats.org/officeDocument/2006/relationships/tags" Target="../tags/tag439.xml"/><Relationship Id="rId1" Type="http://schemas.openxmlformats.org/officeDocument/2006/relationships/tags" Target="../tags/tag431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449.xml"/><Relationship Id="rId8" Type="http://schemas.openxmlformats.org/officeDocument/2006/relationships/tags" Target="../tags/tag448.xml"/><Relationship Id="rId7" Type="http://schemas.openxmlformats.org/officeDocument/2006/relationships/tags" Target="../tags/tag447.xml"/><Relationship Id="rId6" Type="http://schemas.openxmlformats.org/officeDocument/2006/relationships/tags" Target="../tags/tag446.xml"/><Relationship Id="rId5" Type="http://schemas.openxmlformats.org/officeDocument/2006/relationships/tags" Target="../tags/tag445.xml"/><Relationship Id="rId4" Type="http://schemas.openxmlformats.org/officeDocument/2006/relationships/tags" Target="../tags/tag444.xml"/><Relationship Id="rId3" Type="http://schemas.openxmlformats.org/officeDocument/2006/relationships/image" Target="../media/image19.png"/><Relationship Id="rId2" Type="http://schemas.openxmlformats.org/officeDocument/2006/relationships/tags" Target="../tags/tag443.xml"/><Relationship Id="rId12" Type="http://schemas.openxmlformats.org/officeDocument/2006/relationships/slideLayout" Target="../slideLayouts/slideLayout2.xml"/><Relationship Id="rId11" Type="http://schemas.openxmlformats.org/officeDocument/2006/relationships/tags" Target="../tags/tag451.xml"/><Relationship Id="rId10" Type="http://schemas.openxmlformats.org/officeDocument/2006/relationships/tags" Target="../tags/tag450.xml"/><Relationship Id="rId1" Type="http://schemas.openxmlformats.org/officeDocument/2006/relationships/tags" Target="../tags/tag442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460.xml"/><Relationship Id="rId8" Type="http://schemas.openxmlformats.org/officeDocument/2006/relationships/tags" Target="../tags/tag459.xml"/><Relationship Id="rId7" Type="http://schemas.openxmlformats.org/officeDocument/2006/relationships/tags" Target="../tags/tag458.xml"/><Relationship Id="rId6" Type="http://schemas.openxmlformats.org/officeDocument/2006/relationships/tags" Target="../tags/tag457.xml"/><Relationship Id="rId5" Type="http://schemas.openxmlformats.org/officeDocument/2006/relationships/tags" Target="../tags/tag456.xml"/><Relationship Id="rId4" Type="http://schemas.openxmlformats.org/officeDocument/2006/relationships/tags" Target="../tags/tag455.xml"/><Relationship Id="rId3" Type="http://schemas.openxmlformats.org/officeDocument/2006/relationships/tags" Target="../tags/tag454.xml"/><Relationship Id="rId23" Type="http://schemas.openxmlformats.org/officeDocument/2006/relationships/slideLayout" Target="../slideLayouts/slideLayout2.xml"/><Relationship Id="rId22" Type="http://schemas.openxmlformats.org/officeDocument/2006/relationships/image" Target="../media/image20.png"/><Relationship Id="rId21" Type="http://schemas.openxmlformats.org/officeDocument/2006/relationships/tags" Target="../tags/tag472.xml"/><Relationship Id="rId20" Type="http://schemas.openxmlformats.org/officeDocument/2006/relationships/tags" Target="../tags/tag471.xml"/><Relationship Id="rId2" Type="http://schemas.openxmlformats.org/officeDocument/2006/relationships/tags" Target="../tags/tag453.xml"/><Relationship Id="rId19" Type="http://schemas.openxmlformats.org/officeDocument/2006/relationships/tags" Target="../tags/tag470.xml"/><Relationship Id="rId18" Type="http://schemas.openxmlformats.org/officeDocument/2006/relationships/tags" Target="../tags/tag469.xml"/><Relationship Id="rId17" Type="http://schemas.openxmlformats.org/officeDocument/2006/relationships/tags" Target="../tags/tag468.xml"/><Relationship Id="rId16" Type="http://schemas.openxmlformats.org/officeDocument/2006/relationships/tags" Target="../tags/tag467.xml"/><Relationship Id="rId15" Type="http://schemas.openxmlformats.org/officeDocument/2006/relationships/tags" Target="../tags/tag466.xml"/><Relationship Id="rId14" Type="http://schemas.openxmlformats.org/officeDocument/2006/relationships/tags" Target="../tags/tag465.xml"/><Relationship Id="rId13" Type="http://schemas.openxmlformats.org/officeDocument/2006/relationships/tags" Target="../tags/tag464.xml"/><Relationship Id="rId12" Type="http://schemas.openxmlformats.org/officeDocument/2006/relationships/tags" Target="../tags/tag463.xml"/><Relationship Id="rId11" Type="http://schemas.openxmlformats.org/officeDocument/2006/relationships/tags" Target="../tags/tag462.xml"/><Relationship Id="rId10" Type="http://schemas.openxmlformats.org/officeDocument/2006/relationships/tags" Target="../tags/tag461.xml"/><Relationship Id="rId1" Type="http://schemas.openxmlformats.org/officeDocument/2006/relationships/tags" Target="../tags/tag452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481.xml"/><Relationship Id="rId8" Type="http://schemas.openxmlformats.org/officeDocument/2006/relationships/tags" Target="../tags/tag480.xml"/><Relationship Id="rId7" Type="http://schemas.openxmlformats.org/officeDocument/2006/relationships/tags" Target="../tags/tag479.xml"/><Relationship Id="rId6" Type="http://schemas.openxmlformats.org/officeDocument/2006/relationships/tags" Target="../tags/tag478.xml"/><Relationship Id="rId5" Type="http://schemas.openxmlformats.org/officeDocument/2006/relationships/tags" Target="../tags/tag477.xml"/><Relationship Id="rId4" Type="http://schemas.openxmlformats.org/officeDocument/2006/relationships/tags" Target="../tags/tag476.xml"/><Relationship Id="rId3" Type="http://schemas.openxmlformats.org/officeDocument/2006/relationships/tags" Target="../tags/tag475.xml"/><Relationship Id="rId2" Type="http://schemas.openxmlformats.org/officeDocument/2006/relationships/tags" Target="../tags/tag474.xml"/><Relationship Id="rId15" Type="http://schemas.openxmlformats.org/officeDocument/2006/relationships/slideLayout" Target="../slideLayouts/slideLayout39.xml"/><Relationship Id="rId14" Type="http://schemas.openxmlformats.org/officeDocument/2006/relationships/tags" Target="../tags/tag485.xml"/><Relationship Id="rId13" Type="http://schemas.openxmlformats.org/officeDocument/2006/relationships/tags" Target="../tags/tag484.xml"/><Relationship Id="rId12" Type="http://schemas.openxmlformats.org/officeDocument/2006/relationships/image" Target="../media/image21.png"/><Relationship Id="rId11" Type="http://schemas.openxmlformats.org/officeDocument/2006/relationships/tags" Target="../tags/tag483.xml"/><Relationship Id="rId10" Type="http://schemas.openxmlformats.org/officeDocument/2006/relationships/tags" Target="../tags/tag482.xml"/><Relationship Id="rId1" Type="http://schemas.openxmlformats.org/officeDocument/2006/relationships/tags" Target="../tags/tag473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494.xml"/><Relationship Id="rId8" Type="http://schemas.openxmlformats.org/officeDocument/2006/relationships/tags" Target="../tags/tag493.xml"/><Relationship Id="rId7" Type="http://schemas.openxmlformats.org/officeDocument/2006/relationships/tags" Target="../tags/tag492.xml"/><Relationship Id="rId6" Type="http://schemas.openxmlformats.org/officeDocument/2006/relationships/tags" Target="../tags/tag491.xml"/><Relationship Id="rId5" Type="http://schemas.openxmlformats.org/officeDocument/2006/relationships/tags" Target="../tags/tag490.xml"/><Relationship Id="rId4" Type="http://schemas.openxmlformats.org/officeDocument/2006/relationships/tags" Target="../tags/tag489.xml"/><Relationship Id="rId3" Type="http://schemas.openxmlformats.org/officeDocument/2006/relationships/tags" Target="../tags/tag488.xml"/><Relationship Id="rId2" Type="http://schemas.openxmlformats.org/officeDocument/2006/relationships/tags" Target="../tags/tag487.xml"/><Relationship Id="rId17" Type="http://schemas.openxmlformats.org/officeDocument/2006/relationships/slideLayout" Target="../slideLayouts/slideLayout39.xml"/><Relationship Id="rId16" Type="http://schemas.openxmlformats.org/officeDocument/2006/relationships/tags" Target="../tags/tag501.xml"/><Relationship Id="rId15" Type="http://schemas.openxmlformats.org/officeDocument/2006/relationships/tags" Target="../tags/tag500.xml"/><Relationship Id="rId14" Type="http://schemas.openxmlformats.org/officeDocument/2006/relationships/tags" Target="../tags/tag499.xml"/><Relationship Id="rId13" Type="http://schemas.openxmlformats.org/officeDocument/2006/relationships/tags" Target="../tags/tag498.xml"/><Relationship Id="rId12" Type="http://schemas.openxmlformats.org/officeDocument/2006/relationships/tags" Target="../tags/tag497.xml"/><Relationship Id="rId11" Type="http://schemas.openxmlformats.org/officeDocument/2006/relationships/tags" Target="../tags/tag496.xml"/><Relationship Id="rId10" Type="http://schemas.openxmlformats.org/officeDocument/2006/relationships/tags" Target="../tags/tag495.xml"/><Relationship Id="rId1" Type="http://schemas.openxmlformats.org/officeDocument/2006/relationships/tags" Target="../tags/tag486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510.xml"/><Relationship Id="rId8" Type="http://schemas.openxmlformats.org/officeDocument/2006/relationships/tags" Target="../tags/tag509.xml"/><Relationship Id="rId7" Type="http://schemas.openxmlformats.org/officeDocument/2006/relationships/tags" Target="../tags/tag508.xml"/><Relationship Id="rId6" Type="http://schemas.openxmlformats.org/officeDocument/2006/relationships/tags" Target="../tags/tag507.xml"/><Relationship Id="rId5" Type="http://schemas.openxmlformats.org/officeDocument/2006/relationships/tags" Target="../tags/tag506.xml"/><Relationship Id="rId4" Type="http://schemas.openxmlformats.org/officeDocument/2006/relationships/tags" Target="../tags/tag505.xml"/><Relationship Id="rId3" Type="http://schemas.openxmlformats.org/officeDocument/2006/relationships/tags" Target="../tags/tag504.xml"/><Relationship Id="rId2" Type="http://schemas.openxmlformats.org/officeDocument/2006/relationships/tags" Target="../tags/tag503.xml"/><Relationship Id="rId15" Type="http://schemas.openxmlformats.org/officeDocument/2006/relationships/slideLayout" Target="../slideLayouts/slideLayout39.xml"/><Relationship Id="rId14" Type="http://schemas.openxmlformats.org/officeDocument/2006/relationships/image" Target="../media/image22.png"/><Relationship Id="rId13" Type="http://schemas.openxmlformats.org/officeDocument/2006/relationships/tags" Target="../tags/tag514.xml"/><Relationship Id="rId12" Type="http://schemas.openxmlformats.org/officeDocument/2006/relationships/tags" Target="../tags/tag513.xml"/><Relationship Id="rId11" Type="http://schemas.openxmlformats.org/officeDocument/2006/relationships/tags" Target="../tags/tag512.xml"/><Relationship Id="rId10" Type="http://schemas.openxmlformats.org/officeDocument/2006/relationships/tags" Target="../tags/tag511.xml"/><Relationship Id="rId1" Type="http://schemas.openxmlformats.org/officeDocument/2006/relationships/tags" Target="../tags/tag502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523.xml"/><Relationship Id="rId8" Type="http://schemas.openxmlformats.org/officeDocument/2006/relationships/tags" Target="../tags/tag522.xml"/><Relationship Id="rId7" Type="http://schemas.openxmlformats.org/officeDocument/2006/relationships/tags" Target="../tags/tag521.xml"/><Relationship Id="rId6" Type="http://schemas.openxmlformats.org/officeDocument/2006/relationships/tags" Target="../tags/tag520.xml"/><Relationship Id="rId5" Type="http://schemas.openxmlformats.org/officeDocument/2006/relationships/tags" Target="../tags/tag519.xml"/><Relationship Id="rId4" Type="http://schemas.openxmlformats.org/officeDocument/2006/relationships/tags" Target="../tags/tag518.xml"/><Relationship Id="rId3" Type="http://schemas.openxmlformats.org/officeDocument/2006/relationships/tags" Target="../tags/tag517.xml"/><Relationship Id="rId20" Type="http://schemas.openxmlformats.org/officeDocument/2006/relationships/slideLayout" Target="../slideLayouts/slideLayout2.xml"/><Relationship Id="rId2" Type="http://schemas.openxmlformats.org/officeDocument/2006/relationships/tags" Target="../tags/tag516.xml"/><Relationship Id="rId19" Type="http://schemas.openxmlformats.org/officeDocument/2006/relationships/tags" Target="../tags/tag532.xml"/><Relationship Id="rId18" Type="http://schemas.openxmlformats.org/officeDocument/2006/relationships/tags" Target="../tags/tag531.xml"/><Relationship Id="rId17" Type="http://schemas.openxmlformats.org/officeDocument/2006/relationships/tags" Target="../tags/tag530.xml"/><Relationship Id="rId16" Type="http://schemas.openxmlformats.org/officeDocument/2006/relationships/image" Target="../media/image23.png"/><Relationship Id="rId15" Type="http://schemas.openxmlformats.org/officeDocument/2006/relationships/tags" Target="../tags/tag529.xml"/><Relationship Id="rId14" Type="http://schemas.openxmlformats.org/officeDocument/2006/relationships/tags" Target="../tags/tag528.xml"/><Relationship Id="rId13" Type="http://schemas.openxmlformats.org/officeDocument/2006/relationships/tags" Target="../tags/tag527.xml"/><Relationship Id="rId12" Type="http://schemas.openxmlformats.org/officeDocument/2006/relationships/tags" Target="../tags/tag526.xml"/><Relationship Id="rId11" Type="http://schemas.openxmlformats.org/officeDocument/2006/relationships/tags" Target="../tags/tag525.xml"/><Relationship Id="rId10" Type="http://schemas.openxmlformats.org/officeDocument/2006/relationships/tags" Target="../tags/tag524.xml"/><Relationship Id="rId1" Type="http://schemas.openxmlformats.org/officeDocument/2006/relationships/tags" Target="../tags/tag515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540.xml"/><Relationship Id="rId8" Type="http://schemas.openxmlformats.org/officeDocument/2006/relationships/tags" Target="../tags/tag539.xml"/><Relationship Id="rId7" Type="http://schemas.openxmlformats.org/officeDocument/2006/relationships/tags" Target="../tags/tag538.xml"/><Relationship Id="rId6" Type="http://schemas.openxmlformats.org/officeDocument/2006/relationships/tags" Target="../tags/tag537.xml"/><Relationship Id="rId5" Type="http://schemas.openxmlformats.org/officeDocument/2006/relationships/tags" Target="../tags/tag536.xml"/><Relationship Id="rId4" Type="http://schemas.openxmlformats.org/officeDocument/2006/relationships/tags" Target="../tags/tag535.xml"/><Relationship Id="rId3" Type="http://schemas.openxmlformats.org/officeDocument/2006/relationships/image" Target="../media/image24.png"/><Relationship Id="rId2" Type="http://schemas.openxmlformats.org/officeDocument/2006/relationships/tags" Target="../tags/tag534.xml"/><Relationship Id="rId15" Type="http://schemas.openxmlformats.org/officeDocument/2006/relationships/slideLayout" Target="../slideLayouts/slideLayout19.xml"/><Relationship Id="rId14" Type="http://schemas.openxmlformats.org/officeDocument/2006/relationships/tags" Target="../tags/tag545.xml"/><Relationship Id="rId13" Type="http://schemas.openxmlformats.org/officeDocument/2006/relationships/tags" Target="../tags/tag544.xml"/><Relationship Id="rId12" Type="http://schemas.openxmlformats.org/officeDocument/2006/relationships/tags" Target="../tags/tag543.xml"/><Relationship Id="rId11" Type="http://schemas.openxmlformats.org/officeDocument/2006/relationships/tags" Target="../tags/tag542.xml"/><Relationship Id="rId10" Type="http://schemas.openxmlformats.org/officeDocument/2006/relationships/tags" Target="../tags/tag541.xml"/><Relationship Id="rId1" Type="http://schemas.openxmlformats.org/officeDocument/2006/relationships/tags" Target="../tags/tag53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7" Type="http://schemas.openxmlformats.org/officeDocument/2006/relationships/tags" Target="../tags/tag552.xml"/><Relationship Id="rId6" Type="http://schemas.openxmlformats.org/officeDocument/2006/relationships/tags" Target="../tags/tag551.xml"/><Relationship Id="rId5" Type="http://schemas.openxmlformats.org/officeDocument/2006/relationships/tags" Target="../tags/tag550.xml"/><Relationship Id="rId4" Type="http://schemas.openxmlformats.org/officeDocument/2006/relationships/tags" Target="../tags/tag549.xml"/><Relationship Id="rId3" Type="http://schemas.openxmlformats.org/officeDocument/2006/relationships/tags" Target="../tags/tag548.xml"/><Relationship Id="rId2" Type="http://schemas.openxmlformats.org/officeDocument/2006/relationships/tags" Target="../tags/tag547.xml"/><Relationship Id="rId1" Type="http://schemas.openxmlformats.org/officeDocument/2006/relationships/tags" Target="../tags/tag546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561.xml"/><Relationship Id="rId8" Type="http://schemas.openxmlformats.org/officeDocument/2006/relationships/tags" Target="../tags/tag560.xml"/><Relationship Id="rId7" Type="http://schemas.openxmlformats.org/officeDocument/2006/relationships/tags" Target="../tags/tag559.xml"/><Relationship Id="rId6" Type="http://schemas.openxmlformats.org/officeDocument/2006/relationships/tags" Target="../tags/tag558.xml"/><Relationship Id="rId5" Type="http://schemas.openxmlformats.org/officeDocument/2006/relationships/tags" Target="../tags/tag557.xml"/><Relationship Id="rId4" Type="http://schemas.openxmlformats.org/officeDocument/2006/relationships/tags" Target="../tags/tag556.xml"/><Relationship Id="rId3" Type="http://schemas.openxmlformats.org/officeDocument/2006/relationships/tags" Target="../tags/tag555.xml"/><Relationship Id="rId2" Type="http://schemas.openxmlformats.org/officeDocument/2006/relationships/tags" Target="../tags/tag554.xml"/><Relationship Id="rId12" Type="http://schemas.openxmlformats.org/officeDocument/2006/relationships/slideLayout" Target="../slideLayouts/slideLayout24.xml"/><Relationship Id="rId11" Type="http://schemas.openxmlformats.org/officeDocument/2006/relationships/tags" Target="../tags/tag562.xml"/><Relationship Id="rId10" Type="http://schemas.openxmlformats.org/officeDocument/2006/relationships/image" Target="../media/image25.jpeg"/><Relationship Id="rId1" Type="http://schemas.openxmlformats.org/officeDocument/2006/relationships/tags" Target="../tags/tag553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tags" Target="../tags/tag570.xml"/><Relationship Id="rId8" Type="http://schemas.openxmlformats.org/officeDocument/2006/relationships/tags" Target="../tags/tag569.xml"/><Relationship Id="rId7" Type="http://schemas.openxmlformats.org/officeDocument/2006/relationships/tags" Target="../tags/tag568.xml"/><Relationship Id="rId6" Type="http://schemas.openxmlformats.org/officeDocument/2006/relationships/tags" Target="../tags/tag567.xml"/><Relationship Id="rId5" Type="http://schemas.openxmlformats.org/officeDocument/2006/relationships/tags" Target="../tags/tag566.xml"/><Relationship Id="rId4" Type="http://schemas.openxmlformats.org/officeDocument/2006/relationships/tags" Target="../tags/tag565.xml"/><Relationship Id="rId3" Type="http://schemas.openxmlformats.org/officeDocument/2006/relationships/tags" Target="../tags/tag564.xml"/><Relationship Id="rId2" Type="http://schemas.openxmlformats.org/officeDocument/2006/relationships/image" Target="../media/image26.png"/><Relationship Id="rId14" Type="http://schemas.openxmlformats.org/officeDocument/2006/relationships/slideLayout" Target="../slideLayouts/slideLayout24.xml"/><Relationship Id="rId13" Type="http://schemas.openxmlformats.org/officeDocument/2006/relationships/tags" Target="../tags/tag573.xml"/><Relationship Id="rId12" Type="http://schemas.openxmlformats.org/officeDocument/2006/relationships/tags" Target="../tags/tag572.xml"/><Relationship Id="rId11" Type="http://schemas.openxmlformats.org/officeDocument/2006/relationships/image" Target="../media/image10.png"/><Relationship Id="rId10" Type="http://schemas.openxmlformats.org/officeDocument/2006/relationships/tags" Target="../tags/tag571.xml"/><Relationship Id="rId1" Type="http://schemas.openxmlformats.org/officeDocument/2006/relationships/tags" Target="../tags/tag563.xml"/></Relationships>
</file>

<file path=ppt/slides/_rels/slide2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tags" Target="../tags/tag579.xml"/><Relationship Id="rId5" Type="http://schemas.openxmlformats.org/officeDocument/2006/relationships/tags" Target="../tags/tag578.xml"/><Relationship Id="rId4" Type="http://schemas.openxmlformats.org/officeDocument/2006/relationships/tags" Target="../tags/tag577.xml"/><Relationship Id="rId3" Type="http://schemas.openxmlformats.org/officeDocument/2006/relationships/tags" Target="../tags/tag576.xml"/><Relationship Id="rId2" Type="http://schemas.openxmlformats.org/officeDocument/2006/relationships/tags" Target="../tags/tag575.xml"/><Relationship Id="rId1" Type="http://schemas.openxmlformats.org/officeDocument/2006/relationships/tags" Target="../tags/tag574.xml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tags" Target="../tags/tag588.xml"/><Relationship Id="rId8" Type="http://schemas.openxmlformats.org/officeDocument/2006/relationships/tags" Target="../tags/tag587.xml"/><Relationship Id="rId7" Type="http://schemas.openxmlformats.org/officeDocument/2006/relationships/tags" Target="../tags/tag586.xml"/><Relationship Id="rId6" Type="http://schemas.openxmlformats.org/officeDocument/2006/relationships/tags" Target="../tags/tag585.xml"/><Relationship Id="rId5" Type="http://schemas.openxmlformats.org/officeDocument/2006/relationships/tags" Target="../tags/tag584.xml"/><Relationship Id="rId4" Type="http://schemas.openxmlformats.org/officeDocument/2006/relationships/tags" Target="../tags/tag583.xml"/><Relationship Id="rId30" Type="http://schemas.openxmlformats.org/officeDocument/2006/relationships/slideLayout" Target="../slideLayouts/slideLayout2.xml"/><Relationship Id="rId3" Type="http://schemas.openxmlformats.org/officeDocument/2006/relationships/tags" Target="../tags/tag582.xml"/><Relationship Id="rId29" Type="http://schemas.openxmlformats.org/officeDocument/2006/relationships/tags" Target="../tags/tag608.xml"/><Relationship Id="rId28" Type="http://schemas.openxmlformats.org/officeDocument/2006/relationships/tags" Target="../tags/tag607.xml"/><Relationship Id="rId27" Type="http://schemas.openxmlformats.org/officeDocument/2006/relationships/tags" Target="../tags/tag606.xml"/><Relationship Id="rId26" Type="http://schemas.openxmlformats.org/officeDocument/2006/relationships/tags" Target="../tags/tag605.xml"/><Relationship Id="rId25" Type="http://schemas.openxmlformats.org/officeDocument/2006/relationships/tags" Target="../tags/tag604.xml"/><Relationship Id="rId24" Type="http://schemas.openxmlformats.org/officeDocument/2006/relationships/tags" Target="../tags/tag603.xml"/><Relationship Id="rId23" Type="http://schemas.openxmlformats.org/officeDocument/2006/relationships/tags" Target="../tags/tag602.xml"/><Relationship Id="rId22" Type="http://schemas.openxmlformats.org/officeDocument/2006/relationships/tags" Target="../tags/tag601.xml"/><Relationship Id="rId21" Type="http://schemas.openxmlformats.org/officeDocument/2006/relationships/tags" Target="../tags/tag600.xml"/><Relationship Id="rId20" Type="http://schemas.openxmlformats.org/officeDocument/2006/relationships/tags" Target="../tags/tag599.xml"/><Relationship Id="rId2" Type="http://schemas.openxmlformats.org/officeDocument/2006/relationships/tags" Target="../tags/tag581.xml"/><Relationship Id="rId19" Type="http://schemas.openxmlformats.org/officeDocument/2006/relationships/tags" Target="../tags/tag598.xml"/><Relationship Id="rId18" Type="http://schemas.openxmlformats.org/officeDocument/2006/relationships/tags" Target="../tags/tag597.xml"/><Relationship Id="rId17" Type="http://schemas.openxmlformats.org/officeDocument/2006/relationships/tags" Target="../tags/tag596.xml"/><Relationship Id="rId16" Type="http://schemas.openxmlformats.org/officeDocument/2006/relationships/tags" Target="../tags/tag595.xml"/><Relationship Id="rId15" Type="http://schemas.openxmlformats.org/officeDocument/2006/relationships/tags" Target="../tags/tag594.xml"/><Relationship Id="rId14" Type="http://schemas.openxmlformats.org/officeDocument/2006/relationships/tags" Target="../tags/tag593.xml"/><Relationship Id="rId13" Type="http://schemas.openxmlformats.org/officeDocument/2006/relationships/tags" Target="../tags/tag592.xml"/><Relationship Id="rId12" Type="http://schemas.openxmlformats.org/officeDocument/2006/relationships/tags" Target="../tags/tag591.xml"/><Relationship Id="rId11" Type="http://schemas.openxmlformats.org/officeDocument/2006/relationships/tags" Target="../tags/tag590.xml"/><Relationship Id="rId10" Type="http://schemas.openxmlformats.org/officeDocument/2006/relationships/tags" Target="../tags/tag589.xml"/><Relationship Id="rId1" Type="http://schemas.openxmlformats.org/officeDocument/2006/relationships/tags" Target="../tags/tag580.xml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tags" Target="../tags/tag617.xml"/><Relationship Id="rId8" Type="http://schemas.openxmlformats.org/officeDocument/2006/relationships/tags" Target="../tags/tag616.xml"/><Relationship Id="rId7" Type="http://schemas.openxmlformats.org/officeDocument/2006/relationships/tags" Target="../tags/tag615.xml"/><Relationship Id="rId6" Type="http://schemas.openxmlformats.org/officeDocument/2006/relationships/tags" Target="../tags/tag614.xml"/><Relationship Id="rId5" Type="http://schemas.openxmlformats.org/officeDocument/2006/relationships/tags" Target="../tags/tag613.xml"/><Relationship Id="rId4" Type="http://schemas.openxmlformats.org/officeDocument/2006/relationships/tags" Target="../tags/tag612.xml"/><Relationship Id="rId3" Type="http://schemas.openxmlformats.org/officeDocument/2006/relationships/tags" Target="../tags/tag611.xml"/><Relationship Id="rId27" Type="http://schemas.openxmlformats.org/officeDocument/2006/relationships/notesSlide" Target="../notesSlides/notesSlide8.xml"/><Relationship Id="rId26" Type="http://schemas.openxmlformats.org/officeDocument/2006/relationships/slideLayout" Target="../slideLayouts/slideLayout2.xml"/><Relationship Id="rId25" Type="http://schemas.openxmlformats.org/officeDocument/2006/relationships/tags" Target="../tags/tag631.xml"/><Relationship Id="rId24" Type="http://schemas.openxmlformats.org/officeDocument/2006/relationships/tags" Target="../tags/tag630.xml"/><Relationship Id="rId23" Type="http://schemas.openxmlformats.org/officeDocument/2006/relationships/image" Target="../media/image28.svg"/><Relationship Id="rId22" Type="http://schemas.openxmlformats.org/officeDocument/2006/relationships/image" Target="../media/image27.png"/><Relationship Id="rId21" Type="http://schemas.openxmlformats.org/officeDocument/2006/relationships/tags" Target="../tags/tag629.xml"/><Relationship Id="rId20" Type="http://schemas.openxmlformats.org/officeDocument/2006/relationships/tags" Target="../tags/tag628.xml"/><Relationship Id="rId2" Type="http://schemas.openxmlformats.org/officeDocument/2006/relationships/tags" Target="../tags/tag610.xml"/><Relationship Id="rId19" Type="http://schemas.openxmlformats.org/officeDocument/2006/relationships/tags" Target="../tags/tag627.xml"/><Relationship Id="rId18" Type="http://schemas.openxmlformats.org/officeDocument/2006/relationships/tags" Target="../tags/tag626.xml"/><Relationship Id="rId17" Type="http://schemas.openxmlformats.org/officeDocument/2006/relationships/tags" Target="../tags/tag625.xml"/><Relationship Id="rId16" Type="http://schemas.openxmlformats.org/officeDocument/2006/relationships/tags" Target="../tags/tag624.xml"/><Relationship Id="rId15" Type="http://schemas.openxmlformats.org/officeDocument/2006/relationships/tags" Target="../tags/tag623.xml"/><Relationship Id="rId14" Type="http://schemas.openxmlformats.org/officeDocument/2006/relationships/tags" Target="../tags/tag622.xml"/><Relationship Id="rId13" Type="http://schemas.openxmlformats.org/officeDocument/2006/relationships/tags" Target="../tags/tag621.xml"/><Relationship Id="rId12" Type="http://schemas.openxmlformats.org/officeDocument/2006/relationships/tags" Target="../tags/tag620.xml"/><Relationship Id="rId11" Type="http://schemas.openxmlformats.org/officeDocument/2006/relationships/tags" Target="../tags/tag619.xml"/><Relationship Id="rId10" Type="http://schemas.openxmlformats.org/officeDocument/2006/relationships/tags" Target="../tags/tag618.xml"/><Relationship Id="rId1" Type="http://schemas.openxmlformats.org/officeDocument/2006/relationships/tags" Target="../tags/tag609.xml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tags" Target="../tags/tag643.xml"/><Relationship Id="rId8" Type="http://schemas.openxmlformats.org/officeDocument/2006/relationships/tags" Target="../tags/tag642.xml"/><Relationship Id="rId7" Type="http://schemas.openxmlformats.org/officeDocument/2006/relationships/tags" Target="../tags/tag641.xml"/><Relationship Id="rId6" Type="http://schemas.openxmlformats.org/officeDocument/2006/relationships/tags" Target="../tags/tag640.xml"/><Relationship Id="rId5" Type="http://schemas.openxmlformats.org/officeDocument/2006/relationships/tags" Target="../tags/tag639.xml"/><Relationship Id="rId4" Type="http://schemas.openxmlformats.org/officeDocument/2006/relationships/tags" Target="../tags/tag638.xml"/><Relationship Id="rId3" Type="http://schemas.openxmlformats.org/officeDocument/2006/relationships/tags" Target="../tags/tag637.xml"/><Relationship Id="rId2" Type="http://schemas.openxmlformats.org/officeDocument/2006/relationships/tags" Target="../tags/tag636.xml"/><Relationship Id="rId15" Type="http://schemas.openxmlformats.org/officeDocument/2006/relationships/notesSlide" Target="../notesSlides/notesSlide9.xml"/><Relationship Id="rId14" Type="http://schemas.openxmlformats.org/officeDocument/2006/relationships/slideLayout" Target="../slideLayouts/slideLayout26.xml"/><Relationship Id="rId13" Type="http://schemas.openxmlformats.org/officeDocument/2006/relationships/tags" Target="../tags/tag647.xml"/><Relationship Id="rId12" Type="http://schemas.openxmlformats.org/officeDocument/2006/relationships/tags" Target="../tags/tag646.xml"/><Relationship Id="rId11" Type="http://schemas.openxmlformats.org/officeDocument/2006/relationships/tags" Target="../tags/tag645.xml"/><Relationship Id="rId10" Type="http://schemas.openxmlformats.org/officeDocument/2006/relationships/tags" Target="../tags/tag644.xml"/><Relationship Id="rId1" Type="http://schemas.openxmlformats.org/officeDocument/2006/relationships/tags" Target="../tags/tag635.xml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tags" Target="../tags/tag658.xml"/><Relationship Id="rId8" Type="http://schemas.openxmlformats.org/officeDocument/2006/relationships/tags" Target="../tags/tag657.xml"/><Relationship Id="rId7" Type="http://schemas.openxmlformats.org/officeDocument/2006/relationships/tags" Target="../tags/tag656.xml"/><Relationship Id="rId6" Type="http://schemas.openxmlformats.org/officeDocument/2006/relationships/tags" Target="../tags/tag655.xml"/><Relationship Id="rId5" Type="http://schemas.openxmlformats.org/officeDocument/2006/relationships/tags" Target="../tags/tag654.xml"/><Relationship Id="rId4" Type="http://schemas.openxmlformats.org/officeDocument/2006/relationships/tags" Target="../tags/tag653.xml"/><Relationship Id="rId3" Type="http://schemas.openxmlformats.org/officeDocument/2006/relationships/tags" Target="../tags/tag652.xml"/><Relationship Id="rId22" Type="http://schemas.openxmlformats.org/officeDocument/2006/relationships/slideLayout" Target="../slideLayouts/slideLayout26.xml"/><Relationship Id="rId21" Type="http://schemas.openxmlformats.org/officeDocument/2006/relationships/tags" Target="../tags/tag670.xml"/><Relationship Id="rId20" Type="http://schemas.openxmlformats.org/officeDocument/2006/relationships/tags" Target="../tags/tag669.xml"/><Relationship Id="rId2" Type="http://schemas.openxmlformats.org/officeDocument/2006/relationships/tags" Target="../tags/tag651.xml"/><Relationship Id="rId19" Type="http://schemas.openxmlformats.org/officeDocument/2006/relationships/tags" Target="../tags/tag668.xml"/><Relationship Id="rId18" Type="http://schemas.openxmlformats.org/officeDocument/2006/relationships/tags" Target="../tags/tag667.xml"/><Relationship Id="rId17" Type="http://schemas.openxmlformats.org/officeDocument/2006/relationships/tags" Target="../tags/tag666.xml"/><Relationship Id="rId16" Type="http://schemas.openxmlformats.org/officeDocument/2006/relationships/tags" Target="../tags/tag665.xml"/><Relationship Id="rId15" Type="http://schemas.openxmlformats.org/officeDocument/2006/relationships/tags" Target="../tags/tag664.xml"/><Relationship Id="rId14" Type="http://schemas.openxmlformats.org/officeDocument/2006/relationships/tags" Target="../tags/tag663.xml"/><Relationship Id="rId13" Type="http://schemas.openxmlformats.org/officeDocument/2006/relationships/tags" Target="../tags/tag662.xml"/><Relationship Id="rId12" Type="http://schemas.openxmlformats.org/officeDocument/2006/relationships/tags" Target="../tags/tag661.xml"/><Relationship Id="rId11" Type="http://schemas.openxmlformats.org/officeDocument/2006/relationships/tags" Target="../tags/tag660.xml"/><Relationship Id="rId10" Type="http://schemas.openxmlformats.org/officeDocument/2006/relationships/tags" Target="../tags/tag659.xml"/><Relationship Id="rId1" Type="http://schemas.openxmlformats.org/officeDocument/2006/relationships/tags" Target="../tags/tag650.xml"/></Relationships>
</file>

<file path=ppt/slides/_rels/slide2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tags" Target="../tags/tag676.xml"/><Relationship Id="rId5" Type="http://schemas.openxmlformats.org/officeDocument/2006/relationships/tags" Target="../tags/tag675.xml"/><Relationship Id="rId4" Type="http://schemas.openxmlformats.org/officeDocument/2006/relationships/tags" Target="../tags/tag674.xml"/><Relationship Id="rId3" Type="http://schemas.openxmlformats.org/officeDocument/2006/relationships/tags" Target="../tags/tag673.xml"/><Relationship Id="rId2" Type="http://schemas.openxmlformats.org/officeDocument/2006/relationships/tags" Target="../tags/tag672.xml"/><Relationship Id="rId1" Type="http://schemas.openxmlformats.org/officeDocument/2006/relationships/tags" Target="../tags/tag671.xml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tags" Target="../tags/tag685.xml"/><Relationship Id="rId8" Type="http://schemas.openxmlformats.org/officeDocument/2006/relationships/tags" Target="../tags/tag684.xml"/><Relationship Id="rId7" Type="http://schemas.openxmlformats.org/officeDocument/2006/relationships/tags" Target="../tags/tag683.xml"/><Relationship Id="rId6" Type="http://schemas.openxmlformats.org/officeDocument/2006/relationships/tags" Target="../tags/tag682.xml"/><Relationship Id="rId5" Type="http://schemas.openxmlformats.org/officeDocument/2006/relationships/tags" Target="../tags/tag681.xml"/><Relationship Id="rId4" Type="http://schemas.openxmlformats.org/officeDocument/2006/relationships/tags" Target="../tags/tag680.xml"/><Relationship Id="rId3" Type="http://schemas.openxmlformats.org/officeDocument/2006/relationships/tags" Target="../tags/tag679.xml"/><Relationship Id="rId25" Type="http://schemas.openxmlformats.org/officeDocument/2006/relationships/notesSlide" Target="../notesSlides/notesSlide10.xml"/><Relationship Id="rId24" Type="http://schemas.openxmlformats.org/officeDocument/2006/relationships/slideLayout" Target="../slideLayouts/slideLayout7.xml"/><Relationship Id="rId23" Type="http://schemas.openxmlformats.org/officeDocument/2006/relationships/image" Target="../media/image29.png"/><Relationship Id="rId22" Type="http://schemas.openxmlformats.org/officeDocument/2006/relationships/tags" Target="../tags/tag698.xml"/><Relationship Id="rId21" Type="http://schemas.openxmlformats.org/officeDocument/2006/relationships/tags" Target="../tags/tag697.xml"/><Relationship Id="rId20" Type="http://schemas.openxmlformats.org/officeDocument/2006/relationships/tags" Target="../tags/tag696.xml"/><Relationship Id="rId2" Type="http://schemas.openxmlformats.org/officeDocument/2006/relationships/tags" Target="../tags/tag678.xml"/><Relationship Id="rId19" Type="http://schemas.openxmlformats.org/officeDocument/2006/relationships/tags" Target="../tags/tag695.xml"/><Relationship Id="rId18" Type="http://schemas.openxmlformats.org/officeDocument/2006/relationships/tags" Target="../tags/tag694.xml"/><Relationship Id="rId17" Type="http://schemas.openxmlformats.org/officeDocument/2006/relationships/tags" Target="../tags/tag693.xml"/><Relationship Id="rId16" Type="http://schemas.openxmlformats.org/officeDocument/2006/relationships/tags" Target="../tags/tag692.xml"/><Relationship Id="rId15" Type="http://schemas.openxmlformats.org/officeDocument/2006/relationships/tags" Target="../tags/tag691.xml"/><Relationship Id="rId14" Type="http://schemas.openxmlformats.org/officeDocument/2006/relationships/tags" Target="../tags/tag690.xml"/><Relationship Id="rId13" Type="http://schemas.openxmlformats.org/officeDocument/2006/relationships/tags" Target="../tags/tag689.xml"/><Relationship Id="rId12" Type="http://schemas.openxmlformats.org/officeDocument/2006/relationships/tags" Target="../tags/tag688.xml"/><Relationship Id="rId11" Type="http://schemas.openxmlformats.org/officeDocument/2006/relationships/tags" Target="../tags/tag687.xml"/><Relationship Id="rId10" Type="http://schemas.openxmlformats.org/officeDocument/2006/relationships/tags" Target="../tags/tag686.xml"/><Relationship Id="rId1" Type="http://schemas.openxmlformats.org/officeDocument/2006/relationships/tags" Target="../tags/tag677.xml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28.svg"/><Relationship Id="rId7" Type="http://schemas.openxmlformats.org/officeDocument/2006/relationships/image" Target="../media/image27.png"/><Relationship Id="rId6" Type="http://schemas.openxmlformats.org/officeDocument/2006/relationships/tags" Target="../tags/tag707.xml"/><Relationship Id="rId5" Type="http://schemas.openxmlformats.org/officeDocument/2006/relationships/tags" Target="../tags/tag706.xml"/><Relationship Id="rId4" Type="http://schemas.openxmlformats.org/officeDocument/2006/relationships/tags" Target="../tags/tag705.xml"/><Relationship Id="rId3" Type="http://schemas.openxmlformats.org/officeDocument/2006/relationships/tags" Target="../tags/tag704.xml"/><Relationship Id="rId2" Type="http://schemas.openxmlformats.org/officeDocument/2006/relationships/tags" Target="../tags/tag703.xml"/><Relationship Id="rId1" Type="http://schemas.openxmlformats.org/officeDocument/2006/relationships/tags" Target="../tags/tag702.xml"/></Relationships>
</file>

<file path=ppt/slides/_rels/slide3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tags" Target="../tags/tag711.xml"/><Relationship Id="rId4" Type="http://schemas.openxmlformats.org/officeDocument/2006/relationships/tags" Target="../tags/tag710.xml"/><Relationship Id="rId3" Type="http://schemas.openxmlformats.org/officeDocument/2006/relationships/image" Target="../media/image30.jpeg"/><Relationship Id="rId2" Type="http://schemas.openxmlformats.org/officeDocument/2006/relationships/tags" Target="../tags/tag709.xml"/><Relationship Id="rId1" Type="http://schemas.openxmlformats.org/officeDocument/2006/relationships/tags" Target="../tags/tag708.xml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tags" Target="../tags/tag719.xml"/><Relationship Id="rId8" Type="http://schemas.openxmlformats.org/officeDocument/2006/relationships/tags" Target="../tags/tag718.xml"/><Relationship Id="rId7" Type="http://schemas.openxmlformats.org/officeDocument/2006/relationships/tags" Target="../tags/tag717.xml"/><Relationship Id="rId6" Type="http://schemas.openxmlformats.org/officeDocument/2006/relationships/tags" Target="../tags/tag716.xml"/><Relationship Id="rId5" Type="http://schemas.openxmlformats.org/officeDocument/2006/relationships/tags" Target="../tags/tag715.xml"/><Relationship Id="rId4" Type="http://schemas.openxmlformats.org/officeDocument/2006/relationships/image" Target="../media/image32.png"/><Relationship Id="rId3" Type="http://schemas.openxmlformats.org/officeDocument/2006/relationships/tags" Target="../tags/tag714.xml"/><Relationship Id="rId2" Type="http://schemas.openxmlformats.org/officeDocument/2006/relationships/tags" Target="../tags/tag713.xml"/><Relationship Id="rId18" Type="http://schemas.openxmlformats.org/officeDocument/2006/relationships/slideLayout" Target="../slideLayouts/slideLayout12.xml"/><Relationship Id="rId17" Type="http://schemas.openxmlformats.org/officeDocument/2006/relationships/image" Target="../media/image33.png"/><Relationship Id="rId16" Type="http://schemas.openxmlformats.org/officeDocument/2006/relationships/tags" Target="../tags/tag726.xml"/><Relationship Id="rId15" Type="http://schemas.openxmlformats.org/officeDocument/2006/relationships/tags" Target="../tags/tag725.xml"/><Relationship Id="rId14" Type="http://schemas.openxmlformats.org/officeDocument/2006/relationships/tags" Target="../tags/tag724.xml"/><Relationship Id="rId13" Type="http://schemas.openxmlformats.org/officeDocument/2006/relationships/tags" Target="../tags/tag723.xml"/><Relationship Id="rId12" Type="http://schemas.openxmlformats.org/officeDocument/2006/relationships/tags" Target="../tags/tag722.xml"/><Relationship Id="rId11" Type="http://schemas.openxmlformats.org/officeDocument/2006/relationships/tags" Target="../tags/tag721.xml"/><Relationship Id="rId10" Type="http://schemas.openxmlformats.org/officeDocument/2006/relationships/tags" Target="../tags/tag720.xml"/><Relationship Id="rId1" Type="http://schemas.openxmlformats.org/officeDocument/2006/relationships/tags" Target="../tags/tag712.xml"/></Relationships>
</file>

<file path=ppt/slides/_rels/slide33.xml.rels><?xml version="1.0" encoding="UTF-8" standalone="yes"?>
<Relationships xmlns="http://schemas.openxmlformats.org/package/2006/relationships"><Relationship Id="rId9" Type="http://schemas.openxmlformats.org/officeDocument/2006/relationships/tags" Target="../tags/tag734.xml"/><Relationship Id="rId8" Type="http://schemas.openxmlformats.org/officeDocument/2006/relationships/tags" Target="../tags/tag733.xml"/><Relationship Id="rId7" Type="http://schemas.openxmlformats.org/officeDocument/2006/relationships/tags" Target="../tags/tag732.xml"/><Relationship Id="rId6" Type="http://schemas.openxmlformats.org/officeDocument/2006/relationships/tags" Target="../tags/tag731.xml"/><Relationship Id="rId5" Type="http://schemas.openxmlformats.org/officeDocument/2006/relationships/tags" Target="../tags/tag730.xml"/><Relationship Id="rId4" Type="http://schemas.openxmlformats.org/officeDocument/2006/relationships/tags" Target="../tags/tag729.xml"/><Relationship Id="rId3" Type="http://schemas.openxmlformats.org/officeDocument/2006/relationships/tags" Target="../tags/tag728.xml"/><Relationship Id="rId2" Type="http://schemas.openxmlformats.org/officeDocument/2006/relationships/image" Target="../media/image32.png"/><Relationship Id="rId15" Type="http://schemas.openxmlformats.org/officeDocument/2006/relationships/slideLayout" Target="../slideLayouts/slideLayout12.xml"/><Relationship Id="rId14" Type="http://schemas.openxmlformats.org/officeDocument/2006/relationships/tags" Target="../tags/tag739.xml"/><Relationship Id="rId13" Type="http://schemas.openxmlformats.org/officeDocument/2006/relationships/tags" Target="../tags/tag738.xml"/><Relationship Id="rId12" Type="http://schemas.openxmlformats.org/officeDocument/2006/relationships/tags" Target="../tags/tag737.xml"/><Relationship Id="rId11" Type="http://schemas.openxmlformats.org/officeDocument/2006/relationships/tags" Target="../tags/tag736.xml"/><Relationship Id="rId10" Type="http://schemas.openxmlformats.org/officeDocument/2006/relationships/tags" Target="../tags/tag735.xml"/><Relationship Id="rId1" Type="http://schemas.openxmlformats.org/officeDocument/2006/relationships/tags" Target="../tags/tag727.xml"/></Relationships>
</file>

<file path=ppt/slides/_rels/slide34.xml.rels><?xml version="1.0" encoding="UTF-8" standalone="yes"?>
<Relationships xmlns="http://schemas.openxmlformats.org/package/2006/relationships"><Relationship Id="rId9" Type="http://schemas.openxmlformats.org/officeDocument/2006/relationships/tags" Target="../tags/tag747.xml"/><Relationship Id="rId8" Type="http://schemas.openxmlformats.org/officeDocument/2006/relationships/tags" Target="../tags/tag746.xml"/><Relationship Id="rId7" Type="http://schemas.openxmlformats.org/officeDocument/2006/relationships/tags" Target="../tags/tag745.xml"/><Relationship Id="rId6" Type="http://schemas.openxmlformats.org/officeDocument/2006/relationships/tags" Target="../tags/tag744.xml"/><Relationship Id="rId5" Type="http://schemas.openxmlformats.org/officeDocument/2006/relationships/tags" Target="../tags/tag743.xml"/><Relationship Id="rId4" Type="http://schemas.openxmlformats.org/officeDocument/2006/relationships/image" Target="../media/image17.png"/><Relationship Id="rId3" Type="http://schemas.openxmlformats.org/officeDocument/2006/relationships/tags" Target="../tags/tag742.xml"/><Relationship Id="rId2" Type="http://schemas.openxmlformats.org/officeDocument/2006/relationships/tags" Target="../tags/tag741.x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34.jpeg"/><Relationship Id="rId11" Type="http://schemas.openxmlformats.org/officeDocument/2006/relationships/tags" Target="../tags/tag748.xml"/><Relationship Id="rId10" Type="http://schemas.openxmlformats.org/officeDocument/2006/relationships/image" Target="../media/image13.png"/><Relationship Id="rId1" Type="http://schemas.openxmlformats.org/officeDocument/2006/relationships/tags" Target="../tags/tag740.xml"/></Relationships>
</file>

<file path=ppt/slides/_rels/slide35.xml.rels><?xml version="1.0" encoding="UTF-8" standalone="yes"?>
<Relationships xmlns="http://schemas.openxmlformats.org/package/2006/relationships"><Relationship Id="rId9" Type="http://schemas.openxmlformats.org/officeDocument/2006/relationships/tags" Target="../tags/tag757.xml"/><Relationship Id="rId8" Type="http://schemas.openxmlformats.org/officeDocument/2006/relationships/tags" Target="../tags/tag756.xml"/><Relationship Id="rId7" Type="http://schemas.openxmlformats.org/officeDocument/2006/relationships/tags" Target="../tags/tag755.xml"/><Relationship Id="rId6" Type="http://schemas.openxmlformats.org/officeDocument/2006/relationships/tags" Target="../tags/tag754.xml"/><Relationship Id="rId5" Type="http://schemas.openxmlformats.org/officeDocument/2006/relationships/tags" Target="../tags/tag753.xml"/><Relationship Id="rId4" Type="http://schemas.openxmlformats.org/officeDocument/2006/relationships/tags" Target="../tags/tag752.xml"/><Relationship Id="rId3" Type="http://schemas.openxmlformats.org/officeDocument/2006/relationships/tags" Target="../tags/tag751.xml"/><Relationship Id="rId25" Type="http://schemas.openxmlformats.org/officeDocument/2006/relationships/notesSlide" Target="../notesSlides/notesSlide11.xml"/><Relationship Id="rId24" Type="http://schemas.openxmlformats.org/officeDocument/2006/relationships/slideLayout" Target="../slideLayouts/slideLayout7.xml"/><Relationship Id="rId23" Type="http://schemas.openxmlformats.org/officeDocument/2006/relationships/image" Target="../media/image36.jpeg"/><Relationship Id="rId22" Type="http://schemas.openxmlformats.org/officeDocument/2006/relationships/tags" Target="../tags/tag769.xml"/><Relationship Id="rId21" Type="http://schemas.openxmlformats.org/officeDocument/2006/relationships/tags" Target="../tags/tag768.xml"/><Relationship Id="rId20" Type="http://schemas.openxmlformats.org/officeDocument/2006/relationships/tags" Target="../tags/tag767.xml"/><Relationship Id="rId2" Type="http://schemas.openxmlformats.org/officeDocument/2006/relationships/tags" Target="../tags/tag750.xml"/><Relationship Id="rId19" Type="http://schemas.openxmlformats.org/officeDocument/2006/relationships/image" Target="../media/image35.jpeg"/><Relationship Id="rId18" Type="http://schemas.openxmlformats.org/officeDocument/2006/relationships/tags" Target="../tags/tag766.xml"/><Relationship Id="rId17" Type="http://schemas.openxmlformats.org/officeDocument/2006/relationships/tags" Target="../tags/tag765.xml"/><Relationship Id="rId16" Type="http://schemas.openxmlformats.org/officeDocument/2006/relationships/tags" Target="../tags/tag764.xml"/><Relationship Id="rId15" Type="http://schemas.openxmlformats.org/officeDocument/2006/relationships/tags" Target="../tags/tag763.xml"/><Relationship Id="rId14" Type="http://schemas.openxmlformats.org/officeDocument/2006/relationships/tags" Target="../tags/tag762.xml"/><Relationship Id="rId13" Type="http://schemas.openxmlformats.org/officeDocument/2006/relationships/tags" Target="../tags/tag761.xml"/><Relationship Id="rId12" Type="http://schemas.openxmlformats.org/officeDocument/2006/relationships/tags" Target="../tags/tag760.xml"/><Relationship Id="rId11" Type="http://schemas.openxmlformats.org/officeDocument/2006/relationships/tags" Target="../tags/tag759.xml"/><Relationship Id="rId10" Type="http://schemas.openxmlformats.org/officeDocument/2006/relationships/tags" Target="../tags/tag758.xml"/><Relationship Id="rId1" Type="http://schemas.openxmlformats.org/officeDocument/2006/relationships/tags" Target="../tags/tag749.xml"/></Relationships>
</file>

<file path=ppt/slides/_rels/slide36.xml.rels><?xml version="1.0" encoding="UTF-8" standalone="yes"?>
<Relationships xmlns="http://schemas.openxmlformats.org/package/2006/relationships"><Relationship Id="rId9" Type="http://schemas.openxmlformats.org/officeDocument/2006/relationships/tags" Target="../tags/tag779.xml"/><Relationship Id="rId8" Type="http://schemas.openxmlformats.org/officeDocument/2006/relationships/tags" Target="../tags/tag778.xml"/><Relationship Id="rId7" Type="http://schemas.openxmlformats.org/officeDocument/2006/relationships/tags" Target="../tags/tag777.xml"/><Relationship Id="rId6" Type="http://schemas.openxmlformats.org/officeDocument/2006/relationships/tags" Target="../tags/tag776.xml"/><Relationship Id="rId5" Type="http://schemas.openxmlformats.org/officeDocument/2006/relationships/tags" Target="../tags/tag775.xml"/><Relationship Id="rId4" Type="http://schemas.openxmlformats.org/officeDocument/2006/relationships/tags" Target="../tags/tag774.xml"/><Relationship Id="rId3" Type="http://schemas.openxmlformats.org/officeDocument/2006/relationships/tags" Target="../tags/tag773.xml"/><Relationship Id="rId2" Type="http://schemas.openxmlformats.org/officeDocument/2006/relationships/image" Target="../media/image13.png"/><Relationship Id="rId18" Type="http://schemas.openxmlformats.org/officeDocument/2006/relationships/notesSlide" Target="../notesSlides/notesSlide12.xml"/><Relationship Id="rId17" Type="http://schemas.openxmlformats.org/officeDocument/2006/relationships/slideLayout" Target="../slideLayouts/slideLayout7.xml"/><Relationship Id="rId16" Type="http://schemas.openxmlformats.org/officeDocument/2006/relationships/tags" Target="../tags/tag786.xml"/><Relationship Id="rId15" Type="http://schemas.openxmlformats.org/officeDocument/2006/relationships/tags" Target="../tags/tag785.xml"/><Relationship Id="rId14" Type="http://schemas.openxmlformats.org/officeDocument/2006/relationships/tags" Target="../tags/tag784.xml"/><Relationship Id="rId13" Type="http://schemas.openxmlformats.org/officeDocument/2006/relationships/tags" Target="../tags/tag783.xml"/><Relationship Id="rId12" Type="http://schemas.openxmlformats.org/officeDocument/2006/relationships/tags" Target="../tags/tag782.xml"/><Relationship Id="rId11" Type="http://schemas.openxmlformats.org/officeDocument/2006/relationships/tags" Target="../tags/tag781.xml"/><Relationship Id="rId10" Type="http://schemas.openxmlformats.org/officeDocument/2006/relationships/tags" Target="../tags/tag780.xml"/><Relationship Id="rId1" Type="http://schemas.openxmlformats.org/officeDocument/2006/relationships/tags" Target="../tags/tag772.xml"/></Relationships>
</file>

<file path=ppt/slides/_rels/slide3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tags" Target="../tags/tag795.xml"/><Relationship Id="rId5" Type="http://schemas.openxmlformats.org/officeDocument/2006/relationships/tags" Target="../tags/tag794.xml"/><Relationship Id="rId4" Type="http://schemas.openxmlformats.org/officeDocument/2006/relationships/tags" Target="../tags/tag793.xml"/><Relationship Id="rId3" Type="http://schemas.openxmlformats.org/officeDocument/2006/relationships/tags" Target="../tags/tag792.xml"/><Relationship Id="rId2" Type="http://schemas.openxmlformats.org/officeDocument/2006/relationships/tags" Target="../tags/tag791.xml"/><Relationship Id="rId1" Type="http://schemas.openxmlformats.org/officeDocument/2006/relationships/tags" Target="../tags/tag790.xml"/></Relationships>
</file>

<file path=ppt/slides/_rels/slide38.xml.rels><?xml version="1.0" encoding="UTF-8" standalone="yes"?>
<Relationships xmlns="http://schemas.openxmlformats.org/package/2006/relationships"><Relationship Id="rId9" Type="http://schemas.openxmlformats.org/officeDocument/2006/relationships/tags" Target="../tags/tag804.xml"/><Relationship Id="rId8" Type="http://schemas.openxmlformats.org/officeDocument/2006/relationships/tags" Target="../tags/tag803.xml"/><Relationship Id="rId7" Type="http://schemas.openxmlformats.org/officeDocument/2006/relationships/tags" Target="../tags/tag802.xml"/><Relationship Id="rId6" Type="http://schemas.openxmlformats.org/officeDocument/2006/relationships/tags" Target="../tags/tag801.xml"/><Relationship Id="rId5" Type="http://schemas.openxmlformats.org/officeDocument/2006/relationships/tags" Target="../tags/tag800.xml"/><Relationship Id="rId4" Type="http://schemas.openxmlformats.org/officeDocument/2006/relationships/tags" Target="../tags/tag799.xml"/><Relationship Id="rId36" Type="http://schemas.openxmlformats.org/officeDocument/2006/relationships/slideLayout" Target="../slideLayouts/slideLayout7.xml"/><Relationship Id="rId35" Type="http://schemas.openxmlformats.org/officeDocument/2006/relationships/image" Target="../media/image37.png"/><Relationship Id="rId34" Type="http://schemas.openxmlformats.org/officeDocument/2006/relationships/tags" Target="../tags/tag829.xml"/><Relationship Id="rId33" Type="http://schemas.openxmlformats.org/officeDocument/2006/relationships/tags" Target="../tags/tag828.xml"/><Relationship Id="rId32" Type="http://schemas.openxmlformats.org/officeDocument/2006/relationships/tags" Target="../tags/tag827.xml"/><Relationship Id="rId31" Type="http://schemas.openxmlformats.org/officeDocument/2006/relationships/tags" Target="../tags/tag826.xml"/><Relationship Id="rId30" Type="http://schemas.openxmlformats.org/officeDocument/2006/relationships/tags" Target="../tags/tag825.xml"/><Relationship Id="rId3" Type="http://schemas.openxmlformats.org/officeDocument/2006/relationships/tags" Target="../tags/tag798.xml"/><Relationship Id="rId29" Type="http://schemas.openxmlformats.org/officeDocument/2006/relationships/tags" Target="../tags/tag824.xml"/><Relationship Id="rId28" Type="http://schemas.openxmlformats.org/officeDocument/2006/relationships/tags" Target="../tags/tag823.xml"/><Relationship Id="rId27" Type="http://schemas.openxmlformats.org/officeDocument/2006/relationships/tags" Target="../tags/tag822.xml"/><Relationship Id="rId26" Type="http://schemas.openxmlformats.org/officeDocument/2006/relationships/tags" Target="../tags/tag821.xml"/><Relationship Id="rId25" Type="http://schemas.openxmlformats.org/officeDocument/2006/relationships/tags" Target="../tags/tag820.xml"/><Relationship Id="rId24" Type="http://schemas.openxmlformats.org/officeDocument/2006/relationships/tags" Target="../tags/tag819.xml"/><Relationship Id="rId23" Type="http://schemas.openxmlformats.org/officeDocument/2006/relationships/tags" Target="../tags/tag818.xml"/><Relationship Id="rId22" Type="http://schemas.openxmlformats.org/officeDocument/2006/relationships/tags" Target="../tags/tag817.xml"/><Relationship Id="rId21" Type="http://schemas.openxmlformats.org/officeDocument/2006/relationships/tags" Target="../tags/tag816.xml"/><Relationship Id="rId20" Type="http://schemas.openxmlformats.org/officeDocument/2006/relationships/tags" Target="../tags/tag815.xml"/><Relationship Id="rId2" Type="http://schemas.openxmlformats.org/officeDocument/2006/relationships/tags" Target="../tags/tag797.xml"/><Relationship Id="rId19" Type="http://schemas.openxmlformats.org/officeDocument/2006/relationships/tags" Target="../tags/tag814.xml"/><Relationship Id="rId18" Type="http://schemas.openxmlformats.org/officeDocument/2006/relationships/tags" Target="../tags/tag813.xml"/><Relationship Id="rId17" Type="http://schemas.openxmlformats.org/officeDocument/2006/relationships/tags" Target="../tags/tag812.xml"/><Relationship Id="rId16" Type="http://schemas.openxmlformats.org/officeDocument/2006/relationships/tags" Target="../tags/tag811.xml"/><Relationship Id="rId15" Type="http://schemas.openxmlformats.org/officeDocument/2006/relationships/tags" Target="../tags/tag810.xml"/><Relationship Id="rId14" Type="http://schemas.openxmlformats.org/officeDocument/2006/relationships/tags" Target="../tags/tag809.xml"/><Relationship Id="rId13" Type="http://schemas.openxmlformats.org/officeDocument/2006/relationships/tags" Target="../tags/tag808.xml"/><Relationship Id="rId12" Type="http://schemas.openxmlformats.org/officeDocument/2006/relationships/tags" Target="../tags/tag807.xml"/><Relationship Id="rId11" Type="http://schemas.openxmlformats.org/officeDocument/2006/relationships/tags" Target="../tags/tag806.xml"/><Relationship Id="rId10" Type="http://schemas.openxmlformats.org/officeDocument/2006/relationships/tags" Target="../tags/tag805.xml"/><Relationship Id="rId1" Type="http://schemas.openxmlformats.org/officeDocument/2006/relationships/tags" Target="../tags/tag796.xml"/></Relationships>
</file>

<file path=ppt/slides/_rels/slide39.xml.rels><?xml version="1.0" encoding="UTF-8" standalone="yes"?>
<Relationships xmlns="http://schemas.openxmlformats.org/package/2006/relationships"><Relationship Id="rId9" Type="http://schemas.openxmlformats.org/officeDocument/2006/relationships/tags" Target="../tags/tag838.xml"/><Relationship Id="rId8" Type="http://schemas.openxmlformats.org/officeDocument/2006/relationships/tags" Target="../tags/tag837.xml"/><Relationship Id="rId7" Type="http://schemas.openxmlformats.org/officeDocument/2006/relationships/tags" Target="../tags/tag836.xml"/><Relationship Id="rId6" Type="http://schemas.openxmlformats.org/officeDocument/2006/relationships/tags" Target="../tags/tag835.xml"/><Relationship Id="rId5" Type="http://schemas.openxmlformats.org/officeDocument/2006/relationships/tags" Target="../tags/tag834.xml"/><Relationship Id="rId4" Type="http://schemas.openxmlformats.org/officeDocument/2006/relationships/tags" Target="../tags/tag833.xml"/><Relationship Id="rId3" Type="http://schemas.openxmlformats.org/officeDocument/2006/relationships/tags" Target="../tags/tag832.xml"/><Relationship Id="rId2" Type="http://schemas.openxmlformats.org/officeDocument/2006/relationships/tags" Target="../tags/tag831.xml"/><Relationship Id="rId17" Type="http://schemas.openxmlformats.org/officeDocument/2006/relationships/slideLayout" Target="../slideLayouts/slideLayout7.xml"/><Relationship Id="rId16" Type="http://schemas.openxmlformats.org/officeDocument/2006/relationships/tags" Target="../tags/tag845.xml"/><Relationship Id="rId15" Type="http://schemas.openxmlformats.org/officeDocument/2006/relationships/tags" Target="../tags/tag844.xml"/><Relationship Id="rId14" Type="http://schemas.openxmlformats.org/officeDocument/2006/relationships/tags" Target="../tags/tag843.xml"/><Relationship Id="rId13" Type="http://schemas.openxmlformats.org/officeDocument/2006/relationships/tags" Target="../tags/tag842.xml"/><Relationship Id="rId12" Type="http://schemas.openxmlformats.org/officeDocument/2006/relationships/tags" Target="../tags/tag841.xml"/><Relationship Id="rId11" Type="http://schemas.openxmlformats.org/officeDocument/2006/relationships/tags" Target="../tags/tag840.xml"/><Relationship Id="rId10" Type="http://schemas.openxmlformats.org/officeDocument/2006/relationships/tags" Target="../tags/tag839.xml"/><Relationship Id="rId1" Type="http://schemas.openxmlformats.org/officeDocument/2006/relationships/tags" Target="../tags/tag830.xml"/></Relationships>
</file>

<file path=ppt/slides/_rels/slide40.xml.rels><?xml version="1.0" encoding="UTF-8" standalone="yes"?>
<Relationships xmlns="http://schemas.openxmlformats.org/package/2006/relationships"><Relationship Id="rId9" Type="http://schemas.openxmlformats.org/officeDocument/2006/relationships/tags" Target="../tags/tag854.xml"/><Relationship Id="rId8" Type="http://schemas.openxmlformats.org/officeDocument/2006/relationships/tags" Target="../tags/tag853.xml"/><Relationship Id="rId7" Type="http://schemas.openxmlformats.org/officeDocument/2006/relationships/tags" Target="../tags/tag852.xml"/><Relationship Id="rId6" Type="http://schemas.openxmlformats.org/officeDocument/2006/relationships/tags" Target="../tags/tag851.xml"/><Relationship Id="rId5" Type="http://schemas.openxmlformats.org/officeDocument/2006/relationships/tags" Target="../tags/tag850.xml"/><Relationship Id="rId4" Type="http://schemas.openxmlformats.org/officeDocument/2006/relationships/tags" Target="../tags/tag849.xml"/><Relationship Id="rId38" Type="http://schemas.openxmlformats.org/officeDocument/2006/relationships/notesSlide" Target="../notesSlides/notesSlide13.xml"/><Relationship Id="rId37" Type="http://schemas.openxmlformats.org/officeDocument/2006/relationships/slideLayout" Target="../slideLayouts/slideLayout1.xml"/><Relationship Id="rId36" Type="http://schemas.openxmlformats.org/officeDocument/2006/relationships/tags" Target="../tags/tag881.xml"/><Relationship Id="rId35" Type="http://schemas.openxmlformats.org/officeDocument/2006/relationships/tags" Target="../tags/tag880.xml"/><Relationship Id="rId34" Type="http://schemas.openxmlformats.org/officeDocument/2006/relationships/tags" Target="../tags/tag879.xml"/><Relationship Id="rId33" Type="http://schemas.openxmlformats.org/officeDocument/2006/relationships/tags" Target="../tags/tag878.xml"/><Relationship Id="rId32" Type="http://schemas.openxmlformats.org/officeDocument/2006/relationships/tags" Target="../tags/tag877.xml"/><Relationship Id="rId31" Type="http://schemas.openxmlformats.org/officeDocument/2006/relationships/tags" Target="../tags/tag876.xml"/><Relationship Id="rId30" Type="http://schemas.openxmlformats.org/officeDocument/2006/relationships/tags" Target="../tags/tag875.xml"/><Relationship Id="rId3" Type="http://schemas.openxmlformats.org/officeDocument/2006/relationships/tags" Target="../tags/tag848.xml"/><Relationship Id="rId29" Type="http://schemas.openxmlformats.org/officeDocument/2006/relationships/tags" Target="../tags/tag874.xml"/><Relationship Id="rId28" Type="http://schemas.openxmlformats.org/officeDocument/2006/relationships/tags" Target="../tags/tag873.xml"/><Relationship Id="rId27" Type="http://schemas.openxmlformats.org/officeDocument/2006/relationships/tags" Target="../tags/tag872.xml"/><Relationship Id="rId26" Type="http://schemas.openxmlformats.org/officeDocument/2006/relationships/tags" Target="../tags/tag871.xml"/><Relationship Id="rId25" Type="http://schemas.openxmlformats.org/officeDocument/2006/relationships/tags" Target="../tags/tag870.xml"/><Relationship Id="rId24" Type="http://schemas.openxmlformats.org/officeDocument/2006/relationships/tags" Target="../tags/tag869.xml"/><Relationship Id="rId23" Type="http://schemas.openxmlformats.org/officeDocument/2006/relationships/tags" Target="../tags/tag868.xml"/><Relationship Id="rId22" Type="http://schemas.openxmlformats.org/officeDocument/2006/relationships/tags" Target="../tags/tag867.xml"/><Relationship Id="rId21" Type="http://schemas.openxmlformats.org/officeDocument/2006/relationships/tags" Target="../tags/tag866.xml"/><Relationship Id="rId20" Type="http://schemas.openxmlformats.org/officeDocument/2006/relationships/tags" Target="../tags/tag865.xml"/><Relationship Id="rId2" Type="http://schemas.openxmlformats.org/officeDocument/2006/relationships/tags" Target="../tags/tag847.xml"/><Relationship Id="rId19" Type="http://schemas.openxmlformats.org/officeDocument/2006/relationships/tags" Target="../tags/tag864.xml"/><Relationship Id="rId18" Type="http://schemas.openxmlformats.org/officeDocument/2006/relationships/tags" Target="../tags/tag863.xml"/><Relationship Id="rId17" Type="http://schemas.openxmlformats.org/officeDocument/2006/relationships/tags" Target="../tags/tag862.xml"/><Relationship Id="rId16" Type="http://schemas.openxmlformats.org/officeDocument/2006/relationships/tags" Target="../tags/tag861.xml"/><Relationship Id="rId15" Type="http://schemas.openxmlformats.org/officeDocument/2006/relationships/tags" Target="../tags/tag860.xml"/><Relationship Id="rId14" Type="http://schemas.openxmlformats.org/officeDocument/2006/relationships/tags" Target="../tags/tag859.xml"/><Relationship Id="rId13" Type="http://schemas.openxmlformats.org/officeDocument/2006/relationships/tags" Target="../tags/tag858.xml"/><Relationship Id="rId12" Type="http://schemas.openxmlformats.org/officeDocument/2006/relationships/tags" Target="../tags/tag857.xml"/><Relationship Id="rId11" Type="http://schemas.openxmlformats.org/officeDocument/2006/relationships/tags" Target="../tags/tag856.xml"/><Relationship Id="rId10" Type="http://schemas.openxmlformats.org/officeDocument/2006/relationships/tags" Target="../tags/tag855.xml"/><Relationship Id="rId1" Type="http://schemas.openxmlformats.org/officeDocument/2006/relationships/tags" Target="../tags/tag846.xml"/></Relationships>
</file>

<file path=ppt/slides/_rels/slide41.xml.rels><?xml version="1.0" encoding="UTF-8" standalone="yes"?>
<Relationships xmlns="http://schemas.openxmlformats.org/package/2006/relationships"><Relationship Id="rId9" Type="http://schemas.openxmlformats.org/officeDocument/2006/relationships/tags" Target="../tags/tag892.xml"/><Relationship Id="rId8" Type="http://schemas.openxmlformats.org/officeDocument/2006/relationships/image" Target="../media/image38.jpeg"/><Relationship Id="rId7" Type="http://schemas.openxmlformats.org/officeDocument/2006/relationships/tags" Target="../tags/tag891.xml"/><Relationship Id="rId6" Type="http://schemas.openxmlformats.org/officeDocument/2006/relationships/tags" Target="../tags/tag890.xml"/><Relationship Id="rId5" Type="http://schemas.openxmlformats.org/officeDocument/2006/relationships/tags" Target="../tags/tag889.xml"/><Relationship Id="rId4" Type="http://schemas.openxmlformats.org/officeDocument/2006/relationships/tags" Target="../tags/tag888.xml"/><Relationship Id="rId3" Type="http://schemas.openxmlformats.org/officeDocument/2006/relationships/tags" Target="../tags/tag887.xml"/><Relationship Id="rId2" Type="http://schemas.openxmlformats.org/officeDocument/2006/relationships/tags" Target="../tags/tag886.xml"/><Relationship Id="rId11" Type="http://schemas.openxmlformats.org/officeDocument/2006/relationships/slideLayout" Target="../slideLayouts/slideLayout39.xml"/><Relationship Id="rId10" Type="http://schemas.openxmlformats.org/officeDocument/2006/relationships/tags" Target="../tags/tag893.xml"/><Relationship Id="rId1" Type="http://schemas.openxmlformats.org/officeDocument/2006/relationships/tags" Target="../tags/tag885.xml"/></Relationships>
</file>

<file path=ppt/slides/_rels/slide42.xml.rels><?xml version="1.0" encoding="UTF-8" standalone="yes"?>
<Relationships xmlns="http://schemas.openxmlformats.org/package/2006/relationships"><Relationship Id="rId9" Type="http://schemas.openxmlformats.org/officeDocument/2006/relationships/tags" Target="../tags/tag900.xml"/><Relationship Id="rId8" Type="http://schemas.openxmlformats.org/officeDocument/2006/relationships/tags" Target="../tags/tag899.xml"/><Relationship Id="rId7" Type="http://schemas.openxmlformats.org/officeDocument/2006/relationships/tags" Target="../tags/tag898.xml"/><Relationship Id="rId6" Type="http://schemas.openxmlformats.org/officeDocument/2006/relationships/tags" Target="../tags/tag897.xml"/><Relationship Id="rId5" Type="http://schemas.openxmlformats.org/officeDocument/2006/relationships/tags" Target="../tags/tag896.xml"/><Relationship Id="rId4" Type="http://schemas.openxmlformats.org/officeDocument/2006/relationships/image" Target="NULL" TargetMode="External"/><Relationship Id="rId3" Type="http://schemas.openxmlformats.org/officeDocument/2006/relationships/image" Target="../media/image39.png"/><Relationship Id="rId2" Type="http://schemas.openxmlformats.org/officeDocument/2006/relationships/tags" Target="../tags/tag895.xml"/><Relationship Id="rId11" Type="http://schemas.openxmlformats.org/officeDocument/2006/relationships/slideLayout" Target="../slideLayouts/slideLayout39.xml"/><Relationship Id="rId10" Type="http://schemas.openxmlformats.org/officeDocument/2006/relationships/tags" Target="../tags/tag901.xml"/><Relationship Id="rId1" Type="http://schemas.openxmlformats.org/officeDocument/2006/relationships/tags" Target="../tags/tag894.xml"/></Relationships>
</file>

<file path=ppt/slides/_rels/slide43.xml.rels><?xml version="1.0" encoding="UTF-8" standalone="yes"?>
<Relationships xmlns="http://schemas.openxmlformats.org/package/2006/relationships"><Relationship Id="rId9" Type="http://schemas.openxmlformats.org/officeDocument/2006/relationships/tags" Target="../tags/tag910.xml"/><Relationship Id="rId8" Type="http://schemas.openxmlformats.org/officeDocument/2006/relationships/tags" Target="../tags/tag909.xml"/><Relationship Id="rId7" Type="http://schemas.openxmlformats.org/officeDocument/2006/relationships/tags" Target="../tags/tag908.xml"/><Relationship Id="rId6" Type="http://schemas.openxmlformats.org/officeDocument/2006/relationships/tags" Target="../tags/tag907.xml"/><Relationship Id="rId54" Type="http://schemas.openxmlformats.org/officeDocument/2006/relationships/slideLayout" Target="../slideLayouts/slideLayout43.xml"/><Relationship Id="rId53" Type="http://schemas.openxmlformats.org/officeDocument/2006/relationships/tags" Target="../tags/tag953.xml"/><Relationship Id="rId52" Type="http://schemas.openxmlformats.org/officeDocument/2006/relationships/image" Target="../media/image40.png"/><Relationship Id="rId51" Type="http://schemas.openxmlformats.org/officeDocument/2006/relationships/tags" Target="../tags/tag952.xml"/><Relationship Id="rId50" Type="http://schemas.openxmlformats.org/officeDocument/2006/relationships/tags" Target="../tags/tag951.xml"/><Relationship Id="rId5" Type="http://schemas.openxmlformats.org/officeDocument/2006/relationships/tags" Target="../tags/tag906.xml"/><Relationship Id="rId49" Type="http://schemas.openxmlformats.org/officeDocument/2006/relationships/tags" Target="../tags/tag950.xml"/><Relationship Id="rId48" Type="http://schemas.openxmlformats.org/officeDocument/2006/relationships/tags" Target="../tags/tag949.xml"/><Relationship Id="rId47" Type="http://schemas.openxmlformats.org/officeDocument/2006/relationships/tags" Target="../tags/tag948.xml"/><Relationship Id="rId46" Type="http://schemas.openxmlformats.org/officeDocument/2006/relationships/tags" Target="../tags/tag947.xml"/><Relationship Id="rId45" Type="http://schemas.openxmlformats.org/officeDocument/2006/relationships/tags" Target="../tags/tag946.xml"/><Relationship Id="rId44" Type="http://schemas.openxmlformats.org/officeDocument/2006/relationships/tags" Target="../tags/tag945.xml"/><Relationship Id="rId43" Type="http://schemas.openxmlformats.org/officeDocument/2006/relationships/tags" Target="../tags/tag944.xml"/><Relationship Id="rId42" Type="http://schemas.openxmlformats.org/officeDocument/2006/relationships/tags" Target="../tags/tag943.xml"/><Relationship Id="rId41" Type="http://schemas.openxmlformats.org/officeDocument/2006/relationships/tags" Target="../tags/tag942.xml"/><Relationship Id="rId40" Type="http://schemas.openxmlformats.org/officeDocument/2006/relationships/tags" Target="../tags/tag941.xml"/><Relationship Id="rId4" Type="http://schemas.openxmlformats.org/officeDocument/2006/relationships/tags" Target="../tags/tag905.xml"/><Relationship Id="rId39" Type="http://schemas.openxmlformats.org/officeDocument/2006/relationships/tags" Target="../tags/tag940.xml"/><Relationship Id="rId38" Type="http://schemas.openxmlformats.org/officeDocument/2006/relationships/tags" Target="../tags/tag939.xml"/><Relationship Id="rId37" Type="http://schemas.openxmlformats.org/officeDocument/2006/relationships/tags" Target="../tags/tag938.xml"/><Relationship Id="rId36" Type="http://schemas.openxmlformats.org/officeDocument/2006/relationships/tags" Target="../tags/tag937.xml"/><Relationship Id="rId35" Type="http://schemas.openxmlformats.org/officeDocument/2006/relationships/tags" Target="../tags/tag936.xml"/><Relationship Id="rId34" Type="http://schemas.openxmlformats.org/officeDocument/2006/relationships/tags" Target="../tags/tag935.xml"/><Relationship Id="rId33" Type="http://schemas.openxmlformats.org/officeDocument/2006/relationships/tags" Target="../tags/tag934.xml"/><Relationship Id="rId32" Type="http://schemas.openxmlformats.org/officeDocument/2006/relationships/tags" Target="../tags/tag933.xml"/><Relationship Id="rId31" Type="http://schemas.openxmlformats.org/officeDocument/2006/relationships/tags" Target="../tags/tag932.xml"/><Relationship Id="rId30" Type="http://schemas.openxmlformats.org/officeDocument/2006/relationships/tags" Target="../tags/tag931.xml"/><Relationship Id="rId3" Type="http://schemas.openxmlformats.org/officeDocument/2006/relationships/tags" Target="../tags/tag904.xml"/><Relationship Id="rId29" Type="http://schemas.openxmlformats.org/officeDocument/2006/relationships/tags" Target="../tags/tag930.xml"/><Relationship Id="rId28" Type="http://schemas.openxmlformats.org/officeDocument/2006/relationships/tags" Target="../tags/tag929.xml"/><Relationship Id="rId27" Type="http://schemas.openxmlformats.org/officeDocument/2006/relationships/tags" Target="../tags/tag928.xml"/><Relationship Id="rId26" Type="http://schemas.openxmlformats.org/officeDocument/2006/relationships/tags" Target="../tags/tag927.xml"/><Relationship Id="rId25" Type="http://schemas.openxmlformats.org/officeDocument/2006/relationships/tags" Target="../tags/tag926.xml"/><Relationship Id="rId24" Type="http://schemas.openxmlformats.org/officeDocument/2006/relationships/tags" Target="../tags/tag925.xml"/><Relationship Id="rId23" Type="http://schemas.openxmlformats.org/officeDocument/2006/relationships/tags" Target="../tags/tag924.xml"/><Relationship Id="rId22" Type="http://schemas.openxmlformats.org/officeDocument/2006/relationships/tags" Target="../tags/tag923.xml"/><Relationship Id="rId21" Type="http://schemas.openxmlformats.org/officeDocument/2006/relationships/tags" Target="../tags/tag922.xml"/><Relationship Id="rId20" Type="http://schemas.openxmlformats.org/officeDocument/2006/relationships/tags" Target="../tags/tag921.xml"/><Relationship Id="rId2" Type="http://schemas.openxmlformats.org/officeDocument/2006/relationships/tags" Target="../tags/tag903.xml"/><Relationship Id="rId19" Type="http://schemas.openxmlformats.org/officeDocument/2006/relationships/tags" Target="../tags/tag920.xml"/><Relationship Id="rId18" Type="http://schemas.openxmlformats.org/officeDocument/2006/relationships/tags" Target="../tags/tag919.xml"/><Relationship Id="rId17" Type="http://schemas.openxmlformats.org/officeDocument/2006/relationships/tags" Target="../tags/tag918.xml"/><Relationship Id="rId16" Type="http://schemas.openxmlformats.org/officeDocument/2006/relationships/tags" Target="../tags/tag917.xml"/><Relationship Id="rId15" Type="http://schemas.openxmlformats.org/officeDocument/2006/relationships/tags" Target="../tags/tag916.xml"/><Relationship Id="rId14" Type="http://schemas.openxmlformats.org/officeDocument/2006/relationships/tags" Target="../tags/tag915.xml"/><Relationship Id="rId13" Type="http://schemas.openxmlformats.org/officeDocument/2006/relationships/tags" Target="../tags/tag914.xml"/><Relationship Id="rId12" Type="http://schemas.openxmlformats.org/officeDocument/2006/relationships/tags" Target="../tags/tag913.xml"/><Relationship Id="rId11" Type="http://schemas.openxmlformats.org/officeDocument/2006/relationships/tags" Target="../tags/tag912.xml"/><Relationship Id="rId10" Type="http://schemas.openxmlformats.org/officeDocument/2006/relationships/tags" Target="../tags/tag911.xml"/><Relationship Id="rId1" Type="http://schemas.openxmlformats.org/officeDocument/2006/relationships/tags" Target="../tags/tag902.xml"/></Relationships>
</file>

<file path=ppt/slides/_rels/slide44.xml.rels><?xml version="1.0" encoding="UTF-8" standalone="yes"?>
<Relationships xmlns="http://schemas.openxmlformats.org/package/2006/relationships"><Relationship Id="rId9" Type="http://schemas.openxmlformats.org/officeDocument/2006/relationships/tags" Target="../tags/tag960.xml"/><Relationship Id="rId8" Type="http://schemas.openxmlformats.org/officeDocument/2006/relationships/image" Target="../media/image42.jpeg"/><Relationship Id="rId7" Type="http://schemas.openxmlformats.org/officeDocument/2006/relationships/tags" Target="../tags/tag959.xml"/><Relationship Id="rId6" Type="http://schemas.openxmlformats.org/officeDocument/2006/relationships/image" Target="../media/image41.png"/><Relationship Id="rId5" Type="http://schemas.openxmlformats.org/officeDocument/2006/relationships/tags" Target="../tags/tag958.xml"/><Relationship Id="rId4" Type="http://schemas.openxmlformats.org/officeDocument/2006/relationships/tags" Target="../tags/tag957.xml"/><Relationship Id="rId3" Type="http://schemas.openxmlformats.org/officeDocument/2006/relationships/tags" Target="../tags/tag956.xml"/><Relationship Id="rId2" Type="http://schemas.openxmlformats.org/officeDocument/2006/relationships/tags" Target="../tags/tag955.xml"/><Relationship Id="rId10" Type="http://schemas.openxmlformats.org/officeDocument/2006/relationships/slideLayout" Target="../slideLayouts/slideLayout24.xml"/><Relationship Id="rId1" Type="http://schemas.openxmlformats.org/officeDocument/2006/relationships/tags" Target="../tags/tag954.xml"/></Relationships>
</file>

<file path=ppt/slides/_rels/slide45.xml.rels><?xml version="1.0" encoding="UTF-8" standalone="yes"?>
<Relationships xmlns="http://schemas.openxmlformats.org/package/2006/relationships"><Relationship Id="rId9" Type="http://schemas.openxmlformats.org/officeDocument/2006/relationships/image" Target="../media/image43.png"/><Relationship Id="rId8" Type="http://schemas.openxmlformats.org/officeDocument/2006/relationships/tags" Target="../tags/tag968.xml"/><Relationship Id="rId7" Type="http://schemas.openxmlformats.org/officeDocument/2006/relationships/tags" Target="../tags/tag967.xml"/><Relationship Id="rId6" Type="http://schemas.openxmlformats.org/officeDocument/2006/relationships/tags" Target="../tags/tag966.xml"/><Relationship Id="rId5" Type="http://schemas.openxmlformats.org/officeDocument/2006/relationships/tags" Target="../tags/tag965.xml"/><Relationship Id="rId4" Type="http://schemas.openxmlformats.org/officeDocument/2006/relationships/tags" Target="../tags/tag964.xml"/><Relationship Id="rId32" Type="http://schemas.openxmlformats.org/officeDocument/2006/relationships/slideLayout" Target="../slideLayouts/slideLayout24.xml"/><Relationship Id="rId31" Type="http://schemas.openxmlformats.org/officeDocument/2006/relationships/tags" Target="../tags/tag988.xml"/><Relationship Id="rId30" Type="http://schemas.openxmlformats.org/officeDocument/2006/relationships/tags" Target="../tags/tag987.xml"/><Relationship Id="rId3" Type="http://schemas.openxmlformats.org/officeDocument/2006/relationships/tags" Target="../tags/tag963.xml"/><Relationship Id="rId29" Type="http://schemas.openxmlformats.org/officeDocument/2006/relationships/tags" Target="../tags/tag986.xml"/><Relationship Id="rId28" Type="http://schemas.openxmlformats.org/officeDocument/2006/relationships/tags" Target="../tags/tag985.xml"/><Relationship Id="rId27" Type="http://schemas.openxmlformats.org/officeDocument/2006/relationships/tags" Target="../tags/tag984.xml"/><Relationship Id="rId26" Type="http://schemas.openxmlformats.org/officeDocument/2006/relationships/tags" Target="../tags/tag983.xml"/><Relationship Id="rId25" Type="http://schemas.openxmlformats.org/officeDocument/2006/relationships/tags" Target="../tags/tag982.xml"/><Relationship Id="rId24" Type="http://schemas.openxmlformats.org/officeDocument/2006/relationships/tags" Target="../tags/tag981.xml"/><Relationship Id="rId23" Type="http://schemas.openxmlformats.org/officeDocument/2006/relationships/tags" Target="../tags/tag980.xml"/><Relationship Id="rId22" Type="http://schemas.openxmlformats.org/officeDocument/2006/relationships/tags" Target="../tags/tag979.xml"/><Relationship Id="rId21" Type="http://schemas.openxmlformats.org/officeDocument/2006/relationships/tags" Target="../tags/tag978.xml"/><Relationship Id="rId20" Type="http://schemas.openxmlformats.org/officeDocument/2006/relationships/tags" Target="../tags/tag977.xml"/><Relationship Id="rId2" Type="http://schemas.openxmlformats.org/officeDocument/2006/relationships/tags" Target="../tags/tag962.xml"/><Relationship Id="rId19" Type="http://schemas.openxmlformats.org/officeDocument/2006/relationships/tags" Target="../tags/tag976.xml"/><Relationship Id="rId18" Type="http://schemas.openxmlformats.org/officeDocument/2006/relationships/image" Target="../media/image45.png"/><Relationship Id="rId17" Type="http://schemas.openxmlformats.org/officeDocument/2006/relationships/tags" Target="../tags/tag975.xml"/><Relationship Id="rId16" Type="http://schemas.openxmlformats.org/officeDocument/2006/relationships/tags" Target="../tags/tag974.xml"/><Relationship Id="rId15" Type="http://schemas.openxmlformats.org/officeDocument/2006/relationships/tags" Target="../tags/tag973.xml"/><Relationship Id="rId14" Type="http://schemas.openxmlformats.org/officeDocument/2006/relationships/tags" Target="../tags/tag972.xml"/><Relationship Id="rId13" Type="http://schemas.openxmlformats.org/officeDocument/2006/relationships/tags" Target="../tags/tag971.xml"/><Relationship Id="rId12" Type="http://schemas.openxmlformats.org/officeDocument/2006/relationships/tags" Target="../tags/tag970.xml"/><Relationship Id="rId11" Type="http://schemas.openxmlformats.org/officeDocument/2006/relationships/image" Target="../media/image44.png"/><Relationship Id="rId10" Type="http://schemas.openxmlformats.org/officeDocument/2006/relationships/tags" Target="../tags/tag969.xml"/><Relationship Id="rId1" Type="http://schemas.openxmlformats.org/officeDocument/2006/relationships/tags" Target="../tags/tag961.xml"/></Relationships>
</file>

<file path=ppt/slides/_rels/slide46.xml.rels><?xml version="1.0" encoding="UTF-8" standalone="yes"?>
<Relationships xmlns="http://schemas.openxmlformats.org/package/2006/relationships"><Relationship Id="rId9" Type="http://schemas.openxmlformats.org/officeDocument/2006/relationships/tags" Target="../tags/tag997.xml"/><Relationship Id="rId8" Type="http://schemas.openxmlformats.org/officeDocument/2006/relationships/tags" Target="../tags/tag996.xml"/><Relationship Id="rId7" Type="http://schemas.openxmlformats.org/officeDocument/2006/relationships/tags" Target="../tags/tag995.xml"/><Relationship Id="rId6" Type="http://schemas.openxmlformats.org/officeDocument/2006/relationships/tags" Target="../tags/tag994.xml"/><Relationship Id="rId5" Type="http://schemas.openxmlformats.org/officeDocument/2006/relationships/tags" Target="../tags/tag993.xml"/><Relationship Id="rId4" Type="http://schemas.openxmlformats.org/officeDocument/2006/relationships/tags" Target="../tags/tag992.xml"/><Relationship Id="rId3" Type="http://schemas.openxmlformats.org/officeDocument/2006/relationships/tags" Target="../tags/tag991.xml"/><Relationship Id="rId2" Type="http://schemas.openxmlformats.org/officeDocument/2006/relationships/tags" Target="../tags/tag990.xml"/><Relationship Id="rId15" Type="http://schemas.openxmlformats.org/officeDocument/2006/relationships/slideLayout" Target="../slideLayouts/slideLayout24.xml"/><Relationship Id="rId14" Type="http://schemas.openxmlformats.org/officeDocument/2006/relationships/tags" Target="../tags/tag1002.xml"/><Relationship Id="rId13" Type="http://schemas.openxmlformats.org/officeDocument/2006/relationships/tags" Target="../tags/tag1001.xml"/><Relationship Id="rId12" Type="http://schemas.openxmlformats.org/officeDocument/2006/relationships/tags" Target="../tags/tag1000.xml"/><Relationship Id="rId11" Type="http://schemas.openxmlformats.org/officeDocument/2006/relationships/tags" Target="../tags/tag999.xml"/><Relationship Id="rId10" Type="http://schemas.openxmlformats.org/officeDocument/2006/relationships/tags" Target="../tags/tag998.xml"/><Relationship Id="rId1" Type="http://schemas.openxmlformats.org/officeDocument/2006/relationships/tags" Target="../tags/tag989.xml"/></Relationships>
</file>

<file path=ppt/slides/_rels/slide47.xml.rels><?xml version="1.0" encoding="UTF-8" standalone="yes"?>
<Relationships xmlns="http://schemas.openxmlformats.org/package/2006/relationships"><Relationship Id="rId9" Type="http://schemas.openxmlformats.org/officeDocument/2006/relationships/tags" Target="../tags/tag1010.xml"/><Relationship Id="rId8" Type="http://schemas.openxmlformats.org/officeDocument/2006/relationships/tags" Target="../tags/tag1009.xml"/><Relationship Id="rId7" Type="http://schemas.openxmlformats.org/officeDocument/2006/relationships/tags" Target="../tags/tag1008.xml"/><Relationship Id="rId6" Type="http://schemas.openxmlformats.org/officeDocument/2006/relationships/tags" Target="../tags/tag1007.xml"/><Relationship Id="rId5" Type="http://schemas.openxmlformats.org/officeDocument/2006/relationships/image" Target="../media/image46.png"/><Relationship Id="rId4" Type="http://schemas.openxmlformats.org/officeDocument/2006/relationships/tags" Target="../tags/tag1006.xml"/><Relationship Id="rId3" Type="http://schemas.openxmlformats.org/officeDocument/2006/relationships/tags" Target="../tags/tag1005.xml"/><Relationship Id="rId2" Type="http://schemas.openxmlformats.org/officeDocument/2006/relationships/tags" Target="../tags/tag1004.xml"/><Relationship Id="rId10" Type="http://schemas.openxmlformats.org/officeDocument/2006/relationships/slideLayout" Target="../slideLayouts/slideLayout24.xml"/><Relationship Id="rId1" Type="http://schemas.openxmlformats.org/officeDocument/2006/relationships/tags" Target="../tags/tag100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左大括号 5123"/>
          <p:cNvSpPr/>
          <p:nvPr>
            <p:custDataLst>
              <p:tags r:id="rId1"/>
            </p:custDataLst>
          </p:nvPr>
        </p:nvSpPr>
        <p:spPr>
          <a:xfrm>
            <a:off x="2466340" y="1925955"/>
            <a:ext cx="297815" cy="3398520"/>
          </a:xfrm>
          <a:prstGeom prst="leftBrace">
            <a:avLst>
              <a:gd name="adj1" fmla="val 51137"/>
              <a:gd name="adj2" fmla="val 50000"/>
            </a:avLst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左大括号 8"/>
          <p:cNvSpPr/>
          <p:nvPr>
            <p:custDataLst>
              <p:tags r:id="rId2"/>
            </p:custDataLst>
          </p:nvPr>
        </p:nvSpPr>
        <p:spPr>
          <a:xfrm>
            <a:off x="6445885" y="1723390"/>
            <a:ext cx="194310" cy="1224915"/>
          </a:xfrm>
          <a:prstGeom prst="leftBrace">
            <a:avLst>
              <a:gd name="adj1" fmla="val 43013"/>
              <a:gd name="adj2" fmla="val 50000"/>
            </a:avLst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文本框 16"/>
          <p:cNvSpPr txBox="1"/>
          <p:nvPr>
            <p:custDataLst>
              <p:tags r:id="rId3"/>
            </p:custDataLst>
          </p:nvPr>
        </p:nvSpPr>
        <p:spPr>
          <a:xfrm>
            <a:off x="2842260" y="1925955"/>
            <a:ext cx="3525520" cy="95313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wrap="square" anchor="t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2800" b="1" noProof="1">
                <a:latin typeface="华文楷体" panose="02010600040101010101" charset="-122"/>
                <a:ea typeface="华文楷体" panose="02010600040101010101" charset="-122"/>
              </a:rPr>
              <a:t>人和动物生命活动的稳态与调节</a:t>
            </a:r>
            <a:endParaRPr lang="zh-CN" altLang="en-US" sz="2800" b="1" noProof="1">
              <a:latin typeface="华文楷体" panose="02010600040101010101" charset="-122"/>
              <a:ea typeface="华文楷体" panose="02010600040101010101" charset="-122"/>
            </a:endParaRPr>
          </a:p>
        </p:txBody>
      </p:sp>
      <p:sp>
        <p:nvSpPr>
          <p:cNvPr id="11" name="文本框 18"/>
          <p:cNvSpPr txBox="1"/>
          <p:nvPr>
            <p:custDataLst>
              <p:tags r:id="rId4"/>
            </p:custDataLst>
          </p:nvPr>
        </p:nvSpPr>
        <p:spPr>
          <a:xfrm>
            <a:off x="2828925" y="4674870"/>
            <a:ext cx="3521075" cy="52197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wrap="square" anchor="t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2800" b="1" noProof="1">
                <a:latin typeface="华文楷体" panose="02010600040101010101" charset="-122"/>
                <a:ea typeface="华文楷体" panose="02010600040101010101" charset="-122"/>
              </a:rPr>
              <a:t>植物生命活动的调节</a:t>
            </a:r>
            <a:endParaRPr lang="zh-CN" altLang="en-US" sz="2800" b="1" noProof="1">
              <a:latin typeface="华文楷体" panose="02010600040101010101" charset="-122"/>
              <a:ea typeface="华文楷体" panose="02010600040101010101" charset="-122"/>
            </a:endParaRPr>
          </a:p>
        </p:txBody>
      </p:sp>
      <p:sp>
        <p:nvSpPr>
          <p:cNvPr id="12" name="文本框 20"/>
          <p:cNvSpPr txBox="1"/>
          <p:nvPr>
            <p:custDataLst>
              <p:tags r:id="rId5"/>
            </p:custDataLst>
          </p:nvPr>
        </p:nvSpPr>
        <p:spPr>
          <a:xfrm>
            <a:off x="6730365" y="2563495"/>
            <a:ext cx="3016250" cy="52197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wrap="square" anchor="t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2800" b="1" noProof="1">
                <a:latin typeface="华文楷体" panose="02010600040101010101" charset="-122"/>
                <a:ea typeface="华文楷体" panose="02010600040101010101" charset="-122"/>
              </a:rPr>
              <a:t>生命活动的调节</a:t>
            </a:r>
            <a:endParaRPr lang="zh-CN" altLang="en-US" sz="2800" b="1" noProof="1">
              <a:latin typeface="华文楷体" panose="02010600040101010101" charset="-122"/>
              <a:ea typeface="华文楷体" panose="02010600040101010101" charset="-122"/>
            </a:endParaRPr>
          </a:p>
        </p:txBody>
      </p:sp>
      <p:sp>
        <p:nvSpPr>
          <p:cNvPr id="13" name="文本框 22"/>
          <p:cNvSpPr txBox="1"/>
          <p:nvPr>
            <p:custDataLst>
              <p:tags r:id="rId6"/>
            </p:custDataLst>
          </p:nvPr>
        </p:nvSpPr>
        <p:spPr>
          <a:xfrm>
            <a:off x="6730365" y="1572895"/>
            <a:ext cx="2816225" cy="52197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wrap="square" anchor="t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2800" b="1" noProof="1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</a:rPr>
              <a:t>内环境与稳态</a:t>
            </a:r>
            <a:endParaRPr lang="zh-CN" altLang="en-US" sz="2800" b="1" noProof="1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</a:endParaRPr>
          </a:p>
        </p:txBody>
      </p:sp>
      <p:sp>
        <p:nvSpPr>
          <p:cNvPr id="14" name="左大括号 13"/>
          <p:cNvSpPr/>
          <p:nvPr>
            <p:custDataLst>
              <p:tags r:id="rId7"/>
            </p:custDataLst>
          </p:nvPr>
        </p:nvSpPr>
        <p:spPr>
          <a:xfrm>
            <a:off x="9825355" y="1757045"/>
            <a:ext cx="302895" cy="1944370"/>
          </a:xfrm>
          <a:prstGeom prst="leftBrace">
            <a:avLst>
              <a:gd name="adj1" fmla="val 43013"/>
              <a:gd name="adj2" fmla="val 50000"/>
            </a:avLst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" name="文本框 26"/>
          <p:cNvSpPr txBox="1"/>
          <p:nvPr>
            <p:custDataLst>
              <p:tags r:id="rId8"/>
            </p:custDataLst>
          </p:nvPr>
        </p:nvSpPr>
        <p:spPr>
          <a:xfrm>
            <a:off x="10122146" y="1627015"/>
            <a:ext cx="1933621" cy="52197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wrap="square" anchor="t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2800" b="1" noProof="1">
                <a:latin typeface="华文楷体" panose="02010600040101010101" charset="-122"/>
                <a:ea typeface="华文楷体" panose="02010600040101010101" charset="-122"/>
              </a:rPr>
              <a:t>神经调节</a:t>
            </a:r>
            <a:endParaRPr lang="zh-CN" altLang="en-US" sz="2800" b="1" noProof="1">
              <a:latin typeface="华文楷体" panose="02010600040101010101" charset="-122"/>
              <a:ea typeface="华文楷体" panose="02010600040101010101" charset="-122"/>
            </a:endParaRPr>
          </a:p>
        </p:txBody>
      </p:sp>
      <p:sp>
        <p:nvSpPr>
          <p:cNvPr id="16" name="文本框 28"/>
          <p:cNvSpPr txBox="1"/>
          <p:nvPr>
            <p:custDataLst>
              <p:tags r:id="rId9"/>
            </p:custDataLst>
          </p:nvPr>
        </p:nvSpPr>
        <p:spPr>
          <a:xfrm>
            <a:off x="10122144" y="2500775"/>
            <a:ext cx="1948135" cy="52197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wrap="square" anchor="t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2800" b="1" noProof="1">
                <a:latin typeface="华文楷体" panose="02010600040101010101" charset="-122"/>
                <a:ea typeface="华文楷体" panose="02010600040101010101" charset="-122"/>
              </a:rPr>
              <a:t>体液调节</a:t>
            </a:r>
            <a:endParaRPr lang="zh-CN" altLang="en-US" sz="2800" b="1" noProof="1">
              <a:latin typeface="华文楷体" panose="02010600040101010101" charset="-122"/>
              <a:ea typeface="华文楷体" panose="02010600040101010101" charset="-122"/>
            </a:endParaRPr>
          </a:p>
        </p:txBody>
      </p:sp>
      <p:sp>
        <p:nvSpPr>
          <p:cNvPr id="17" name="文本框 30"/>
          <p:cNvSpPr txBox="1"/>
          <p:nvPr>
            <p:custDataLst>
              <p:tags r:id="rId10"/>
            </p:custDataLst>
          </p:nvPr>
        </p:nvSpPr>
        <p:spPr>
          <a:xfrm>
            <a:off x="10121900" y="3341370"/>
            <a:ext cx="1933575" cy="52197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wrap="square" anchor="t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2800" b="1" noProof="1">
                <a:latin typeface="华文楷体" panose="02010600040101010101" charset="-122"/>
                <a:ea typeface="华文楷体" panose="02010600040101010101" charset="-122"/>
              </a:rPr>
              <a:t>免疫调节</a:t>
            </a:r>
            <a:endParaRPr lang="zh-CN" altLang="en-US" sz="2800" b="1" noProof="1">
              <a:latin typeface="华文楷体" panose="02010600040101010101" charset="-122"/>
              <a:ea typeface="华文楷体" panose="02010600040101010101" charset="-122"/>
            </a:endParaRPr>
          </a:p>
        </p:txBody>
      </p:sp>
      <p:sp>
        <p:nvSpPr>
          <p:cNvPr id="8193" name="文本框 1"/>
          <p:cNvSpPr/>
          <p:nvPr>
            <p:custDataLst>
              <p:tags r:id="rId11"/>
            </p:custDataLst>
          </p:nvPr>
        </p:nvSpPr>
        <p:spPr>
          <a:xfrm>
            <a:off x="2854960" y="413385"/>
            <a:ext cx="6023610" cy="5835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noFill/>
          </a:ln>
        </p:spPr>
        <p:txBody>
          <a:bodyPr wrap="square" anchor="t">
            <a:spAutoFit/>
          </a:bodyPr>
          <a:lstStyle/>
          <a:p>
            <a:pPr marL="1905" indent="-1905" algn="ctr"/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选择性必修</a:t>
            </a:r>
            <a:r>
              <a:rPr lang="en-US" altLang="zh-CN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1</a:t>
            </a:r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《稳态与调节》</a:t>
            </a:r>
            <a:endParaRPr lang="zh-CN" altLang="en-US" sz="32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微软雅黑" panose="020B0503020204020204" charset="-122"/>
            </a:endParaRPr>
          </a:p>
        </p:txBody>
      </p:sp>
      <p:sp>
        <p:nvSpPr>
          <p:cNvPr id="5" name="左大括号 4"/>
          <p:cNvSpPr/>
          <p:nvPr>
            <p:custDataLst>
              <p:tags r:id="rId12"/>
            </p:custDataLst>
          </p:nvPr>
        </p:nvSpPr>
        <p:spPr>
          <a:xfrm>
            <a:off x="6420485" y="3556000"/>
            <a:ext cx="283845" cy="2690495"/>
          </a:xfrm>
          <a:prstGeom prst="leftBrace">
            <a:avLst>
              <a:gd name="adj1" fmla="val 43013"/>
              <a:gd name="adj2" fmla="val 50000"/>
            </a:avLst>
          </a:pr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8" name="文本框 26"/>
          <p:cNvSpPr txBox="1"/>
          <p:nvPr>
            <p:custDataLst>
              <p:tags r:id="rId13"/>
            </p:custDataLst>
          </p:nvPr>
        </p:nvSpPr>
        <p:spPr>
          <a:xfrm>
            <a:off x="6774180" y="3503295"/>
            <a:ext cx="2040255" cy="52197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wrap="square" anchor="t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2800" b="1" noProof="1">
                <a:latin typeface="华文楷体" panose="02010600040101010101" charset="-122"/>
                <a:ea typeface="华文楷体" panose="02010600040101010101" charset="-122"/>
              </a:rPr>
              <a:t>植物生长素</a:t>
            </a:r>
            <a:endParaRPr lang="zh-CN" altLang="en-US" sz="2800" b="1" noProof="1">
              <a:latin typeface="华文楷体" panose="02010600040101010101" charset="-122"/>
              <a:ea typeface="华文楷体" panose="02010600040101010101" charset="-122"/>
            </a:endParaRPr>
          </a:p>
        </p:txBody>
      </p:sp>
      <p:sp>
        <p:nvSpPr>
          <p:cNvPr id="19" name="文本框 28"/>
          <p:cNvSpPr txBox="1"/>
          <p:nvPr>
            <p:custDataLst>
              <p:tags r:id="rId14"/>
            </p:custDataLst>
          </p:nvPr>
        </p:nvSpPr>
        <p:spPr>
          <a:xfrm>
            <a:off x="6774180" y="4310380"/>
            <a:ext cx="2392045" cy="52197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wrap="square" anchor="t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2800" b="1" noProof="1">
                <a:latin typeface="华文楷体" panose="02010600040101010101" charset="-122"/>
                <a:ea typeface="华文楷体" panose="02010600040101010101" charset="-122"/>
              </a:rPr>
              <a:t>其他植物激素</a:t>
            </a:r>
            <a:endParaRPr lang="zh-CN" altLang="en-US" sz="2800" b="1" noProof="1">
              <a:latin typeface="华文楷体" panose="02010600040101010101" charset="-122"/>
              <a:ea typeface="华文楷体" panose="02010600040101010101" charset="-122"/>
            </a:endParaRPr>
          </a:p>
        </p:txBody>
      </p:sp>
      <p:sp>
        <p:nvSpPr>
          <p:cNvPr id="20" name="文本框 30"/>
          <p:cNvSpPr txBox="1"/>
          <p:nvPr>
            <p:custDataLst>
              <p:tags r:id="rId15"/>
            </p:custDataLst>
          </p:nvPr>
        </p:nvSpPr>
        <p:spPr>
          <a:xfrm>
            <a:off x="6788150" y="5106670"/>
            <a:ext cx="3834130" cy="52197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wrap="square" anchor="t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2800" b="1" noProof="1">
                <a:latin typeface="华文楷体" panose="02010600040101010101" charset="-122"/>
                <a:ea typeface="华文楷体" panose="02010600040101010101" charset="-122"/>
              </a:rPr>
              <a:t>植物生长调节剂的运用</a:t>
            </a:r>
            <a:endParaRPr lang="zh-CN" altLang="en-US" sz="2800" b="1" noProof="1">
              <a:latin typeface="华文楷体" panose="02010600040101010101" charset="-122"/>
              <a:ea typeface="华文楷体" panose="02010600040101010101" charset="-122"/>
            </a:endParaRPr>
          </a:p>
        </p:txBody>
      </p:sp>
      <p:sp>
        <p:nvSpPr>
          <p:cNvPr id="21" name="文本框 30"/>
          <p:cNvSpPr txBox="1"/>
          <p:nvPr>
            <p:custDataLst>
              <p:tags r:id="rId16"/>
            </p:custDataLst>
          </p:nvPr>
        </p:nvSpPr>
        <p:spPr>
          <a:xfrm>
            <a:off x="6798310" y="5875655"/>
            <a:ext cx="4900295" cy="52197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wrap="square" anchor="t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2800" b="1" noProof="1">
                <a:latin typeface="华文楷体" panose="02010600040101010101" charset="-122"/>
                <a:ea typeface="华文楷体" panose="02010600040101010101" charset="-122"/>
              </a:rPr>
              <a:t>环境因素参与植物的生命活动</a:t>
            </a:r>
            <a:endParaRPr lang="zh-CN" altLang="en-US" sz="2800" b="1" noProof="1">
              <a:latin typeface="华文楷体" panose="02010600040101010101" charset="-122"/>
              <a:ea typeface="华文楷体" panose="02010600040101010101" charset="-122"/>
            </a:endParaRPr>
          </a:p>
        </p:txBody>
      </p:sp>
      <p:pic>
        <p:nvPicPr>
          <p:cNvPr id="100" name="图片 99"/>
          <p:cNvPicPr/>
          <p:nvPr>
            <p:custDataLst>
              <p:tags r:id="rId17"/>
            </p:custDataLst>
          </p:nvPr>
        </p:nvPicPr>
        <p:blipFill>
          <a:blip r:embed="rId18"/>
          <a:srcRect l="14510" t="1534" r="15378"/>
          <a:stretch>
            <a:fillRect/>
          </a:stretch>
        </p:blipFill>
        <p:spPr>
          <a:xfrm>
            <a:off x="140970" y="2082800"/>
            <a:ext cx="2249805" cy="32416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5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312420" y="220345"/>
            <a:ext cx="11476355" cy="172529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CN" sz="2400" b="1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    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无论是在炎炎夏日进行户外作业的工人，农民，还是在冰天雪地的南极进行考察的科学家，他们的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体温都是37℃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左右，这是为什么呢？严重腹泻时需要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及时补充水分和盐分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，这又是为什么？</a:t>
            </a:r>
            <a:endParaRPr lang="zh-CN" altLang="en-US" sz="2400" b="1">
              <a:solidFill>
                <a:schemeClr val="tx1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zh-CN" altLang="en-US" sz="2400" b="1">
              <a:solidFill>
                <a:schemeClr val="tx1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384810" y="1945640"/>
            <a:ext cx="1128077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CN" sz="2400" b="1">
                <a:solidFill>
                  <a:srgbClr val="1B0BB5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    </a:t>
            </a:r>
            <a:r>
              <a:rPr lang="zh-CN" altLang="en-US" sz="2400" b="1">
                <a:solidFill>
                  <a:srgbClr val="1B0BB5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在外界环境发生剧烈变化的情况下，人体仍能通过自身的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调节</a:t>
            </a:r>
            <a:r>
              <a:rPr lang="zh-CN" altLang="en-US" sz="2400" b="1">
                <a:solidFill>
                  <a:srgbClr val="1B0BB5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作用维持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内环境</a:t>
            </a:r>
            <a:r>
              <a:rPr lang="zh-CN" altLang="en-US" sz="2400" b="1">
                <a:solidFill>
                  <a:srgbClr val="1B0BB5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的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相对稳定</a:t>
            </a:r>
            <a:r>
              <a:rPr lang="zh-CN" altLang="en-US" sz="2400" b="1">
                <a:solidFill>
                  <a:srgbClr val="1B0BB5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，从而使体内的细胞拥有稳定而适宜的生活条件。</a:t>
            </a:r>
            <a:endParaRPr lang="zh-CN" altLang="en-US" sz="2400" b="1">
              <a:solidFill>
                <a:srgbClr val="1B0BB5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1810" y="3257550"/>
            <a:ext cx="5312410" cy="342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b="13579"/>
          <a:stretch>
            <a:fillRect/>
          </a:stretch>
        </p:blipFill>
        <p:spPr>
          <a:xfrm>
            <a:off x="6044565" y="3256915"/>
            <a:ext cx="5743575" cy="342328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1"/>
            </p:custDataLst>
          </p:nvPr>
        </p:nvSpPr>
        <p:spPr>
          <a:xfrm>
            <a:off x="0" y="3048000"/>
            <a:ext cx="12192000" cy="3810000"/>
          </a:xfrm>
          <a:prstGeom prst="rect">
            <a:avLst/>
          </a:prstGeom>
          <a:solidFill>
            <a:schemeClr val="accent1">
              <a:lumMod val="75000"/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sp>
        <p:nvSpPr>
          <p:cNvPr id="12" name="任意形状 9"/>
          <p:cNvSpPr/>
          <p:nvPr>
            <p:custDataLst>
              <p:tags r:id="rId2"/>
            </p:custDataLst>
          </p:nvPr>
        </p:nvSpPr>
        <p:spPr>
          <a:xfrm rot="10800000">
            <a:off x="3810" y="5905500"/>
            <a:ext cx="976630" cy="95250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rgbClr val="D8D8E4">
                  <a:lumMod val="90000"/>
                  <a:alpha val="24000"/>
                </a:srgbClr>
              </a:gs>
              <a:gs pos="100000">
                <a:srgbClr val="FFFFFF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highlight>
                <a:srgbClr val="1171F1"/>
              </a:highligh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609600" y="1939476"/>
            <a:ext cx="10972850" cy="3810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38100" dir="5400000" algn="t" rotWithShape="0">
              <a:schemeClr val="dk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2</a:t>
            </a:r>
            <a:endParaRPr kumimoji="1" lang="zh-CN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4"/>
            </p:custDataLst>
          </p:nvPr>
        </p:nvSpPr>
        <p:spPr>
          <a:xfrm>
            <a:off x="609650" y="533717"/>
            <a:ext cx="10972800" cy="837565"/>
          </a:xfrm>
          <a:prstGeom prst="rect">
            <a:avLst/>
          </a:prstGeom>
          <a:noFill/>
        </p:spPr>
        <p:txBody>
          <a:bodyPr wrap="square" lIns="63500" tIns="25400" rIns="63500" bIns="25400" rtlCol="0" anchor="t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1" i="0" u="none" strike="noStrike" kern="1200" cap="none" spc="36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1.1</a:t>
            </a:r>
            <a:r>
              <a:rPr kumimoji="0" lang="zh-CN" altLang="en-US" sz="4000" b="1" i="0" u="none" strike="noStrike" kern="1200" cap="none" spc="36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细胞生活的环境</a:t>
            </a:r>
            <a:endParaRPr kumimoji="0" lang="zh-CN" altLang="en-US" sz="4000" b="1" i="0" u="none" strike="noStrike" kern="1200" cap="none" spc="360" normalizeH="0" baseline="0" noProof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Title 6"/>
          <p:cNvSpPr txBox="1"/>
          <p:nvPr>
            <p:custDataLst>
              <p:tags r:id="rId5"/>
            </p:custDataLst>
          </p:nvPr>
        </p:nvSpPr>
        <p:spPr>
          <a:xfrm>
            <a:off x="1158059" y="2521585"/>
            <a:ext cx="10331027" cy="3383915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ctr" anchorCtr="0">
            <a:norm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514350" marR="0" lvl="0" indent="-514350" algn="l" defTabSz="913765" rtl="0" eaLnBrk="1" fontAlgn="ctr" latinLnBrk="0" hangingPunct="1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AutoNum type="ea1ChsPeriod"/>
              <a:defRPr/>
            </a:pPr>
            <a:r>
              <a:rPr kumimoji="0" lang="zh-CN" altLang="en-US" sz="3200" b="1" i="0" u="none" strike="noStrike" kern="1200" cap="none" spc="160" normalizeH="0" baseline="0" noProof="0">
                <a:ln w="3175">
                  <a:noFill/>
                  <a:prstDash val="dash"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体内细胞生活在细胞外液中</a:t>
            </a:r>
            <a:endParaRPr kumimoji="0" lang="en-US" altLang="zh-CN" sz="3200" b="1" i="0" u="none" strike="noStrike" kern="1200" cap="none" spc="160" normalizeH="0" baseline="0" noProof="0">
              <a:ln w="3175">
                <a:noFill/>
                <a:prstDash val="dash"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514350" marR="0" lvl="0" indent="-514350" algn="l" defTabSz="913765" rtl="0" eaLnBrk="1" fontAlgn="ctr" latinLnBrk="0" hangingPunct="1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AutoNum type="ea1ChsPeriod"/>
              <a:defRPr/>
            </a:pPr>
            <a:r>
              <a:rPr kumimoji="0" lang="zh-CN" altLang="en-US" sz="3200" b="1" i="0" u="none" strike="noStrike" kern="1200" cap="none" spc="160" normalizeH="0" baseline="0" noProof="0">
                <a:ln w="3175">
                  <a:noFill/>
                  <a:prstDash val="dash"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细胞外液的成分</a:t>
            </a:r>
            <a:endParaRPr kumimoji="0" lang="zh-CN" altLang="en-US" sz="3200" b="1" i="0" u="none" strike="noStrike" kern="1200" cap="none" spc="160" normalizeH="0" baseline="0" noProof="0">
              <a:ln w="3175">
                <a:noFill/>
                <a:prstDash val="dash"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514350" marR="0" lvl="0" indent="-514350" algn="l" defTabSz="913765" rtl="0" eaLnBrk="1" fontAlgn="ctr" latinLnBrk="0" hangingPunct="1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AutoNum type="ea1ChsPeriod"/>
              <a:defRPr/>
            </a:pPr>
            <a:r>
              <a:rPr lang="zh-CN" altLang="en-US" sz="3200" b="1" spc="160">
                <a:ln w="3175">
                  <a:noFill/>
                  <a:prstDash val="dash"/>
                </a:ln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内环境的理化性质</a:t>
            </a:r>
            <a:endParaRPr lang="zh-CN" altLang="en-US" sz="3200" b="1" spc="160">
              <a:ln w="3175">
                <a:noFill/>
                <a:prstDash val="dash"/>
              </a:ln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514350" marR="0" lvl="0" indent="-514350" algn="l" defTabSz="913765" rtl="0" eaLnBrk="1" fontAlgn="ctr" latinLnBrk="0" hangingPunct="1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AutoNum type="ea1ChsPeriod"/>
              <a:defRPr/>
            </a:pPr>
            <a:r>
              <a:rPr lang="zh-CN" altLang="en-US" sz="3200" b="1" spc="160">
                <a:ln w="3175">
                  <a:noFill/>
                  <a:prstDash val="dash"/>
                </a:ln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细胞通过内环境与外界环境进行物质交换</a:t>
            </a:r>
            <a:endParaRPr kumimoji="0" lang="en-US" altLang="zh-CN" sz="3200" b="1" i="0" u="none" strike="noStrike" kern="1200" cap="none" spc="160" normalizeH="0" baseline="0" noProof="0">
              <a:ln w="3175">
                <a:noFill/>
                <a:prstDash val="dash"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6"/>
    </p:custData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>
            <p:custDataLst>
              <p:tags r:id="rId1"/>
            </p:custDataLst>
          </p:nvPr>
        </p:nvGrpSpPr>
        <p:grpSpPr>
          <a:xfrm>
            <a:off x="0" y="79481"/>
            <a:ext cx="2363173" cy="599441"/>
            <a:chOff x="0" y="79481"/>
            <a:chExt cx="2363173" cy="599441"/>
          </a:xfrm>
        </p:grpSpPr>
        <p:sp>
          <p:nvSpPr>
            <p:cNvPr id="6" name="矩形 5"/>
            <p:cNvSpPr/>
            <p:nvPr>
              <p:custDataLst>
                <p:tags r:id="rId2"/>
              </p:custDataLst>
            </p:nvPr>
          </p:nvSpPr>
          <p:spPr>
            <a:xfrm>
              <a:off x="0" y="80761"/>
              <a:ext cx="218440" cy="598161"/>
            </a:xfrm>
            <a:prstGeom prst="rect">
              <a:avLst/>
            </a:prstGeom>
            <a:solidFill>
              <a:srgbClr val="30437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Arial" panose="020B0604020202020204"/>
                <a:sym typeface="Times New Roman" panose="02020603050405020304" pitchFamily="18" charset="0"/>
              </a:endParaRPr>
            </a:p>
          </p:txBody>
        </p:sp>
        <p:sp>
          <p:nvSpPr>
            <p:cNvPr id="7" name="文本框 6"/>
            <p:cNvSpPr txBox="1"/>
            <p:nvPr>
              <p:custDataLst>
                <p:tags r:id="rId3"/>
              </p:custDataLst>
            </p:nvPr>
          </p:nvSpPr>
          <p:spPr>
            <a:xfrm>
              <a:off x="352366" y="79481"/>
              <a:ext cx="201080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none" spc="360" normalizeH="0" baseline="0" noProof="0">
                  <a:ln>
                    <a:noFill/>
                  </a:ln>
                  <a:solidFill>
                    <a:srgbClr val="5B9BD5">
                      <a:lumMod val="75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rial" panose="020B0604020202020204"/>
                </a:rPr>
                <a:t>问题探讨</a:t>
              </a:r>
              <a:endParaRPr kumimoji="0" lang="zh-CN" altLang="en-US" sz="3200" b="1" i="0" u="none" strike="noStrike" kern="1200" cap="none" spc="360" normalizeH="0" baseline="0" noProof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</a:endParaRPr>
            </a:p>
          </p:txBody>
        </p:sp>
      </p:grpSp>
      <p:sp>
        <p:nvSpPr>
          <p:cNvPr id="2" name="文本框 8"/>
          <p:cNvSpPr txBox="1"/>
          <p:nvPr>
            <p:custDataLst>
              <p:tags r:id="rId4"/>
            </p:custDataLst>
          </p:nvPr>
        </p:nvSpPr>
        <p:spPr>
          <a:xfrm>
            <a:off x="4839335" y="1042035"/>
            <a:ext cx="6593840" cy="52197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sz="2800" b="1"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讨论1：</a:t>
            </a:r>
            <a:r>
              <a:rPr lang="zh-CN" altLang="en-US" sz="2800" b="1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图1和图2所示的各是什么细胞？</a:t>
            </a:r>
            <a:endParaRPr lang="zh-CN" altLang="en-US" sz="2800" b="1"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>
            <p:custDataLst>
              <p:tags r:id="rId5"/>
            </p:custDataLst>
          </p:nvPr>
        </p:nvSpPr>
        <p:spPr>
          <a:xfrm>
            <a:off x="4911725" y="1948180"/>
            <a:ext cx="7686040" cy="953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fontAlgn="auto">
              <a:lnSpc>
                <a:spcPct val="100000"/>
              </a:lnSpc>
            </a:pP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Times New Roman" panose="02020603050405020304" pitchFamily="18" charset="0"/>
              </a:rPr>
              <a:t>图1：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Times New Roman" panose="02020603050405020304" pitchFamily="18" charset="0"/>
              </a:rPr>
              <a:t>血液中的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Times New Roman" panose="02020603050405020304" pitchFamily="18" charset="0"/>
              </a:rPr>
              <a:t>血细胞（红细胞、白细胞等）</a:t>
            </a:r>
            <a:endParaRPr lang="zh-CN" altLang="en-US" sz="28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Times New Roman" panose="02020603050405020304" pitchFamily="18" charset="0"/>
            </a:endParaRPr>
          </a:p>
          <a:p>
            <a:pPr indent="0" fontAlgn="auto">
              <a:lnSpc>
                <a:spcPct val="100000"/>
              </a:lnSpc>
            </a:pP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Times New Roman" panose="02020603050405020304" pitchFamily="18" charset="0"/>
              </a:rPr>
              <a:t>图2：单细胞动物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Times New Roman" panose="02020603050405020304" pitchFamily="18" charset="0"/>
              </a:rPr>
              <a:t>草履虫</a:t>
            </a:r>
            <a:endParaRPr lang="zh-CN" altLang="en-US" sz="28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Times New Roman" panose="02020603050405020304" pitchFamily="18" charset="0"/>
            </a:endParaRPr>
          </a:p>
        </p:txBody>
      </p:sp>
      <p:grpSp>
        <p:nvGrpSpPr>
          <p:cNvPr id="22" name="组合 21"/>
          <p:cNvGrpSpPr/>
          <p:nvPr>
            <p:custDataLst>
              <p:tags r:id="rId6"/>
            </p:custDataLst>
          </p:nvPr>
        </p:nvGrpSpPr>
        <p:grpSpPr>
          <a:xfrm>
            <a:off x="352425" y="995045"/>
            <a:ext cx="3635375" cy="4726940"/>
            <a:chOff x="555" y="1567"/>
            <a:chExt cx="5725" cy="7444"/>
          </a:xfrm>
        </p:grpSpPr>
        <p:pic>
          <p:nvPicPr>
            <p:cNvPr id="17" name="Picture 5" descr="01300000302433122689223900412"/>
            <p:cNvPicPr>
              <a:picLocks noChangeAspect="1" noChangeArrowheads="1"/>
            </p:cNvPicPr>
            <p:nvPr>
              <p:custDataLst>
                <p:tags r:id="rId7"/>
              </p:custDataLst>
            </p:nvPr>
          </p:nvPicPr>
          <p:blipFill>
            <a:blip r:embed="rId8">
              <a:clrChange>
                <a:clrFrom>
                  <a:srgbClr val="DEEEFE"/>
                </a:clrFrom>
                <a:clrTo>
                  <a:srgbClr val="DEEEFE">
                    <a:alpha val="0"/>
                  </a:srgbClr>
                </a:clrTo>
              </a:clrChange>
            </a:blip>
            <a:srcRect l="1532" t="6834" r="1532" b="5207"/>
            <a:stretch>
              <a:fillRect/>
            </a:stretch>
          </p:blipFill>
          <p:spPr bwMode="auto">
            <a:xfrm>
              <a:off x="555" y="5904"/>
              <a:ext cx="5555" cy="308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pic>
          <p:nvPicPr>
            <p:cNvPr id="18" name="Picture 4" descr="ibxdrb01964113"/>
            <p:cNvPicPr>
              <a:picLocks noChangeAspect="1" noChangeArrowheads="1"/>
            </p:cNvPicPr>
            <p:nvPr>
              <p:custDataLst>
                <p:tags r:id="rId9"/>
              </p:custDataLst>
            </p:nvPr>
          </p:nvPicPr>
          <p:blipFill>
            <a:blip r:embed="rId10"/>
            <a:srcRect b="17031"/>
            <a:stretch>
              <a:fillRect/>
            </a:stretch>
          </p:blipFill>
          <p:spPr bwMode="auto">
            <a:xfrm>
              <a:off x="604" y="1567"/>
              <a:ext cx="5506" cy="342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sp>
          <p:nvSpPr>
            <p:cNvPr id="8" name="文本框 7"/>
            <p:cNvSpPr txBox="1"/>
            <p:nvPr>
              <p:custDataLst>
                <p:tags r:id="rId11"/>
              </p:custDataLst>
            </p:nvPr>
          </p:nvSpPr>
          <p:spPr>
            <a:xfrm>
              <a:off x="5170" y="4396"/>
              <a:ext cx="1110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图</a:t>
              </a:r>
              <a:r>
                <a:rPr lang="en-US" altLang="zh-CN" sz="2400" b="1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</a:t>
              </a:r>
              <a:endParaRPr lang="en-US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" name="文本框 8"/>
            <p:cNvSpPr txBox="1"/>
            <p:nvPr>
              <p:custDataLst>
                <p:tags r:id="rId12"/>
              </p:custDataLst>
            </p:nvPr>
          </p:nvSpPr>
          <p:spPr>
            <a:xfrm>
              <a:off x="5170" y="8287"/>
              <a:ext cx="1110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zh-CN" altLang="en-US" sz="2400" b="1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图2</a:t>
              </a:r>
              <a:endParaRPr lang="zh-CN" alt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</p:grpSp>
      <p:sp>
        <p:nvSpPr>
          <p:cNvPr id="33" name="文本框 32"/>
          <p:cNvSpPr txBox="1"/>
          <p:nvPr>
            <p:custDataLst>
              <p:tags r:id="rId13"/>
            </p:custDataLst>
          </p:nvPr>
        </p:nvSpPr>
        <p:spPr>
          <a:xfrm>
            <a:off x="4839335" y="3285490"/>
            <a:ext cx="9128125" cy="95313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lvl="0" algn="l">
              <a:lnSpc>
                <a:spcPct val="100000"/>
              </a:lnSpc>
              <a:buClrTx/>
              <a:buSzTx/>
              <a:buFontTx/>
            </a:pPr>
            <a:r>
              <a:rPr lang="zh-CN" altLang="en-US" sz="2800" b="1"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讨论</a:t>
            </a:r>
            <a:r>
              <a:rPr lang="en-US" altLang="zh-CN" sz="2800" b="1"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2800" b="1"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：</a:t>
            </a:r>
            <a:r>
              <a:rPr lang="zh-CN" altLang="en-US" sz="2800" b="1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它们生活在什么样的环境中？</a:t>
            </a:r>
            <a:endParaRPr lang="zh-CN" altLang="en-US" sz="2800" b="1"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  <a:p>
            <a:pPr lvl="0" algn="l">
              <a:lnSpc>
                <a:spcPct val="100000"/>
              </a:lnSpc>
              <a:buClrTx/>
              <a:buSzTx/>
              <a:buFontTx/>
            </a:pPr>
            <a:r>
              <a:rPr lang="zh-CN" altLang="en-US" sz="2800" b="1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800" b="1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             </a:t>
            </a:r>
            <a:r>
              <a:rPr lang="zh-CN" altLang="en-US" sz="2800" b="1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生活环境有何异同？</a:t>
            </a:r>
            <a:endParaRPr lang="zh-CN" altLang="en-US" sz="2800" b="1"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4" name="文本框 33"/>
          <p:cNvSpPr txBox="1"/>
          <p:nvPr>
            <p:custDataLst>
              <p:tags r:id="rId14"/>
            </p:custDataLst>
          </p:nvPr>
        </p:nvSpPr>
        <p:spPr>
          <a:xfrm>
            <a:off x="6180455" y="4411345"/>
            <a:ext cx="5148580" cy="953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3">
                    <a:lumMod val="40000"/>
                    <a:lumOff val="60000"/>
                    <a:alpha val="73000"/>
                  </a:schemeClr>
                </a:solidFill>
              </a14:hiddenFill>
            </a:ext>
          </a:extLst>
        </p:spPr>
        <p:txBody>
          <a:bodyPr wrap="square" rtlCol="0" anchor="t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血细胞生活在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血浆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中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algn="l">
              <a:buClrTx/>
              <a:buSzTx/>
              <a:buFontTx/>
            </a:pP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草履虫生活在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外界水环境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中，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289560" y="828040"/>
            <a:ext cx="3883025" cy="586803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>
            <p:custDataLst>
              <p:tags r:id="rId1"/>
            </p:custDataLst>
          </p:nvPr>
        </p:nvGrpSpPr>
        <p:grpSpPr>
          <a:xfrm>
            <a:off x="0" y="79481"/>
            <a:ext cx="2363173" cy="599441"/>
            <a:chOff x="0" y="79481"/>
            <a:chExt cx="2363173" cy="599441"/>
          </a:xfrm>
        </p:grpSpPr>
        <p:sp>
          <p:nvSpPr>
            <p:cNvPr id="6" name="矩形 5"/>
            <p:cNvSpPr/>
            <p:nvPr>
              <p:custDataLst>
                <p:tags r:id="rId2"/>
              </p:custDataLst>
            </p:nvPr>
          </p:nvSpPr>
          <p:spPr>
            <a:xfrm>
              <a:off x="0" y="80761"/>
              <a:ext cx="218440" cy="598161"/>
            </a:xfrm>
            <a:prstGeom prst="rect">
              <a:avLst/>
            </a:prstGeom>
            <a:solidFill>
              <a:srgbClr val="30437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Arial" panose="020B0604020202020204"/>
                <a:sym typeface="Times New Roman" panose="02020603050405020304" pitchFamily="18" charset="0"/>
              </a:endParaRPr>
            </a:p>
          </p:txBody>
        </p:sp>
        <p:sp>
          <p:nvSpPr>
            <p:cNvPr id="7" name="文本框 6"/>
            <p:cNvSpPr txBox="1"/>
            <p:nvPr>
              <p:custDataLst>
                <p:tags r:id="rId3"/>
              </p:custDataLst>
            </p:nvPr>
          </p:nvSpPr>
          <p:spPr>
            <a:xfrm>
              <a:off x="352366" y="79481"/>
              <a:ext cx="201080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none" spc="360" normalizeH="0" baseline="0" noProof="0">
                  <a:ln>
                    <a:noFill/>
                  </a:ln>
                  <a:solidFill>
                    <a:srgbClr val="5B9BD5">
                      <a:lumMod val="75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rial" panose="020B0604020202020204"/>
                </a:rPr>
                <a:t>问题探讨</a:t>
              </a:r>
              <a:endParaRPr kumimoji="0" lang="zh-CN" altLang="en-US" sz="3200" b="1" i="0" u="none" strike="noStrike" kern="1200" cap="none" spc="360" normalizeH="0" baseline="0" noProof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</a:endParaRPr>
            </a:p>
          </p:txBody>
        </p:sp>
      </p:grpSp>
      <p:sp>
        <p:nvSpPr>
          <p:cNvPr id="33" name="文本框 32"/>
          <p:cNvSpPr txBox="1"/>
          <p:nvPr>
            <p:custDataLst>
              <p:tags r:id="rId4"/>
            </p:custDataLst>
          </p:nvPr>
        </p:nvSpPr>
        <p:spPr>
          <a:xfrm>
            <a:off x="4453890" y="269875"/>
            <a:ext cx="9128125" cy="95313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lvl="0" algn="l">
              <a:lnSpc>
                <a:spcPct val="100000"/>
              </a:lnSpc>
              <a:buClrTx/>
              <a:buSzTx/>
              <a:buFontTx/>
            </a:pPr>
            <a:r>
              <a:rPr lang="zh-CN" altLang="en-US" sz="2800" b="1"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讨论</a:t>
            </a:r>
            <a:r>
              <a:rPr lang="en-US" altLang="zh-CN" sz="2800" b="1"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2800" b="1"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：</a:t>
            </a:r>
            <a:r>
              <a:rPr lang="zh-CN" altLang="en-US" sz="2800" b="1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它们生活在什么样的环境中？</a:t>
            </a:r>
            <a:endParaRPr lang="zh-CN" altLang="en-US" sz="2800" b="1"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  <a:p>
            <a:pPr lvl="0" algn="l">
              <a:lnSpc>
                <a:spcPct val="100000"/>
              </a:lnSpc>
              <a:buClrTx/>
              <a:buSzTx/>
              <a:buFontTx/>
            </a:pPr>
            <a:r>
              <a:rPr lang="zh-CN" altLang="en-US" sz="2800" b="1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800" b="1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             </a:t>
            </a:r>
            <a:r>
              <a:rPr lang="zh-CN" altLang="en-US" sz="2800" b="1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生活环境有何异同？</a:t>
            </a:r>
            <a:endParaRPr lang="zh-CN" altLang="en-US" sz="2800" b="1"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20015" y="664210"/>
            <a:ext cx="3883025" cy="5868035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7"/>
            </p:custDataLst>
          </p:nvPr>
        </p:nvSpPr>
        <p:spPr>
          <a:xfrm>
            <a:off x="5105400" y="1383030"/>
            <a:ext cx="412686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相同之处：都是液体环境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9" name="文本框 38"/>
          <p:cNvSpPr txBox="1"/>
          <p:nvPr>
            <p:custDataLst>
              <p:tags r:id="rId8"/>
            </p:custDataLst>
          </p:nvPr>
        </p:nvSpPr>
        <p:spPr>
          <a:xfrm>
            <a:off x="5105400" y="2186940"/>
            <a:ext cx="207073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不同之处：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4630420" y="2840990"/>
            <a:ext cx="7429500" cy="321881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>
            <p:custDataLst>
              <p:tags r:id="rId1"/>
            </p:custDataLst>
          </p:nvPr>
        </p:nvGrpSpPr>
        <p:grpSpPr>
          <a:xfrm>
            <a:off x="0" y="79481"/>
            <a:ext cx="2363173" cy="599441"/>
            <a:chOff x="0" y="79481"/>
            <a:chExt cx="2363173" cy="599441"/>
          </a:xfrm>
        </p:grpSpPr>
        <p:sp>
          <p:nvSpPr>
            <p:cNvPr id="6" name="矩形 5"/>
            <p:cNvSpPr/>
            <p:nvPr>
              <p:custDataLst>
                <p:tags r:id="rId2"/>
              </p:custDataLst>
            </p:nvPr>
          </p:nvSpPr>
          <p:spPr>
            <a:xfrm>
              <a:off x="0" y="80761"/>
              <a:ext cx="218440" cy="598161"/>
            </a:xfrm>
            <a:prstGeom prst="rect">
              <a:avLst/>
            </a:prstGeom>
            <a:solidFill>
              <a:srgbClr val="30437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Arial" panose="020B0604020202020204"/>
                <a:sym typeface="Times New Roman" panose="02020603050405020304" pitchFamily="18" charset="0"/>
              </a:endParaRPr>
            </a:p>
          </p:txBody>
        </p:sp>
        <p:sp>
          <p:nvSpPr>
            <p:cNvPr id="7" name="文本框 6"/>
            <p:cNvSpPr txBox="1"/>
            <p:nvPr>
              <p:custDataLst>
                <p:tags r:id="rId3"/>
              </p:custDataLst>
            </p:nvPr>
          </p:nvSpPr>
          <p:spPr>
            <a:xfrm>
              <a:off x="352366" y="79481"/>
              <a:ext cx="201080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none" spc="360" normalizeH="0" baseline="0" noProof="0">
                  <a:ln>
                    <a:noFill/>
                  </a:ln>
                  <a:solidFill>
                    <a:srgbClr val="5B9BD5">
                      <a:lumMod val="75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rial" panose="020B0604020202020204"/>
                </a:rPr>
                <a:t>问题探讨</a:t>
              </a:r>
              <a:endParaRPr kumimoji="0" lang="zh-CN" altLang="en-US" sz="3200" b="1" i="0" u="none" strike="noStrike" kern="1200" cap="none" spc="360" normalizeH="0" baseline="0" noProof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</a:endParaRPr>
            </a:p>
          </p:txBody>
        </p:sp>
      </p:grpSp>
      <p:sp>
        <p:nvSpPr>
          <p:cNvPr id="34" name="文本框 33"/>
          <p:cNvSpPr txBox="1"/>
          <p:nvPr>
            <p:custDataLst>
              <p:tags r:id="rId4"/>
            </p:custDataLst>
          </p:nvPr>
        </p:nvSpPr>
        <p:spPr>
          <a:xfrm>
            <a:off x="4123690" y="1031875"/>
            <a:ext cx="10603865" cy="61404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noAutofit/>
          </a:bodyPr>
          <a:lstStyle/>
          <a:p>
            <a:pPr lvl="0" algn="l">
              <a:lnSpc>
                <a:spcPct val="100000"/>
              </a:lnSpc>
              <a:buClrTx/>
              <a:buSzTx/>
              <a:buFontTx/>
            </a:pPr>
            <a:r>
              <a:rPr lang="zh-CN" altLang="en-US" sz="2800" b="1"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Arial" panose="020B0604020202020204"/>
              </a:rPr>
              <a:t>讨论3:</a:t>
            </a:r>
            <a:r>
              <a:rPr lang="zh-CN" altLang="en-US" sz="2800" b="1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Arial" panose="020B0604020202020204"/>
              </a:rPr>
              <a:t> 若将图1细胞置于图2细胞的生活环境中，</a:t>
            </a:r>
            <a:endParaRPr lang="zh-CN" altLang="en-US" sz="2800" b="1"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  <a:sym typeface="Arial" panose="020B0604020202020204"/>
            </a:endParaRPr>
          </a:p>
          <a:p>
            <a:pPr lvl="0" algn="l">
              <a:lnSpc>
                <a:spcPct val="100000"/>
              </a:lnSpc>
              <a:buClrTx/>
              <a:buSzTx/>
              <a:buFontTx/>
            </a:pPr>
            <a:r>
              <a:rPr lang="zh-CN" altLang="en-US" sz="2800" b="1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Arial" panose="020B0604020202020204"/>
              </a:rPr>
              <a:t> </a:t>
            </a:r>
            <a:r>
              <a:rPr lang="en-US" altLang="zh-CN" sz="2800" b="1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Arial" panose="020B0604020202020204"/>
              </a:rPr>
              <a:t>            </a:t>
            </a:r>
            <a:r>
              <a:rPr lang="zh-CN" altLang="en-US" sz="2800" b="1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Arial" panose="020B0604020202020204"/>
              </a:rPr>
              <a:t>会发生什么变化？</a:t>
            </a:r>
            <a:endParaRPr lang="zh-CN" altLang="en-US" sz="2800" b="1"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  <a:p>
            <a:pPr lvl="0" algn="l">
              <a:buClrTx/>
              <a:buSzTx/>
              <a:buFontTx/>
            </a:pPr>
            <a:endParaRPr lang="zh-CN" altLang="en-US" sz="2800" b="1"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grpSp>
        <p:nvGrpSpPr>
          <p:cNvPr id="22" name="组合 21"/>
          <p:cNvGrpSpPr/>
          <p:nvPr>
            <p:custDataLst>
              <p:tags r:id="rId5"/>
            </p:custDataLst>
          </p:nvPr>
        </p:nvGrpSpPr>
        <p:grpSpPr>
          <a:xfrm>
            <a:off x="413385" y="1248410"/>
            <a:ext cx="3635375" cy="4726940"/>
            <a:chOff x="555" y="1567"/>
            <a:chExt cx="5725" cy="7444"/>
          </a:xfrm>
        </p:grpSpPr>
        <p:pic>
          <p:nvPicPr>
            <p:cNvPr id="17" name="Picture 5" descr="01300000302433122689223900412"/>
            <p:cNvPicPr>
              <a:picLocks noChangeAspect="1" noChangeArrowheads="1"/>
            </p:cNvPicPr>
            <p:nvPr>
              <p:custDataLst>
                <p:tags r:id="rId6"/>
              </p:custDataLst>
            </p:nvPr>
          </p:nvPicPr>
          <p:blipFill>
            <a:blip r:embed="rId7">
              <a:clrChange>
                <a:clrFrom>
                  <a:srgbClr val="DEEEFE"/>
                </a:clrFrom>
                <a:clrTo>
                  <a:srgbClr val="DEEEFE">
                    <a:alpha val="0"/>
                  </a:srgbClr>
                </a:clrTo>
              </a:clrChange>
            </a:blip>
            <a:srcRect l="1532" t="6834" r="1532" b="5207"/>
            <a:stretch>
              <a:fillRect/>
            </a:stretch>
          </p:blipFill>
          <p:spPr bwMode="auto">
            <a:xfrm>
              <a:off x="555" y="5904"/>
              <a:ext cx="5555" cy="308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pic>
          <p:nvPicPr>
            <p:cNvPr id="18" name="Picture 4" descr="ibxdrb01964113"/>
            <p:cNvPicPr>
              <a:picLocks noChangeAspect="1" noChangeArrowheads="1"/>
            </p:cNvPicPr>
            <p:nvPr>
              <p:custDataLst>
                <p:tags r:id="rId8"/>
              </p:custDataLst>
            </p:nvPr>
          </p:nvPicPr>
          <p:blipFill>
            <a:blip r:embed="rId9"/>
            <a:srcRect b="17031"/>
            <a:stretch>
              <a:fillRect/>
            </a:stretch>
          </p:blipFill>
          <p:spPr bwMode="auto">
            <a:xfrm>
              <a:off x="604" y="1567"/>
              <a:ext cx="5506" cy="342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sp>
          <p:nvSpPr>
            <p:cNvPr id="8" name="文本框 7"/>
            <p:cNvSpPr txBox="1"/>
            <p:nvPr>
              <p:custDataLst>
                <p:tags r:id="rId10"/>
              </p:custDataLst>
            </p:nvPr>
          </p:nvSpPr>
          <p:spPr>
            <a:xfrm>
              <a:off x="5170" y="4396"/>
              <a:ext cx="1110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图</a:t>
              </a:r>
              <a:r>
                <a:rPr lang="en-US" altLang="zh-CN" sz="2400" b="1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</a:t>
              </a:r>
              <a:endParaRPr lang="en-US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" name="文本框 8"/>
            <p:cNvSpPr txBox="1"/>
            <p:nvPr>
              <p:custDataLst>
                <p:tags r:id="rId11"/>
              </p:custDataLst>
            </p:nvPr>
          </p:nvSpPr>
          <p:spPr>
            <a:xfrm>
              <a:off x="5170" y="8287"/>
              <a:ext cx="1110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zh-CN" altLang="en-US" sz="2400" b="1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图2</a:t>
              </a:r>
              <a:endParaRPr lang="zh-CN" alt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</p:grpSp>
      <p:sp>
        <p:nvSpPr>
          <p:cNvPr id="2" name="文本框 1"/>
          <p:cNvSpPr txBox="1"/>
          <p:nvPr>
            <p:custDataLst>
              <p:tags r:id="rId12"/>
            </p:custDataLst>
          </p:nvPr>
        </p:nvSpPr>
        <p:spPr>
          <a:xfrm>
            <a:off x="5188585" y="2414270"/>
            <a:ext cx="10482580" cy="2030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>
                <a:solidFill>
                  <a:srgbClr val="1B0BB5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血细胞直接置于外界环境中，</a:t>
            </a:r>
            <a:endParaRPr lang="zh-CN" altLang="en-US" sz="2800" b="1">
              <a:solidFill>
                <a:srgbClr val="1B0BB5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800" b="1">
                <a:solidFill>
                  <a:srgbClr val="1B0BB5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可能会由于pH、渗透压等理化性质不同</a:t>
            </a:r>
            <a:endParaRPr lang="zh-CN" altLang="en-US" sz="2800" b="1">
              <a:solidFill>
                <a:srgbClr val="1B0BB5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800" b="1">
                <a:solidFill>
                  <a:srgbClr val="1B0BB5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而导致死亡。</a:t>
            </a:r>
            <a:endParaRPr lang="zh-CN" altLang="en-US" sz="2800" b="1">
              <a:solidFill>
                <a:srgbClr val="1B0BB5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129030" y="1727835"/>
            <a:ext cx="8585200" cy="4507865"/>
          </a:xfrm>
          <a:prstGeom prst="rect">
            <a:avLst/>
          </a:prstGeom>
        </p:spPr>
      </p:pic>
      <p:grpSp>
        <p:nvGrpSpPr>
          <p:cNvPr id="5" name="组合 4"/>
          <p:cNvGrpSpPr/>
          <p:nvPr>
            <p:custDataLst>
              <p:tags r:id="rId3"/>
            </p:custDataLst>
          </p:nvPr>
        </p:nvGrpSpPr>
        <p:grpSpPr>
          <a:xfrm>
            <a:off x="0" y="79481"/>
            <a:ext cx="6153726" cy="599441"/>
            <a:chOff x="0" y="79481"/>
            <a:chExt cx="6153726" cy="599441"/>
          </a:xfrm>
        </p:grpSpPr>
        <p:sp>
          <p:nvSpPr>
            <p:cNvPr id="6" name="矩形 5"/>
            <p:cNvSpPr/>
            <p:nvPr>
              <p:custDataLst>
                <p:tags r:id="rId4"/>
              </p:custDataLst>
            </p:nvPr>
          </p:nvSpPr>
          <p:spPr>
            <a:xfrm>
              <a:off x="0" y="80761"/>
              <a:ext cx="218440" cy="598161"/>
            </a:xfrm>
            <a:prstGeom prst="rect">
              <a:avLst/>
            </a:prstGeom>
            <a:solidFill>
              <a:srgbClr val="30437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Arial" panose="020B0604020202020204"/>
                <a:sym typeface="Times New Roman" panose="02020603050405020304" pitchFamily="18" charset="0"/>
              </a:endParaRPr>
            </a:p>
          </p:txBody>
        </p:sp>
        <p:sp>
          <p:nvSpPr>
            <p:cNvPr id="7" name="文本框 6"/>
            <p:cNvSpPr txBox="1"/>
            <p:nvPr>
              <p:custDataLst>
                <p:tags r:id="rId5"/>
              </p:custDataLst>
            </p:nvPr>
          </p:nvSpPr>
          <p:spPr>
            <a:xfrm>
              <a:off x="352366" y="79481"/>
              <a:ext cx="5801360" cy="521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360" normalizeH="0" baseline="0" noProof="0">
                  <a:ln>
                    <a:noFill/>
                  </a:ln>
                  <a:solidFill>
                    <a:srgbClr val="5B9BD5">
                      <a:lumMod val="75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rial" panose="020B0604020202020204"/>
                </a:rPr>
                <a:t>一、体内细胞生活在细胞外液中</a:t>
              </a:r>
              <a:endParaRPr kumimoji="0" lang="zh-CN" altLang="en-US" sz="2800" b="1" i="0" u="none" strike="noStrike" kern="1200" cap="none" spc="360" normalizeH="0" baseline="0" noProof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</a:endParaRPr>
            </a:p>
          </p:txBody>
        </p:sp>
      </p:grpSp>
      <p:sp>
        <p:nvSpPr>
          <p:cNvPr id="12" name="Rectangle 11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56565" y="915670"/>
            <a:ext cx="1900555" cy="430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C486D">
                    <a:alpha val="8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wrap="square" lIns="288000" tIns="0" rIns="28800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</a:rPr>
              <a:t>1. 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+mn-ea"/>
              </a:rPr>
              <a:t>体液：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Arial" panose="020B0604020202020204"/>
              <a:sym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7"/>
            </p:custDataLst>
          </p:nvPr>
        </p:nvSpPr>
        <p:spPr>
          <a:xfrm>
            <a:off x="2357168" y="838764"/>
            <a:ext cx="8004971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imes New Roman" panose="02020603050405020304" pitchFamily="18" charset="0"/>
              </a:rPr>
              <a:t>生物体内</a:t>
            </a:r>
            <a:r>
              <a:rPr kumimoji="0" lang="zh-CN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imes New Roman" panose="02020603050405020304" pitchFamily="18" charset="0"/>
              </a:rPr>
              <a:t>以水为基础</a:t>
            </a:r>
            <a:r>
              <a:rPr kumimoji="0" lang="zh-CN" altLang="zh-CN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imes New Roman" panose="02020603050405020304" pitchFamily="18" charset="0"/>
              </a:rPr>
              <a:t>的液体统称为</a:t>
            </a:r>
            <a:r>
              <a:rPr kumimoji="0" lang="zh-CN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imes New Roman" panose="02020603050405020304" pitchFamily="18" charset="0"/>
              </a:rPr>
              <a:t>体液</a:t>
            </a:r>
            <a:r>
              <a:rPr kumimoji="0" lang="zh-CN" altLang="zh-CN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imes New Roman" panose="02020603050405020304" pitchFamily="18" charset="0"/>
              </a:rPr>
              <a:t>。</a:t>
            </a:r>
            <a:endParaRPr kumimoji="0" lang="zh-CN" altLang="zh-CN" sz="2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>
            <p:custDataLst>
              <p:tags r:id="rId8"/>
            </p:custDataLst>
          </p:nvPr>
        </p:nvSpPr>
        <p:spPr>
          <a:xfrm>
            <a:off x="7792720" y="4413250"/>
            <a:ext cx="512445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l">
              <a:buFont typeface="Wingdings" panose="05000000000000000000" charset="0"/>
              <a:buNone/>
            </a:pPr>
            <a:r>
              <a:rPr lang="zh-CN" altLang="en-US" sz="24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如：细胞质基质、</a:t>
            </a: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核液</a:t>
            </a:r>
            <a:endParaRPr lang="zh-CN" altLang="en-US" sz="24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 algn="l">
              <a:buFont typeface="Wingdings" panose="05000000000000000000" charset="0"/>
              <a:buNone/>
            </a:pPr>
            <a:r>
              <a:rPr lang="zh-CN" altLang="en-US" sz="24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en-US" altLang="zh-CN" sz="24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</a:t>
            </a:r>
            <a:r>
              <a:rPr lang="zh-CN" altLang="en-US" sz="24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线粒体基质、</a:t>
            </a:r>
            <a:endParaRPr lang="zh-CN" altLang="en-US" sz="24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 algn="l">
              <a:buFont typeface="Wingdings" panose="05000000000000000000" charset="0"/>
              <a:buNone/>
            </a:pPr>
            <a:r>
              <a:rPr lang="en-US" altLang="zh-CN" sz="24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24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叶绿体基质、</a:t>
            </a:r>
            <a:endParaRPr lang="zh-CN" altLang="en-US" sz="24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 algn="l">
              <a:buFont typeface="Wingdings" panose="05000000000000000000" charset="0"/>
              <a:buNone/>
            </a:pPr>
            <a:r>
              <a:rPr lang="zh-CN" altLang="en-US" sz="24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en-US" altLang="zh-CN" sz="24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</a:t>
            </a:r>
            <a:r>
              <a:rPr lang="zh-CN" altLang="en-US" sz="24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细胞液(液泡内)、</a:t>
            </a:r>
            <a:endParaRPr lang="zh-CN" altLang="en-US" sz="24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19" name="Picture 2"/>
          <p:cNvPicPr/>
          <p:nvPr>
            <p:custDataLst>
              <p:tags r:id="rId9"/>
            </p:custDataLst>
          </p:nvPr>
        </p:nvPicPr>
        <p:blipFill>
          <a:blip r:embed="rId10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949180" y="2638425"/>
            <a:ext cx="1969135" cy="151892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  <p:grpSp>
        <p:nvGrpSpPr>
          <p:cNvPr id="36866" name="Group 6"/>
          <p:cNvGrpSpPr/>
          <p:nvPr>
            <p:custDataLst>
              <p:tags r:id="rId11"/>
            </p:custDataLst>
          </p:nvPr>
        </p:nvGrpSpPr>
        <p:grpSpPr>
          <a:xfrm>
            <a:off x="9082723" y="79375"/>
            <a:ext cx="2544762" cy="2559050"/>
            <a:chOff x="4103" y="39"/>
            <a:chExt cx="1471" cy="1817"/>
          </a:xfrm>
        </p:grpSpPr>
        <p:pic>
          <p:nvPicPr>
            <p:cNvPr id="36867" name="Picture 7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3"/>
            <a:stretch>
              <a:fillRect/>
            </a:stretch>
          </p:blipFill>
          <p:spPr>
            <a:xfrm>
              <a:off x="4103" y="39"/>
              <a:ext cx="1471" cy="1817"/>
            </a:xfrm>
            <a:prstGeom prst="rect">
              <a:avLst/>
            </a:prstGeom>
            <a:noFill/>
            <a:ln>
              <a:noFill/>
              <a:miter lim="800000"/>
              <a:headEnd/>
              <a:tailEnd/>
            </a:ln>
          </p:spPr>
        </p:pic>
        <p:sp>
          <p:nvSpPr>
            <p:cNvPr id="36868" name="Text Box 8"/>
            <p:cNvSpPr/>
            <p:nvPr>
              <p:custDataLst>
                <p:tags r:id="rId14"/>
              </p:custDataLst>
            </p:nvPr>
          </p:nvSpPr>
          <p:spPr>
            <a:xfrm>
              <a:off x="4899" y="430"/>
              <a:ext cx="327" cy="939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5pPr>
            </a:lstStyle>
            <a:p>
              <a:pPr lvl="0" eaLnBrk="1" hangingPunct="1"/>
              <a:r>
                <a:rPr lang="zh-CN" altLang="en-US" sz="2000">
                  <a:latin typeface="微软雅黑" panose="020B0503020204020204" charset="-122"/>
                  <a:ea typeface="微软雅黑" panose="020B0503020204020204" charset="-122"/>
                </a:rPr>
                <a:t>细胞内液</a:t>
              </a:r>
              <a:endParaRPr lang="zh-CN" altLang="en-US" sz="20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6869" name="Text Box 9"/>
            <p:cNvSpPr/>
            <p:nvPr>
              <p:custDataLst>
                <p:tags r:id="rId15"/>
              </p:custDataLst>
            </p:nvPr>
          </p:nvSpPr>
          <p:spPr>
            <a:xfrm>
              <a:off x="5301" y="444"/>
              <a:ext cx="219" cy="939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5pPr>
            </a:lstStyle>
            <a:p>
              <a:pPr lvl="0" eaLnBrk="1" hangingPunct="1"/>
              <a:r>
                <a:rPr lang="zh-CN" altLang="en-US" sz="2000">
                  <a:latin typeface="微软雅黑" panose="020B0503020204020204" charset="-122"/>
                  <a:ea typeface="微软雅黑" panose="020B0503020204020204" charset="-122"/>
                </a:rPr>
                <a:t>细胞外液</a:t>
              </a:r>
              <a:endParaRPr lang="zh-CN" altLang="en-US" sz="20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fill="hold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52425" y="944880"/>
            <a:ext cx="4607560" cy="430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C486D">
                    <a:alpha val="8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wrap="square" lIns="288000" tIns="0" rIns="28800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</a:rPr>
              <a:t>2. 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</a:rPr>
              <a:t>细胞外液的组成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Arial" panose="020B0604020202020204"/>
              <a:sym typeface="+mn-ea"/>
            </a:endParaRPr>
          </a:p>
        </p:txBody>
      </p:sp>
      <p:grpSp>
        <p:nvGrpSpPr>
          <p:cNvPr id="25" name="组合 24"/>
          <p:cNvGrpSpPr/>
          <p:nvPr>
            <p:custDataLst>
              <p:tags r:id="rId2"/>
            </p:custDataLst>
          </p:nvPr>
        </p:nvGrpSpPr>
        <p:grpSpPr>
          <a:xfrm>
            <a:off x="0" y="79481"/>
            <a:ext cx="6153726" cy="599441"/>
            <a:chOff x="0" y="79481"/>
            <a:chExt cx="6153726" cy="599441"/>
          </a:xfrm>
        </p:grpSpPr>
        <p:sp>
          <p:nvSpPr>
            <p:cNvPr id="26" name="矩形 25"/>
            <p:cNvSpPr/>
            <p:nvPr>
              <p:custDataLst>
                <p:tags r:id="rId3"/>
              </p:custDataLst>
            </p:nvPr>
          </p:nvSpPr>
          <p:spPr>
            <a:xfrm>
              <a:off x="0" y="80761"/>
              <a:ext cx="218440" cy="598161"/>
            </a:xfrm>
            <a:prstGeom prst="rect">
              <a:avLst/>
            </a:prstGeom>
            <a:solidFill>
              <a:srgbClr val="30437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Arial" panose="020B0604020202020204"/>
                <a:sym typeface="Times New Roman" panose="02020603050405020304" pitchFamily="18" charset="0"/>
              </a:endParaRPr>
            </a:p>
          </p:txBody>
        </p:sp>
        <p:sp>
          <p:nvSpPr>
            <p:cNvPr id="27" name="文本框 26"/>
            <p:cNvSpPr txBox="1"/>
            <p:nvPr>
              <p:custDataLst>
                <p:tags r:id="rId4"/>
              </p:custDataLst>
            </p:nvPr>
          </p:nvSpPr>
          <p:spPr>
            <a:xfrm>
              <a:off x="352366" y="79481"/>
              <a:ext cx="5801360" cy="521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360" normalizeH="0" baseline="0" noProof="0">
                  <a:ln>
                    <a:noFill/>
                  </a:ln>
                  <a:solidFill>
                    <a:srgbClr val="5B9BD5">
                      <a:lumMod val="75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rial" panose="020B0604020202020204"/>
                </a:rPr>
                <a:t>一、体内细胞生活在细胞外液中</a:t>
              </a:r>
              <a:endParaRPr kumimoji="0" lang="zh-CN" altLang="en-US" sz="2800" b="1" i="0" u="none" strike="noStrike" kern="1200" cap="none" spc="360" normalizeH="0" baseline="0" noProof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</a:endParaRPr>
            </a:p>
          </p:txBody>
        </p:sp>
      </p:grpSp>
      <p:sp>
        <p:nvSpPr>
          <p:cNvPr id="35" name="文本框 34"/>
          <p:cNvSpPr txBox="1"/>
          <p:nvPr>
            <p:custDataLst>
              <p:tags r:id="rId5"/>
            </p:custDataLst>
          </p:nvPr>
        </p:nvSpPr>
        <p:spPr>
          <a:xfrm>
            <a:off x="381000" y="1641475"/>
            <a:ext cx="1157160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96595"/>
            <a:r>
              <a:rPr sz="2800" b="1">
                <a:solidFill>
                  <a:srgbClr val="13089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（1）血浆</a:t>
            </a:r>
            <a:r>
              <a:rPr lang="zh-CN" sz="2800" b="1">
                <a:solidFill>
                  <a:srgbClr val="13089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zh-CN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血液中</a:t>
            </a:r>
            <a:r>
              <a:rPr lang="zh-CN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除血细胞以外</a:t>
            </a:r>
            <a:r>
              <a:rPr lang="zh-CN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的</a:t>
            </a:r>
            <a:r>
              <a:rPr lang="zh-CN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液体</a:t>
            </a:r>
            <a:r>
              <a:rPr lang="zh-CN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部分。</a:t>
            </a:r>
            <a:endParaRPr lang="zh-CN" sz="28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defTabSz="696595"/>
            <a:r>
              <a:rPr lang="zh-CN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en-US" altLang="zh-CN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   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是</a:t>
            </a:r>
            <a:r>
              <a:rPr lang="zh-CN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血细胞直接生活的环境</a:t>
            </a:r>
            <a:endParaRPr lang="zh-CN" sz="28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40" name="图片 3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l="29024"/>
          <a:stretch>
            <a:fillRect/>
          </a:stretch>
        </p:blipFill>
        <p:spPr>
          <a:xfrm>
            <a:off x="4959985" y="2860675"/>
            <a:ext cx="4720590" cy="3300095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8340725" y="271780"/>
            <a:ext cx="3583305" cy="3475990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1230630" y="2922270"/>
            <a:ext cx="3369945" cy="3238500"/>
          </a:xfrm>
          <a:prstGeom prst="rect">
            <a:avLst/>
          </a:prstGeom>
        </p:spPr>
      </p:pic>
      <p:sp>
        <p:nvSpPr>
          <p:cNvPr id="44" name="文本框 43"/>
          <p:cNvSpPr txBox="1"/>
          <p:nvPr>
            <p:custDataLst>
              <p:tags r:id="rId12"/>
            </p:custDataLst>
          </p:nvPr>
        </p:nvSpPr>
        <p:spPr>
          <a:xfrm>
            <a:off x="8254877" y="5558815"/>
            <a:ext cx="4058433" cy="8299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可通过血液加入</a:t>
            </a:r>
            <a:r>
              <a:rPr kumimoji="0" lang="zh-CN" altLang="en-US" sz="2400" b="0" i="0" u="sng" strike="noStrike" kern="1200" cap="none" spc="0" normalizeH="0" baseline="0" noProof="0">
                <a:ln>
                  <a:noFill/>
                </a:ln>
                <a:solidFill>
                  <a:srgbClr val="E22CE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抗凝剂</a:t>
            </a:r>
            <a:endParaRPr kumimoji="0" lang="zh-CN" altLang="en-US" sz="2400" b="0" i="0" u="sng" strike="noStrike" kern="1200" cap="none" spc="0" normalizeH="0" baseline="0" noProof="0">
              <a:ln>
                <a:noFill/>
              </a:ln>
              <a:solidFill>
                <a:srgbClr val="E22CE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离心制备。</a:t>
            </a: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13"/>
            </p:custDataLst>
          </p:nvPr>
        </p:nvSpPr>
        <p:spPr>
          <a:xfrm>
            <a:off x="810895" y="6160770"/>
            <a:ext cx="40640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</a:rPr>
              <a:t>注意：区分血浆蛋白和血红蛋白。</a:t>
            </a:r>
            <a:endParaRPr lang="zh-CN" altLang="en-US" sz="2000" b="1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44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52425" y="744855"/>
            <a:ext cx="4607560" cy="430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C486D">
                    <a:alpha val="8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wrap="square" lIns="288000" tIns="0" rIns="28800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</a:rPr>
              <a:t>2. 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</a:rPr>
              <a:t>细胞外液的组成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Arial" panose="020B0604020202020204"/>
              <a:sym typeface="+mn-ea"/>
            </a:endParaRPr>
          </a:p>
        </p:txBody>
      </p:sp>
      <p:grpSp>
        <p:nvGrpSpPr>
          <p:cNvPr id="25" name="组合 24"/>
          <p:cNvGrpSpPr/>
          <p:nvPr>
            <p:custDataLst>
              <p:tags r:id="rId2"/>
            </p:custDataLst>
          </p:nvPr>
        </p:nvGrpSpPr>
        <p:grpSpPr>
          <a:xfrm>
            <a:off x="0" y="79481"/>
            <a:ext cx="6153726" cy="599441"/>
            <a:chOff x="0" y="79481"/>
            <a:chExt cx="6153726" cy="599441"/>
          </a:xfrm>
        </p:grpSpPr>
        <p:sp>
          <p:nvSpPr>
            <p:cNvPr id="26" name="矩形 25"/>
            <p:cNvSpPr/>
            <p:nvPr>
              <p:custDataLst>
                <p:tags r:id="rId3"/>
              </p:custDataLst>
            </p:nvPr>
          </p:nvSpPr>
          <p:spPr>
            <a:xfrm>
              <a:off x="0" y="80761"/>
              <a:ext cx="218440" cy="598161"/>
            </a:xfrm>
            <a:prstGeom prst="rect">
              <a:avLst/>
            </a:prstGeom>
            <a:solidFill>
              <a:srgbClr val="30437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Arial" panose="020B0604020202020204"/>
                <a:sym typeface="Times New Roman" panose="02020603050405020304" pitchFamily="18" charset="0"/>
              </a:endParaRPr>
            </a:p>
          </p:txBody>
        </p:sp>
        <p:sp>
          <p:nvSpPr>
            <p:cNvPr id="27" name="文本框 26"/>
            <p:cNvSpPr txBox="1"/>
            <p:nvPr>
              <p:custDataLst>
                <p:tags r:id="rId4"/>
              </p:custDataLst>
            </p:nvPr>
          </p:nvSpPr>
          <p:spPr>
            <a:xfrm>
              <a:off x="352366" y="79481"/>
              <a:ext cx="5801360" cy="521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360" normalizeH="0" baseline="0" noProof="0">
                  <a:ln>
                    <a:noFill/>
                  </a:ln>
                  <a:solidFill>
                    <a:srgbClr val="5B9BD5">
                      <a:lumMod val="75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rial" panose="020B0604020202020204"/>
                </a:rPr>
                <a:t>一、体内细胞生活在细胞外液中</a:t>
              </a:r>
              <a:endParaRPr kumimoji="0" lang="zh-CN" altLang="en-US" sz="2800" b="1" i="0" u="none" strike="noStrike" kern="1200" cap="none" spc="360" normalizeH="0" baseline="0" noProof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</a:endParaRPr>
            </a:p>
          </p:txBody>
        </p:sp>
      </p:grpSp>
      <p:sp>
        <p:nvSpPr>
          <p:cNvPr id="35" name="文本框 34"/>
          <p:cNvSpPr txBox="1"/>
          <p:nvPr>
            <p:custDataLst>
              <p:tags r:id="rId5"/>
            </p:custDataLst>
          </p:nvPr>
        </p:nvSpPr>
        <p:spPr>
          <a:xfrm>
            <a:off x="295275" y="1374775"/>
            <a:ext cx="79603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96595"/>
            <a:r>
              <a:rPr sz="2800" b="1">
                <a:solidFill>
                  <a:srgbClr val="13089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sz="2800" b="1">
                <a:solidFill>
                  <a:srgbClr val="13089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sz="2800" b="1">
                <a:solidFill>
                  <a:srgbClr val="13089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lang="zh-CN" sz="2800" b="1">
                <a:solidFill>
                  <a:srgbClr val="13089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组织液：</a:t>
            </a:r>
            <a:r>
              <a:rPr lang="zh-CN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又称</a:t>
            </a:r>
            <a:r>
              <a:rPr lang="zh-CN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组织间隙液</a:t>
            </a:r>
            <a:endParaRPr lang="zh-CN" sz="24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6"/>
            </p:custDataLst>
          </p:nvPr>
        </p:nvSpPr>
        <p:spPr>
          <a:xfrm>
            <a:off x="1233805" y="2000250"/>
            <a:ext cx="6076950" cy="5219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体内绝大部分细胞的直接生活环境</a:t>
            </a: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7"/>
            </p:custDataLst>
          </p:nvPr>
        </p:nvSpPr>
        <p:spPr>
          <a:xfrm>
            <a:off x="1233805" y="2549525"/>
            <a:ext cx="6289675" cy="95313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为细胞提供</a:t>
            </a:r>
            <a:r>
              <a: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营养物质</a:t>
            </a:r>
            <a:r>
              <a: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，细胞</a:t>
            </a:r>
            <a:r>
              <a: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代谢产物</a:t>
            </a:r>
            <a:r>
              <a: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也透过细胞膜进入组织液。</a:t>
            </a: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charset="-122"/>
            </a:endParaRPr>
          </a:p>
        </p:txBody>
      </p:sp>
      <p:grpSp>
        <p:nvGrpSpPr>
          <p:cNvPr id="53" name="组合 52"/>
          <p:cNvGrpSpPr/>
          <p:nvPr>
            <p:custDataLst>
              <p:tags r:id="rId8"/>
            </p:custDataLst>
          </p:nvPr>
        </p:nvGrpSpPr>
        <p:grpSpPr>
          <a:xfrm>
            <a:off x="7076440" y="540385"/>
            <a:ext cx="5113020" cy="3886200"/>
            <a:chOff x="642" y="4261"/>
            <a:chExt cx="8052" cy="6120"/>
          </a:xfrm>
        </p:grpSpPr>
        <p:grpSp>
          <p:nvGrpSpPr>
            <p:cNvPr id="2" name="组合 1"/>
            <p:cNvGrpSpPr/>
            <p:nvPr>
              <p:custDataLst>
                <p:tags r:id="rId9"/>
              </p:custDataLst>
            </p:nvPr>
          </p:nvGrpSpPr>
          <p:grpSpPr>
            <a:xfrm>
              <a:off x="642" y="4261"/>
              <a:ext cx="8052" cy="6120"/>
              <a:chOff x="-518" y="1821"/>
              <a:chExt cx="8052" cy="6120"/>
            </a:xfrm>
          </p:grpSpPr>
          <p:pic>
            <p:nvPicPr>
              <p:cNvPr id="42" name="Picture 2" descr="C:\Users\Administrator\Desktop\未标题-1 拷贝.png"/>
              <p:cNvPicPr>
                <a:picLocks noChangeAspect="1" noChangeArrowheads="1"/>
              </p:cNvPicPr>
              <p:nvPr>
                <p:custDataLst>
                  <p:tags r:id="rId10"/>
                </p:custDataLst>
              </p:nvPr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-518" y="2500"/>
                <a:ext cx="5830" cy="54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" name="组合 2"/>
              <p:cNvGrpSpPr/>
              <p:nvPr>
                <p:custDataLst>
                  <p:tags r:id="rId12"/>
                </p:custDataLst>
              </p:nvPr>
            </p:nvGrpSpPr>
            <p:grpSpPr>
              <a:xfrm>
                <a:off x="3271" y="1821"/>
                <a:ext cx="2285" cy="1337"/>
                <a:chOff x="1075039" y="1484528"/>
                <a:chExt cx="1935573" cy="1132088"/>
              </a:xfrm>
            </p:grpSpPr>
            <p:sp>
              <p:nvSpPr>
                <p:cNvPr id="4" name="Text Box 24"/>
                <p:cNvSpPr txBox="1">
                  <a:spLocks noChangeArrowheads="1"/>
                </p:cNvSpPr>
                <p:nvPr>
                  <p:custDataLst>
                    <p:tags r:id="rId13"/>
                  </p:custDataLst>
                </p:nvPr>
              </p:nvSpPr>
              <p:spPr bwMode="auto">
                <a:xfrm>
                  <a:off x="1955365" y="1484528"/>
                  <a:ext cx="1055247" cy="1104992"/>
                </a:xfrm>
                <a:prstGeom prst="rect">
                  <a:avLst/>
                </a:prstGeom>
                <a:noFill/>
                <a:ln w="28575" algn="ctr">
                  <a:noFill/>
                  <a:miter lim="800000"/>
                </a:ln>
                <a:effectLst/>
              </p:spPr>
              <p:txBody>
                <a:bodyPr wrap="none" lIns="91414" tIns="45707" rIns="91414" bIns="45707">
                  <a:spAutoFit/>
                </a:bodyPr>
                <a:lstStyle/>
                <a:p>
                  <a:r>
                    <a:rPr lang="zh-CN" altLang="en-US" sz="2400" b="1">
                      <a:solidFill>
                        <a:srgbClr val="FF0000"/>
                      </a:solidFill>
                      <a:effectLst/>
                      <a:latin typeface="+mn-ea"/>
                    </a:rPr>
                    <a:t>毛细</a:t>
                  </a:r>
                  <a:endParaRPr lang="zh-CN" altLang="en-US" sz="2400" b="1">
                    <a:solidFill>
                      <a:srgbClr val="FF0000"/>
                    </a:solidFill>
                    <a:effectLst/>
                    <a:latin typeface="+mn-ea"/>
                  </a:endParaRPr>
                </a:p>
                <a:p>
                  <a:r>
                    <a:rPr lang="zh-CN" altLang="en-US" sz="2400" b="1">
                      <a:solidFill>
                        <a:srgbClr val="FF0000"/>
                      </a:solidFill>
                      <a:effectLst/>
                      <a:latin typeface="+mn-ea"/>
                    </a:rPr>
                    <a:t>血管</a:t>
                  </a:r>
                  <a:endParaRPr lang="zh-CN" altLang="en-US" sz="2400" b="1">
                    <a:solidFill>
                      <a:srgbClr val="FF0000"/>
                    </a:solidFill>
                    <a:effectLst/>
                    <a:latin typeface="+mn-ea"/>
                  </a:endParaRPr>
                </a:p>
              </p:txBody>
            </p:sp>
            <p:sp>
              <p:nvSpPr>
                <p:cNvPr id="45" name="Line 25"/>
                <p:cNvSpPr>
                  <a:spLocks noChangeShapeType="1"/>
                </p:cNvSpPr>
                <p:nvPr>
                  <p:custDataLst>
                    <p:tags r:id="rId14"/>
                  </p:custDataLst>
                </p:nvPr>
              </p:nvSpPr>
              <p:spPr bwMode="auto">
                <a:xfrm flipH="1">
                  <a:off x="1075039" y="2231350"/>
                  <a:ext cx="755367" cy="385266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</a:ln>
                <a:effectLst/>
              </p:spPr>
              <p:txBody>
                <a:bodyPr lIns="91414" tIns="45707" rIns="91414" bIns="45707"/>
                <a:lstStyle/>
                <a:p>
                  <a:endParaRPr lang="zh-CN" altLang="en-US" sz="100">
                    <a:solidFill>
                      <a:srgbClr val="FF0000"/>
                    </a:solidFill>
                  </a:endParaRPr>
                </a:p>
              </p:txBody>
            </p:sp>
          </p:grpSp>
          <p:sp>
            <p:nvSpPr>
              <p:cNvPr id="46" name="椭圆 45"/>
              <p:cNvSpPr/>
              <p:nvPr>
                <p:custDataLst>
                  <p:tags r:id="rId15"/>
                </p:custDataLst>
              </p:nvPr>
            </p:nvSpPr>
            <p:spPr>
              <a:xfrm>
                <a:off x="3271" y="3475"/>
                <a:ext cx="802" cy="790"/>
              </a:xfrm>
              <a:prstGeom prst="ellipse">
                <a:avLst/>
              </a:prstGeom>
              <a:noFill/>
              <a:ln w="38100">
                <a:solidFill>
                  <a:srgbClr val="FF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lt1"/>
                    </a:solidFill>
                  </a14:hiddenFill>
                </a:ext>
              </a:extLst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 sz="100"/>
              </a:p>
            </p:txBody>
          </p:sp>
          <p:grpSp>
            <p:nvGrpSpPr>
              <p:cNvPr id="47" name="组合 46"/>
              <p:cNvGrpSpPr/>
              <p:nvPr>
                <p:custDataLst>
                  <p:tags r:id="rId16"/>
                </p:custDataLst>
              </p:nvPr>
            </p:nvGrpSpPr>
            <p:grpSpPr>
              <a:xfrm>
                <a:off x="4996" y="4906"/>
                <a:ext cx="2538" cy="723"/>
                <a:chOff x="-180331" y="2074676"/>
                <a:chExt cx="2148957" cy="612253"/>
              </a:xfrm>
            </p:grpSpPr>
            <p:sp>
              <p:nvSpPr>
                <p:cNvPr id="48" name="Text Box 24"/>
                <p:cNvSpPr txBox="1">
                  <a:spLocks noChangeArrowheads="1"/>
                </p:cNvSpPr>
                <p:nvPr>
                  <p:custDataLst>
                    <p:tags r:id="rId17"/>
                  </p:custDataLst>
                </p:nvPr>
              </p:nvSpPr>
              <p:spPr bwMode="auto">
                <a:xfrm>
                  <a:off x="507298" y="2074676"/>
                  <a:ext cx="1461328" cy="612253"/>
                </a:xfrm>
                <a:prstGeom prst="rect">
                  <a:avLst/>
                </a:prstGeom>
                <a:noFill/>
                <a:ln w="28575" algn="ctr">
                  <a:noFill/>
                  <a:miter lim="800000"/>
                </a:ln>
                <a:effectLst/>
              </p:spPr>
              <p:txBody>
                <a:bodyPr wrap="none" lIns="91414" tIns="45707" rIns="91414" bIns="45707">
                  <a:spAutoFit/>
                </a:bodyPr>
                <a:lstStyle/>
                <a:p>
                  <a:r>
                    <a:rPr lang="zh-CN" altLang="en-US" sz="2400" b="1">
                      <a:solidFill>
                        <a:srgbClr val="FF0000"/>
                      </a:solidFill>
                      <a:effectLst/>
                      <a:latin typeface="+mn-ea"/>
                    </a:rPr>
                    <a:t>组织液</a:t>
                  </a:r>
                  <a:endParaRPr lang="zh-CN" altLang="en-US" sz="2400" b="1">
                    <a:solidFill>
                      <a:srgbClr val="FF0000"/>
                    </a:solidFill>
                    <a:effectLst/>
                    <a:latin typeface="+mn-ea"/>
                  </a:endParaRPr>
                </a:p>
              </p:txBody>
            </p:sp>
            <p:sp>
              <p:nvSpPr>
                <p:cNvPr id="49" name="Line 25"/>
                <p:cNvSpPr>
                  <a:spLocks noChangeShapeType="1"/>
                </p:cNvSpPr>
                <p:nvPr>
                  <p:custDataLst>
                    <p:tags r:id="rId18"/>
                  </p:custDataLst>
                </p:nvPr>
              </p:nvSpPr>
              <p:spPr bwMode="auto">
                <a:xfrm flipH="1">
                  <a:off x="-180331" y="2367676"/>
                  <a:ext cx="687485" cy="1694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</a:ln>
                <a:effectLst/>
              </p:spPr>
              <p:txBody>
                <a:bodyPr lIns="91414" tIns="45707" rIns="91414" bIns="45707"/>
                <a:lstStyle/>
                <a:p>
                  <a:endParaRPr lang="zh-CN" altLang="en-US" sz="100">
                    <a:solidFill>
                      <a:srgbClr val="FF0000"/>
                    </a:solidFill>
                  </a:endParaRPr>
                </a:p>
              </p:txBody>
            </p:sp>
          </p:grpSp>
          <p:sp>
            <p:nvSpPr>
              <p:cNvPr id="50" name="椭圆 49"/>
              <p:cNvSpPr/>
              <p:nvPr>
                <p:custDataLst>
                  <p:tags r:id="rId19"/>
                </p:custDataLst>
              </p:nvPr>
            </p:nvSpPr>
            <p:spPr>
              <a:xfrm>
                <a:off x="2204" y="4858"/>
                <a:ext cx="945" cy="859"/>
              </a:xfrm>
              <a:prstGeom prst="ellipse">
                <a:avLst/>
              </a:prstGeom>
              <a:noFill/>
              <a:ln w="38100">
                <a:solidFill>
                  <a:srgbClr val="FF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lt1"/>
                    </a:solidFill>
                  </a14:hiddenFill>
                </a:ext>
              </a:extLst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 sz="100"/>
              </a:p>
            </p:txBody>
          </p:sp>
        </p:grpSp>
        <p:sp>
          <p:nvSpPr>
            <p:cNvPr id="51" name="Text Box 24"/>
            <p:cNvSpPr txBox="1"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6606" y="5722"/>
              <a:ext cx="1246" cy="1305"/>
            </a:xfrm>
            <a:prstGeom prst="rect">
              <a:avLst/>
            </a:prstGeom>
            <a:noFill/>
            <a:ln w="28575" algn="ctr">
              <a:noFill/>
              <a:miter lim="800000"/>
            </a:ln>
            <a:effectLst/>
          </p:spPr>
          <p:txBody>
            <a:bodyPr wrap="none" lIns="91414" tIns="45707" rIns="91414" bIns="45707">
              <a:spAutoFit/>
            </a:bodyPr>
            <a:lstStyle/>
            <a:p>
              <a:r>
                <a:rPr lang="zh-CN" altLang="en-US" sz="2400" b="1">
                  <a:solidFill>
                    <a:srgbClr val="FF0000"/>
                  </a:solidFill>
                  <a:effectLst/>
                  <a:latin typeface="+mn-ea"/>
                </a:rPr>
                <a:t>组织</a:t>
              </a:r>
              <a:endParaRPr lang="zh-CN" altLang="en-US" sz="2400" b="1">
                <a:solidFill>
                  <a:srgbClr val="FF0000"/>
                </a:solidFill>
                <a:effectLst/>
                <a:latin typeface="+mn-ea"/>
              </a:endParaRPr>
            </a:p>
            <a:p>
              <a:r>
                <a:rPr lang="zh-CN" altLang="en-US" sz="2400" b="1">
                  <a:solidFill>
                    <a:srgbClr val="FF0000"/>
                  </a:solidFill>
                  <a:effectLst/>
                  <a:latin typeface="+mn-ea"/>
                </a:rPr>
                <a:t>细胞</a:t>
              </a:r>
              <a:endParaRPr lang="zh-CN" altLang="en-US" sz="2400" b="1">
                <a:solidFill>
                  <a:srgbClr val="FF0000"/>
                </a:solidFill>
                <a:effectLst/>
                <a:latin typeface="+mn-ea"/>
              </a:endParaRPr>
            </a:p>
          </p:txBody>
        </p:sp>
        <p:sp>
          <p:nvSpPr>
            <p:cNvPr id="52" name="Line 25"/>
            <p:cNvSpPr>
              <a:spLocks noChangeShapeType="1"/>
            </p:cNvSpPr>
            <p:nvPr>
              <p:custDataLst>
                <p:tags r:id="rId21"/>
              </p:custDataLst>
            </p:nvPr>
          </p:nvSpPr>
          <p:spPr bwMode="auto">
            <a:xfrm flipH="1">
              <a:off x="5714" y="6139"/>
              <a:ext cx="892" cy="199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</a:ln>
            <a:effectLst/>
          </p:spPr>
          <p:txBody>
            <a:bodyPr lIns="91414" tIns="45707" rIns="91414" bIns="45707"/>
            <a:lstStyle/>
            <a:p>
              <a:endParaRPr lang="zh-CN" altLang="en-US" sz="100">
                <a:solidFill>
                  <a:srgbClr val="FF0000"/>
                </a:solidFill>
              </a:endParaRPr>
            </a:p>
          </p:txBody>
        </p:sp>
      </p:grpSp>
      <p:grpSp>
        <p:nvGrpSpPr>
          <p:cNvPr id="7" name="组合 6"/>
          <p:cNvGrpSpPr/>
          <p:nvPr>
            <p:custDataLst>
              <p:tags r:id="rId22"/>
            </p:custDataLst>
          </p:nvPr>
        </p:nvGrpSpPr>
        <p:grpSpPr>
          <a:xfrm>
            <a:off x="1443355" y="4175125"/>
            <a:ext cx="5604510" cy="2092960"/>
            <a:chOff x="9422" y="5873"/>
            <a:chExt cx="8826" cy="3296"/>
          </a:xfrm>
        </p:grpSpPr>
        <p:sp>
          <p:nvSpPr>
            <p:cNvPr id="36" name="文本框 50"/>
            <p:cNvSpPr txBox="1"/>
            <p:nvPr>
              <p:custDataLst>
                <p:tags r:id="rId23"/>
              </p:custDataLst>
            </p:nvPr>
          </p:nvSpPr>
          <p:spPr>
            <a:xfrm>
              <a:off x="12266" y="5873"/>
              <a:ext cx="2649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sym typeface="Times New Roman" panose="02020603050405020304" pitchFamily="18" charset="0"/>
                </a:rPr>
                <a:t>营养物质</a:t>
              </a:r>
              <a:endParaRPr lang="zh-CN" altLang="en-US" sz="2400" b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38" name="组合 37"/>
            <p:cNvGrpSpPr/>
            <p:nvPr>
              <p:custDataLst>
                <p:tags r:id="rId24"/>
              </p:custDataLst>
            </p:nvPr>
          </p:nvGrpSpPr>
          <p:grpSpPr>
            <a:xfrm>
              <a:off x="9422" y="6645"/>
              <a:ext cx="8826" cy="2524"/>
              <a:chOff x="6759" y="5716"/>
              <a:chExt cx="8826" cy="2524"/>
            </a:xfrm>
          </p:grpSpPr>
          <p:sp>
            <p:nvSpPr>
              <p:cNvPr id="5" name="文本框 28"/>
              <p:cNvSpPr txBox="1"/>
              <p:nvPr>
                <p:custDataLst>
                  <p:tags r:id="rId25"/>
                </p:custDataLst>
              </p:nvPr>
            </p:nvSpPr>
            <p:spPr>
              <a:xfrm>
                <a:off x="6759" y="6047"/>
                <a:ext cx="1702" cy="8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800" b="1">
                    <a:solidFill>
                      <a:srgbClr val="C00000"/>
                    </a:solidFill>
                    <a:latin typeface="微软雅黑" panose="020B0503020204020204" charset="-122"/>
                    <a:ea typeface="微软雅黑" panose="020B0503020204020204" charset="-122"/>
                    <a:sym typeface="Times New Roman" panose="02020603050405020304" pitchFamily="18" charset="0"/>
                  </a:rPr>
                  <a:t>血浆</a:t>
                </a:r>
                <a:endParaRPr lang="zh-CN" altLang="en-US" sz="2800" b="1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  <a:sym typeface="Times New Roman" panose="02020603050405020304" pitchFamily="18" charset="0"/>
                </a:endParaRPr>
              </a:p>
            </p:txBody>
          </p:sp>
          <p:cxnSp>
            <p:nvCxnSpPr>
              <p:cNvPr id="21" name="直接箭头连接符 20"/>
              <p:cNvCxnSpPr/>
              <p:nvPr>
                <p:custDataLst>
                  <p:tags r:id="rId26"/>
                </p:custDataLst>
              </p:nvPr>
            </p:nvCxnSpPr>
            <p:spPr>
              <a:xfrm>
                <a:off x="8301" y="6493"/>
                <a:ext cx="5137" cy="0"/>
              </a:xfrm>
              <a:prstGeom prst="straightConnector1">
                <a:avLst/>
              </a:prstGeom>
              <a:ln w="22225">
                <a:headEnd type="none" w="med" len="med"/>
                <a:tailEnd type="arrow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" name="直接箭头连接符 21"/>
              <p:cNvCxnSpPr/>
              <p:nvPr>
                <p:custDataLst>
                  <p:tags r:id="rId27"/>
                </p:custDataLst>
              </p:nvPr>
            </p:nvCxnSpPr>
            <p:spPr>
              <a:xfrm flipH="1">
                <a:off x="8246" y="6666"/>
                <a:ext cx="5131" cy="0"/>
              </a:xfrm>
              <a:prstGeom prst="straightConnector1">
                <a:avLst/>
              </a:prstGeom>
              <a:ln w="22225">
                <a:headEnd type="none" w="med" len="med"/>
                <a:tailEnd type="arrow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" name="文本框 32"/>
              <p:cNvSpPr txBox="1"/>
              <p:nvPr>
                <p:custDataLst>
                  <p:tags r:id="rId28"/>
                </p:custDataLst>
              </p:nvPr>
            </p:nvSpPr>
            <p:spPr>
              <a:xfrm>
                <a:off x="8621" y="5716"/>
                <a:ext cx="5106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  <a:sym typeface="Times New Roman" panose="02020603050405020304" pitchFamily="18" charset="0"/>
                  </a:rPr>
                  <a:t>由</a:t>
                </a:r>
                <a:r>
                  <a:rPr lang="zh-CN" altLang="en-US" sz="2400">
                    <a:solidFill>
                      <a:schemeClr val="tx1"/>
                    </a:solidFill>
                    <a:highlight>
                      <a:srgbClr val="FFFF00"/>
                    </a:highlight>
                    <a:latin typeface="楷体" panose="02010609060101010101" pitchFamily="49" charset="-122"/>
                    <a:ea typeface="楷体" panose="02010609060101010101" pitchFamily="49" charset="-122"/>
                    <a:sym typeface="Times New Roman" panose="02020603050405020304" pitchFamily="18" charset="0"/>
                  </a:rPr>
                  <a:t>毛细血管壁</a:t>
                </a:r>
                <a:r>
                  <a:rPr lang="zh-CN" altLang="en-US" sz="240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  <a:sym typeface="Times New Roman" panose="02020603050405020304" pitchFamily="18" charset="0"/>
                  </a:rPr>
                  <a:t>渗出</a:t>
                </a:r>
                <a:endParaRPr lang="zh-CN" altLang="en-US" sz="240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8" name="文本框 33"/>
              <p:cNvSpPr txBox="1"/>
              <p:nvPr>
                <p:custDataLst>
                  <p:tags r:id="rId29"/>
                </p:custDataLst>
              </p:nvPr>
            </p:nvSpPr>
            <p:spPr>
              <a:xfrm>
                <a:off x="13487" y="6033"/>
                <a:ext cx="2098" cy="8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800" b="1">
                    <a:solidFill>
                      <a:srgbClr val="C00000"/>
                    </a:solidFill>
                    <a:latin typeface="微软雅黑" panose="020B0503020204020204" charset="-122"/>
                    <a:ea typeface="微软雅黑" panose="020B0503020204020204" charset="-122"/>
                    <a:sym typeface="Times New Roman" panose="02020603050405020304" pitchFamily="18" charset="0"/>
                  </a:rPr>
                  <a:t>组织液</a:t>
                </a:r>
                <a:endParaRPr lang="zh-CN" altLang="en-US" sz="2800" b="1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0" name="文本框 34"/>
              <p:cNvSpPr txBox="1"/>
              <p:nvPr>
                <p:custDataLst>
                  <p:tags r:id="rId30"/>
                </p:custDataLst>
              </p:nvPr>
            </p:nvSpPr>
            <p:spPr>
              <a:xfrm>
                <a:off x="8461" y="6790"/>
                <a:ext cx="5639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  <a:sym typeface="Times New Roman" panose="02020603050405020304" pitchFamily="18" charset="0"/>
                  </a:rPr>
                  <a:t>大部分物质被重吸收</a:t>
                </a:r>
                <a:endParaRPr lang="zh-CN" altLang="en-US" sz="240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7" name="文本框 51"/>
              <p:cNvSpPr txBox="1"/>
              <p:nvPr>
                <p:custDataLst>
                  <p:tags r:id="rId31"/>
                </p:custDataLst>
              </p:nvPr>
            </p:nvSpPr>
            <p:spPr>
              <a:xfrm>
                <a:off x="9633" y="7515"/>
                <a:ext cx="2769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  <a:sym typeface="Times New Roman" panose="02020603050405020304" pitchFamily="18" charset="0"/>
                  </a:rPr>
                  <a:t>代谢产物</a:t>
                </a:r>
                <a:endParaRPr lang="zh-CN" altLang="en-US" sz="2400" b="1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11" name="组合 10"/>
          <p:cNvGrpSpPr/>
          <p:nvPr>
            <p:custDataLst>
              <p:tags r:id="rId32"/>
            </p:custDataLst>
          </p:nvPr>
        </p:nvGrpSpPr>
        <p:grpSpPr>
          <a:xfrm>
            <a:off x="6971665" y="4618990"/>
            <a:ext cx="4832350" cy="1109980"/>
            <a:chOff x="10979" y="7274"/>
            <a:chExt cx="7610" cy="1748"/>
          </a:xfrm>
        </p:grpSpPr>
        <p:cxnSp>
          <p:nvCxnSpPr>
            <p:cNvPr id="12" name="直接箭头连接符 11"/>
            <p:cNvCxnSpPr/>
            <p:nvPr>
              <p:custDataLst>
                <p:tags r:id="rId33"/>
              </p:custDataLst>
            </p:nvPr>
          </p:nvCxnSpPr>
          <p:spPr>
            <a:xfrm>
              <a:off x="11034" y="8004"/>
              <a:ext cx="5137" cy="0"/>
            </a:xfrm>
            <a:prstGeom prst="straightConnector1">
              <a:avLst/>
            </a:prstGeom>
            <a:ln w="22225">
              <a:headEnd type="none" w="med" len="med"/>
              <a:tailEnd type="arrow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直接箭头连接符 12"/>
            <p:cNvCxnSpPr/>
            <p:nvPr>
              <p:custDataLst>
                <p:tags r:id="rId34"/>
              </p:custDataLst>
            </p:nvPr>
          </p:nvCxnSpPr>
          <p:spPr>
            <a:xfrm flipH="1">
              <a:off x="10979" y="8177"/>
              <a:ext cx="5131" cy="0"/>
            </a:xfrm>
            <a:prstGeom prst="straightConnector1">
              <a:avLst/>
            </a:prstGeom>
            <a:ln w="22225">
              <a:headEnd type="none" w="med" len="med"/>
              <a:tailEnd type="arrow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文本框 33"/>
            <p:cNvSpPr txBox="1"/>
            <p:nvPr>
              <p:custDataLst>
                <p:tags r:id="rId35"/>
              </p:custDataLst>
            </p:nvPr>
          </p:nvSpPr>
          <p:spPr>
            <a:xfrm>
              <a:off x="16491" y="7299"/>
              <a:ext cx="2098" cy="15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  <a:sym typeface="Times New Roman" panose="02020603050405020304" pitchFamily="18" charset="0"/>
                </a:rPr>
                <a:t>细胞</a:t>
              </a:r>
              <a:endParaRPr lang="zh-CN" altLang="en-US" sz="28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endParaRPr>
            </a:p>
            <a:p>
              <a:r>
                <a:rPr lang="zh-CN" altLang="en-US" sz="2800" b="1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  <a:sym typeface="Times New Roman" panose="02020603050405020304" pitchFamily="18" charset="0"/>
                </a:rPr>
                <a:t>内液</a:t>
              </a:r>
              <a:endParaRPr lang="zh-CN" altLang="en-US" sz="28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5" name="文本框 50"/>
            <p:cNvSpPr txBox="1"/>
            <p:nvPr>
              <p:custDataLst>
                <p:tags r:id="rId36"/>
              </p:custDataLst>
            </p:nvPr>
          </p:nvSpPr>
          <p:spPr>
            <a:xfrm>
              <a:off x="12470" y="7274"/>
              <a:ext cx="2649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sym typeface="Times New Roman" panose="02020603050405020304" pitchFamily="18" charset="0"/>
                </a:rPr>
                <a:t>营养物质</a:t>
              </a:r>
              <a:endParaRPr lang="zh-CN" altLang="en-US" sz="2400" b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6" name="文本框 51"/>
            <p:cNvSpPr txBox="1"/>
            <p:nvPr>
              <p:custDataLst>
                <p:tags r:id="rId37"/>
              </p:custDataLst>
            </p:nvPr>
          </p:nvSpPr>
          <p:spPr>
            <a:xfrm>
              <a:off x="12470" y="8298"/>
              <a:ext cx="2769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sym typeface="Times New Roman" panose="02020603050405020304" pitchFamily="18" charset="0"/>
                </a:rPr>
                <a:t>代谢产物</a:t>
              </a:r>
              <a:endParaRPr lang="zh-CN" altLang="en-US" sz="2400" b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20" grpId="0"/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52425" y="744855"/>
            <a:ext cx="4607560" cy="430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C486D">
                    <a:alpha val="8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wrap="square" lIns="288000" tIns="0" rIns="28800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</a:rPr>
              <a:t>2. 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</a:rPr>
              <a:t>细胞外液的组成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Arial" panose="020B0604020202020204"/>
              <a:sym typeface="+mn-ea"/>
            </a:endParaRPr>
          </a:p>
        </p:txBody>
      </p:sp>
      <p:grpSp>
        <p:nvGrpSpPr>
          <p:cNvPr id="25" name="组合 24"/>
          <p:cNvGrpSpPr/>
          <p:nvPr>
            <p:custDataLst>
              <p:tags r:id="rId2"/>
            </p:custDataLst>
          </p:nvPr>
        </p:nvGrpSpPr>
        <p:grpSpPr>
          <a:xfrm>
            <a:off x="0" y="79481"/>
            <a:ext cx="6153726" cy="599441"/>
            <a:chOff x="0" y="79481"/>
            <a:chExt cx="6153726" cy="599441"/>
          </a:xfrm>
        </p:grpSpPr>
        <p:sp>
          <p:nvSpPr>
            <p:cNvPr id="26" name="矩形 25"/>
            <p:cNvSpPr/>
            <p:nvPr>
              <p:custDataLst>
                <p:tags r:id="rId3"/>
              </p:custDataLst>
            </p:nvPr>
          </p:nvSpPr>
          <p:spPr>
            <a:xfrm>
              <a:off x="0" y="80761"/>
              <a:ext cx="218440" cy="598161"/>
            </a:xfrm>
            <a:prstGeom prst="rect">
              <a:avLst/>
            </a:prstGeom>
            <a:solidFill>
              <a:srgbClr val="30437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Arial" panose="020B0604020202020204"/>
                <a:sym typeface="Times New Roman" panose="02020603050405020304" pitchFamily="18" charset="0"/>
              </a:endParaRPr>
            </a:p>
          </p:txBody>
        </p:sp>
        <p:sp>
          <p:nvSpPr>
            <p:cNvPr id="27" name="文本框 26"/>
            <p:cNvSpPr txBox="1"/>
            <p:nvPr>
              <p:custDataLst>
                <p:tags r:id="rId4"/>
              </p:custDataLst>
            </p:nvPr>
          </p:nvSpPr>
          <p:spPr>
            <a:xfrm>
              <a:off x="352366" y="79481"/>
              <a:ext cx="5801360" cy="521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360" normalizeH="0" baseline="0" noProof="0">
                  <a:ln>
                    <a:noFill/>
                  </a:ln>
                  <a:solidFill>
                    <a:srgbClr val="5B9BD5">
                      <a:lumMod val="75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rial" panose="020B0604020202020204"/>
                </a:rPr>
                <a:t>一、体内细胞生活在细胞外液中</a:t>
              </a:r>
              <a:endParaRPr kumimoji="0" lang="zh-CN" altLang="en-US" sz="2800" b="1" i="0" u="none" strike="noStrike" kern="1200" cap="none" spc="360" normalizeH="0" baseline="0" noProof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</a:endParaRPr>
            </a:p>
          </p:txBody>
        </p:sp>
      </p:grpSp>
      <p:sp>
        <p:nvSpPr>
          <p:cNvPr id="35" name="文本框 34"/>
          <p:cNvSpPr txBox="1"/>
          <p:nvPr>
            <p:custDataLst>
              <p:tags r:id="rId5"/>
            </p:custDataLst>
          </p:nvPr>
        </p:nvSpPr>
        <p:spPr>
          <a:xfrm>
            <a:off x="352425" y="1350645"/>
            <a:ext cx="79603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96595"/>
            <a:r>
              <a:rPr sz="2800" b="1">
                <a:solidFill>
                  <a:srgbClr val="13089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sz="2800" b="1">
                <a:solidFill>
                  <a:srgbClr val="13089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sz="2800" b="1">
                <a:solidFill>
                  <a:srgbClr val="13089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lang="zh-CN" sz="2800" b="1">
                <a:solidFill>
                  <a:srgbClr val="13089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淋巴液：</a:t>
            </a:r>
            <a:r>
              <a:rPr lang="zh-CN" sz="2800">
                <a:latin typeface="楷体" panose="02010609060101010101" pitchFamily="49" charset="-122"/>
                <a:ea typeface="楷体" panose="02010609060101010101" pitchFamily="49" charset="-122"/>
              </a:rPr>
              <a:t>存在于淋巴管</a:t>
            </a:r>
            <a:endParaRPr lang="zh-CN" sz="28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53" name="组合 52"/>
          <p:cNvGrpSpPr/>
          <p:nvPr>
            <p:custDataLst>
              <p:tags r:id="rId6"/>
            </p:custDataLst>
          </p:nvPr>
        </p:nvGrpSpPr>
        <p:grpSpPr>
          <a:xfrm>
            <a:off x="6934200" y="107950"/>
            <a:ext cx="5113020" cy="3886200"/>
            <a:chOff x="642" y="4261"/>
            <a:chExt cx="8052" cy="6120"/>
          </a:xfrm>
        </p:grpSpPr>
        <p:grpSp>
          <p:nvGrpSpPr>
            <p:cNvPr id="2" name="组合 1"/>
            <p:cNvGrpSpPr/>
            <p:nvPr>
              <p:custDataLst>
                <p:tags r:id="rId7"/>
              </p:custDataLst>
            </p:nvPr>
          </p:nvGrpSpPr>
          <p:grpSpPr>
            <a:xfrm>
              <a:off x="642" y="4261"/>
              <a:ext cx="8052" cy="6120"/>
              <a:chOff x="-518" y="1821"/>
              <a:chExt cx="8052" cy="6120"/>
            </a:xfrm>
          </p:grpSpPr>
          <p:pic>
            <p:nvPicPr>
              <p:cNvPr id="42" name="Picture 2" descr="C:\Users\Administrator\Desktop\未标题-1 拷贝.png"/>
              <p:cNvPicPr>
                <a:picLocks noChangeAspect="1" noChangeArrowheads="1"/>
              </p:cNvPicPr>
              <p:nvPr>
                <p:custDataLst>
                  <p:tags r:id="rId8"/>
                </p:custDataLst>
              </p:nvPr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-518" y="2500"/>
                <a:ext cx="5830" cy="54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" name="组合 2"/>
              <p:cNvGrpSpPr/>
              <p:nvPr>
                <p:custDataLst>
                  <p:tags r:id="rId10"/>
                </p:custDataLst>
              </p:nvPr>
            </p:nvGrpSpPr>
            <p:grpSpPr>
              <a:xfrm>
                <a:off x="3271" y="1821"/>
                <a:ext cx="2285" cy="1337"/>
                <a:chOff x="1075039" y="1484528"/>
                <a:chExt cx="1935573" cy="1132088"/>
              </a:xfrm>
            </p:grpSpPr>
            <p:sp>
              <p:nvSpPr>
                <p:cNvPr id="4" name="Text Box 24"/>
                <p:cNvSpPr txBox="1">
                  <a:spLocks noChangeArrowheads="1"/>
                </p:cNvSpPr>
                <p:nvPr>
                  <p:custDataLst>
                    <p:tags r:id="rId11"/>
                  </p:custDataLst>
                </p:nvPr>
              </p:nvSpPr>
              <p:spPr bwMode="auto">
                <a:xfrm>
                  <a:off x="1955365" y="1484528"/>
                  <a:ext cx="1055247" cy="1104992"/>
                </a:xfrm>
                <a:prstGeom prst="rect">
                  <a:avLst/>
                </a:prstGeom>
                <a:noFill/>
                <a:ln w="28575" algn="ctr">
                  <a:noFill/>
                  <a:miter lim="800000"/>
                </a:ln>
                <a:effectLst/>
              </p:spPr>
              <p:txBody>
                <a:bodyPr wrap="none" lIns="91414" tIns="45707" rIns="91414" bIns="45707">
                  <a:spAutoFit/>
                </a:bodyPr>
                <a:lstStyle/>
                <a:p>
                  <a:r>
                    <a:rPr lang="zh-CN" altLang="en-US" sz="2400" b="1">
                      <a:solidFill>
                        <a:srgbClr val="FF0000"/>
                      </a:solidFill>
                      <a:effectLst/>
                      <a:latin typeface="+mn-ea"/>
                    </a:rPr>
                    <a:t>毛细</a:t>
                  </a:r>
                  <a:endParaRPr lang="zh-CN" altLang="en-US" sz="2400" b="1">
                    <a:solidFill>
                      <a:srgbClr val="FF0000"/>
                    </a:solidFill>
                    <a:effectLst/>
                    <a:latin typeface="+mn-ea"/>
                  </a:endParaRPr>
                </a:p>
                <a:p>
                  <a:r>
                    <a:rPr lang="zh-CN" altLang="en-US" sz="2400" b="1">
                      <a:solidFill>
                        <a:srgbClr val="FF0000"/>
                      </a:solidFill>
                      <a:effectLst/>
                      <a:latin typeface="+mn-ea"/>
                    </a:rPr>
                    <a:t>血管</a:t>
                  </a:r>
                  <a:endParaRPr lang="zh-CN" altLang="en-US" sz="2400" b="1">
                    <a:solidFill>
                      <a:srgbClr val="FF0000"/>
                    </a:solidFill>
                    <a:effectLst/>
                    <a:latin typeface="+mn-ea"/>
                  </a:endParaRPr>
                </a:p>
              </p:txBody>
            </p:sp>
            <p:sp>
              <p:nvSpPr>
                <p:cNvPr id="45" name="Line 25"/>
                <p:cNvSpPr>
                  <a:spLocks noChangeShapeType="1"/>
                </p:cNvSpPr>
                <p:nvPr>
                  <p:custDataLst>
                    <p:tags r:id="rId12"/>
                  </p:custDataLst>
                </p:nvPr>
              </p:nvSpPr>
              <p:spPr bwMode="auto">
                <a:xfrm flipH="1">
                  <a:off x="1075039" y="2231350"/>
                  <a:ext cx="755367" cy="385266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</a:ln>
                <a:effectLst/>
              </p:spPr>
              <p:txBody>
                <a:bodyPr lIns="91414" tIns="45707" rIns="91414" bIns="45707"/>
                <a:lstStyle/>
                <a:p>
                  <a:endParaRPr lang="zh-CN" altLang="en-US" sz="100">
                    <a:solidFill>
                      <a:srgbClr val="FF0000"/>
                    </a:solidFill>
                  </a:endParaRPr>
                </a:p>
              </p:txBody>
            </p:sp>
          </p:grpSp>
          <p:sp>
            <p:nvSpPr>
              <p:cNvPr id="46" name="椭圆 45"/>
              <p:cNvSpPr/>
              <p:nvPr>
                <p:custDataLst>
                  <p:tags r:id="rId13"/>
                </p:custDataLst>
              </p:nvPr>
            </p:nvSpPr>
            <p:spPr>
              <a:xfrm>
                <a:off x="3271" y="3475"/>
                <a:ext cx="802" cy="790"/>
              </a:xfrm>
              <a:prstGeom prst="ellipse">
                <a:avLst/>
              </a:prstGeom>
              <a:noFill/>
              <a:ln w="38100">
                <a:solidFill>
                  <a:srgbClr val="FF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lt1"/>
                    </a:solidFill>
                  </a14:hiddenFill>
                </a:ext>
              </a:extLst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 sz="100"/>
              </a:p>
            </p:txBody>
          </p:sp>
          <p:grpSp>
            <p:nvGrpSpPr>
              <p:cNvPr id="47" name="组合 46"/>
              <p:cNvGrpSpPr/>
              <p:nvPr>
                <p:custDataLst>
                  <p:tags r:id="rId14"/>
                </p:custDataLst>
              </p:nvPr>
            </p:nvGrpSpPr>
            <p:grpSpPr>
              <a:xfrm>
                <a:off x="4996" y="4906"/>
                <a:ext cx="2538" cy="723"/>
                <a:chOff x="-180331" y="2074676"/>
                <a:chExt cx="2148957" cy="612253"/>
              </a:xfrm>
            </p:grpSpPr>
            <p:sp>
              <p:nvSpPr>
                <p:cNvPr id="48" name="Text Box 24"/>
                <p:cNvSpPr txBox="1">
                  <a:spLocks noChangeArrowheads="1"/>
                </p:cNvSpPr>
                <p:nvPr>
                  <p:custDataLst>
                    <p:tags r:id="rId15"/>
                  </p:custDataLst>
                </p:nvPr>
              </p:nvSpPr>
              <p:spPr bwMode="auto">
                <a:xfrm>
                  <a:off x="507298" y="2074676"/>
                  <a:ext cx="1461328" cy="612253"/>
                </a:xfrm>
                <a:prstGeom prst="rect">
                  <a:avLst/>
                </a:prstGeom>
                <a:noFill/>
                <a:ln w="28575" algn="ctr">
                  <a:noFill/>
                  <a:miter lim="800000"/>
                </a:ln>
                <a:effectLst/>
              </p:spPr>
              <p:txBody>
                <a:bodyPr wrap="none" lIns="91414" tIns="45707" rIns="91414" bIns="45707">
                  <a:spAutoFit/>
                </a:bodyPr>
                <a:lstStyle/>
                <a:p>
                  <a:r>
                    <a:rPr lang="zh-CN" altLang="en-US" sz="2400" b="1">
                      <a:solidFill>
                        <a:srgbClr val="FF0000"/>
                      </a:solidFill>
                      <a:effectLst/>
                      <a:latin typeface="+mn-ea"/>
                    </a:rPr>
                    <a:t>组织液</a:t>
                  </a:r>
                  <a:endParaRPr lang="zh-CN" altLang="en-US" sz="2400" b="1">
                    <a:solidFill>
                      <a:srgbClr val="FF0000"/>
                    </a:solidFill>
                    <a:effectLst/>
                    <a:latin typeface="+mn-ea"/>
                  </a:endParaRPr>
                </a:p>
              </p:txBody>
            </p:sp>
            <p:sp>
              <p:nvSpPr>
                <p:cNvPr id="49" name="Line 25"/>
                <p:cNvSpPr>
                  <a:spLocks noChangeShapeType="1"/>
                </p:cNvSpPr>
                <p:nvPr>
                  <p:custDataLst>
                    <p:tags r:id="rId16"/>
                  </p:custDataLst>
                </p:nvPr>
              </p:nvSpPr>
              <p:spPr bwMode="auto">
                <a:xfrm flipH="1">
                  <a:off x="-180331" y="2367676"/>
                  <a:ext cx="687485" cy="1694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</a:ln>
                <a:effectLst/>
              </p:spPr>
              <p:txBody>
                <a:bodyPr lIns="91414" tIns="45707" rIns="91414" bIns="45707"/>
                <a:lstStyle/>
                <a:p>
                  <a:endParaRPr lang="zh-CN" altLang="en-US" sz="100">
                    <a:solidFill>
                      <a:srgbClr val="FF0000"/>
                    </a:solidFill>
                  </a:endParaRPr>
                </a:p>
              </p:txBody>
            </p:sp>
          </p:grpSp>
          <p:sp>
            <p:nvSpPr>
              <p:cNvPr id="50" name="椭圆 49"/>
              <p:cNvSpPr/>
              <p:nvPr>
                <p:custDataLst>
                  <p:tags r:id="rId17"/>
                </p:custDataLst>
              </p:nvPr>
            </p:nvSpPr>
            <p:spPr>
              <a:xfrm>
                <a:off x="2204" y="4858"/>
                <a:ext cx="945" cy="859"/>
              </a:xfrm>
              <a:prstGeom prst="ellipse">
                <a:avLst/>
              </a:prstGeom>
              <a:noFill/>
              <a:ln w="38100">
                <a:solidFill>
                  <a:srgbClr val="FF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lt1"/>
                    </a:solidFill>
                  </a14:hiddenFill>
                </a:ext>
              </a:extLst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 sz="100"/>
              </a:p>
            </p:txBody>
          </p:sp>
        </p:grpSp>
        <p:sp>
          <p:nvSpPr>
            <p:cNvPr id="51" name="Text Box 24"/>
            <p:cNvSpPr txBox="1"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6606" y="5722"/>
              <a:ext cx="1246" cy="1305"/>
            </a:xfrm>
            <a:prstGeom prst="rect">
              <a:avLst/>
            </a:prstGeom>
            <a:noFill/>
            <a:ln w="28575" algn="ctr">
              <a:noFill/>
              <a:miter lim="800000"/>
            </a:ln>
            <a:effectLst/>
          </p:spPr>
          <p:txBody>
            <a:bodyPr wrap="none" lIns="91414" tIns="45707" rIns="91414" bIns="45707">
              <a:spAutoFit/>
            </a:bodyPr>
            <a:lstStyle/>
            <a:p>
              <a:r>
                <a:rPr lang="zh-CN" altLang="en-US" sz="2400" b="1">
                  <a:solidFill>
                    <a:srgbClr val="FF0000"/>
                  </a:solidFill>
                  <a:effectLst/>
                  <a:latin typeface="+mn-ea"/>
                </a:rPr>
                <a:t>组织</a:t>
              </a:r>
              <a:endParaRPr lang="zh-CN" altLang="en-US" sz="2400" b="1">
                <a:solidFill>
                  <a:srgbClr val="FF0000"/>
                </a:solidFill>
                <a:effectLst/>
                <a:latin typeface="+mn-ea"/>
              </a:endParaRPr>
            </a:p>
            <a:p>
              <a:r>
                <a:rPr lang="zh-CN" altLang="en-US" sz="2400" b="1">
                  <a:solidFill>
                    <a:srgbClr val="FF0000"/>
                  </a:solidFill>
                  <a:effectLst/>
                  <a:latin typeface="+mn-ea"/>
                </a:rPr>
                <a:t>细胞</a:t>
              </a:r>
              <a:endParaRPr lang="zh-CN" altLang="en-US" sz="2400" b="1">
                <a:solidFill>
                  <a:srgbClr val="FF0000"/>
                </a:solidFill>
                <a:effectLst/>
                <a:latin typeface="+mn-ea"/>
              </a:endParaRPr>
            </a:p>
          </p:txBody>
        </p:sp>
        <p:sp>
          <p:nvSpPr>
            <p:cNvPr id="52" name="Line 25"/>
            <p:cNvSpPr>
              <a:spLocks noChangeShapeType="1"/>
            </p:cNvSpPr>
            <p:nvPr>
              <p:custDataLst>
                <p:tags r:id="rId19"/>
              </p:custDataLst>
            </p:nvPr>
          </p:nvSpPr>
          <p:spPr bwMode="auto">
            <a:xfrm flipH="1">
              <a:off x="5714" y="6139"/>
              <a:ext cx="892" cy="199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</a:ln>
            <a:effectLst/>
          </p:spPr>
          <p:txBody>
            <a:bodyPr lIns="91414" tIns="45707" rIns="91414" bIns="45707"/>
            <a:lstStyle/>
            <a:p>
              <a:endParaRPr lang="zh-CN" altLang="en-US" sz="100">
                <a:solidFill>
                  <a:srgbClr val="FF0000"/>
                </a:solidFill>
              </a:endParaRPr>
            </a:p>
          </p:txBody>
        </p:sp>
      </p:grpSp>
      <p:sp>
        <p:nvSpPr>
          <p:cNvPr id="11" name="文本框 10"/>
          <p:cNvSpPr txBox="1"/>
          <p:nvPr>
            <p:custDataLst>
              <p:tags r:id="rId20"/>
            </p:custDataLst>
          </p:nvPr>
        </p:nvSpPr>
        <p:spPr>
          <a:xfrm>
            <a:off x="895985" y="2193925"/>
            <a:ext cx="5427345" cy="2676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</a:rPr>
              <a:t>由一部分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组织液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</a:rPr>
              <a:t>经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毛细淋巴管壁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</a:rPr>
              <a:t>进入毛细淋巴管而形成，经过淋巴结等淋巴器官，最终汇入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血浆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</a:rPr>
              <a:t>淋巴液是</a:t>
            </a:r>
            <a:r>
              <a:rPr lang="zh-CN" altLang="en-US" sz="2800">
                <a:solidFill>
                  <a:schemeClr val="tx1"/>
                </a:solidFill>
                <a:highlight>
                  <a:srgbClr val="FFFF00"/>
                </a:highlight>
                <a:latin typeface="楷体" panose="02010609060101010101" pitchFamily="49" charset="-122"/>
                <a:ea typeface="楷体" panose="02010609060101010101" pitchFamily="49" charset="-122"/>
              </a:rPr>
              <a:t>淋巴细胞、吞噬细胞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</a:rPr>
              <a:t>直接生活的环境。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圆角矩形标注 17"/>
          <p:cNvSpPr/>
          <p:nvPr>
            <p:custDataLst>
              <p:tags r:id="rId21"/>
            </p:custDataLst>
          </p:nvPr>
        </p:nvSpPr>
        <p:spPr>
          <a:xfrm>
            <a:off x="2259330" y="5387975"/>
            <a:ext cx="3002280" cy="686435"/>
          </a:xfrm>
          <a:prstGeom prst="wedgeRoundRectCallout">
            <a:avLst>
              <a:gd name="adj1" fmla="val 37246"/>
              <a:gd name="adj2" fmla="val -185800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可</a:t>
            </a:r>
            <a:r>
              <a:rPr lang="zh-CN" altLang="en-US" sz="24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协助机体抵御疾病</a:t>
            </a:r>
            <a:endParaRPr lang="zh-CN" altLang="en-US" sz="24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charset="-122"/>
              <a:sym typeface="+mn-ea"/>
            </a:endParaRPr>
          </a:p>
        </p:txBody>
      </p:sp>
      <p:grpSp>
        <p:nvGrpSpPr>
          <p:cNvPr id="19" name="组合 18"/>
          <p:cNvGrpSpPr/>
          <p:nvPr>
            <p:custDataLst>
              <p:tags r:id="rId22"/>
            </p:custDataLst>
          </p:nvPr>
        </p:nvGrpSpPr>
        <p:grpSpPr>
          <a:xfrm>
            <a:off x="6435090" y="4137668"/>
            <a:ext cx="5499735" cy="2102645"/>
            <a:chOff x="10226" y="4537"/>
            <a:chExt cx="8661" cy="3311"/>
          </a:xfrm>
        </p:grpSpPr>
        <p:sp>
          <p:nvSpPr>
            <p:cNvPr id="23" name="文本框 6"/>
            <p:cNvSpPr txBox="1"/>
            <p:nvPr>
              <p:custDataLst>
                <p:tags r:id="rId23"/>
              </p:custDataLst>
            </p:nvPr>
          </p:nvSpPr>
          <p:spPr>
            <a:xfrm>
              <a:off x="10226" y="5034"/>
              <a:ext cx="2374" cy="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600" b="1">
                  <a:solidFill>
                    <a:schemeClr val="tx1"/>
                  </a:solidFill>
                  <a:highlight>
                    <a:srgbClr val="FFFF00"/>
                  </a:highlight>
                  <a:latin typeface="微软雅黑" panose="020B0503020204020204" charset="-122"/>
                  <a:ea typeface="微软雅黑" panose="020B0503020204020204" charset="-122"/>
                  <a:sym typeface="Times New Roman" panose="02020603050405020304" pitchFamily="18" charset="0"/>
                </a:rPr>
                <a:t>组织液</a:t>
              </a:r>
              <a:endParaRPr lang="zh-CN" altLang="en-US" sz="2600" b="1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endParaRPr>
            </a:p>
          </p:txBody>
        </p:sp>
        <p:cxnSp>
          <p:nvCxnSpPr>
            <p:cNvPr id="28" name="直接箭头连接符 27"/>
            <p:cNvCxnSpPr/>
            <p:nvPr>
              <p:custDataLst>
                <p:tags r:id="rId24"/>
              </p:custDataLst>
            </p:nvPr>
          </p:nvCxnSpPr>
          <p:spPr>
            <a:xfrm flipV="1">
              <a:off x="12193" y="5419"/>
              <a:ext cx="4327" cy="23"/>
            </a:xfrm>
            <a:prstGeom prst="straightConnector1">
              <a:avLst/>
            </a:prstGeom>
            <a:ln w="22225"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直接箭头连接符 28"/>
            <p:cNvCxnSpPr/>
            <p:nvPr>
              <p:custDataLst>
                <p:tags r:id="rId25"/>
              </p:custDataLst>
            </p:nvPr>
          </p:nvCxnSpPr>
          <p:spPr>
            <a:xfrm flipH="1">
              <a:off x="14972" y="5953"/>
              <a:ext cx="2595" cy="1301"/>
            </a:xfrm>
            <a:prstGeom prst="straightConnector1">
              <a:avLst/>
            </a:prstGeom>
            <a:ln w="22225">
              <a:headEnd type="none" w="med" len="med"/>
              <a:tailEnd type="arrow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0" name="文本框 9"/>
            <p:cNvSpPr txBox="1"/>
            <p:nvPr>
              <p:custDataLst>
                <p:tags r:id="rId26"/>
              </p:custDataLst>
            </p:nvPr>
          </p:nvSpPr>
          <p:spPr>
            <a:xfrm>
              <a:off x="12193" y="4537"/>
              <a:ext cx="4049" cy="1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2000" b="1">
                  <a:latin typeface="微软雅黑" panose="020B0503020204020204" charset="-122"/>
                  <a:ea typeface="微软雅黑" panose="020B0503020204020204" charset="-122"/>
                  <a:sym typeface="Times New Roman" panose="02020603050405020304" pitchFamily="18" charset="0"/>
                </a:rPr>
                <a:t>由毛细淋巴管壁</a:t>
              </a:r>
              <a:endParaRPr lang="zh-CN" altLang="en-US" sz="2000" b="1"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2000" b="1">
                  <a:latin typeface="微软雅黑" panose="020B0503020204020204" charset="-122"/>
                  <a:ea typeface="微软雅黑" panose="020B0503020204020204" charset="-122"/>
                  <a:sym typeface="Times New Roman" panose="02020603050405020304" pitchFamily="18" charset="0"/>
                </a:rPr>
                <a:t>进入淋巴管</a:t>
              </a:r>
              <a:endParaRPr lang="zh-CN" altLang="en-US" sz="2000" b="1"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1" name="文本框 10"/>
            <p:cNvSpPr txBox="1"/>
            <p:nvPr>
              <p:custDataLst>
                <p:tags r:id="rId27"/>
              </p:custDataLst>
            </p:nvPr>
          </p:nvSpPr>
          <p:spPr>
            <a:xfrm>
              <a:off x="16520" y="4866"/>
              <a:ext cx="2367" cy="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600" b="1">
                  <a:solidFill>
                    <a:schemeClr val="tx1"/>
                  </a:solidFill>
                  <a:highlight>
                    <a:srgbClr val="FFFF00"/>
                  </a:highlight>
                  <a:latin typeface="微软雅黑" panose="020B0503020204020204" charset="-122"/>
                  <a:ea typeface="微软雅黑" panose="020B0503020204020204" charset="-122"/>
                  <a:sym typeface="Times New Roman" panose="02020603050405020304" pitchFamily="18" charset="0"/>
                </a:rPr>
                <a:t>淋巴液</a:t>
              </a:r>
              <a:endParaRPr lang="zh-CN" altLang="en-US" sz="2600" b="1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2" name="文本框 11"/>
            <p:cNvSpPr txBox="1"/>
            <p:nvPr>
              <p:custDataLst>
                <p:tags r:id="rId28"/>
              </p:custDataLst>
            </p:nvPr>
          </p:nvSpPr>
          <p:spPr>
            <a:xfrm rot="20040000">
              <a:off x="15401" y="6475"/>
              <a:ext cx="2947" cy="1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indent="0" algn="ctr" fontAlgn="auto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sz="2000" b="1">
                  <a:latin typeface="微软雅黑" panose="020B0503020204020204" charset="-122"/>
                  <a:ea typeface="微软雅黑" panose="020B0503020204020204" charset="-122"/>
                  <a:sym typeface="Times New Roman" panose="02020603050405020304" pitchFamily="18" charset="0"/>
                </a:rPr>
                <a:t>经左右锁骨</a:t>
              </a:r>
              <a:endParaRPr lang="zh-CN" altLang="en-US" sz="2000" b="1"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endParaRPr>
            </a:p>
            <a:p>
              <a:pPr lvl="0" indent="0" algn="ctr" fontAlgn="auto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sz="2000" b="1">
                  <a:latin typeface="微软雅黑" panose="020B0503020204020204" charset="-122"/>
                  <a:ea typeface="微软雅黑" panose="020B0503020204020204" charset="-122"/>
                  <a:sym typeface="Times New Roman" panose="02020603050405020304" pitchFamily="18" charset="0"/>
                </a:rPr>
                <a:t>下静脉汇入</a:t>
              </a:r>
              <a:endParaRPr lang="zh-CN" altLang="en-US" sz="2000" b="1"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3" name="文本框 12"/>
            <p:cNvSpPr txBox="1"/>
            <p:nvPr>
              <p:custDataLst>
                <p:tags r:id="rId29"/>
              </p:custDataLst>
            </p:nvPr>
          </p:nvSpPr>
          <p:spPr>
            <a:xfrm>
              <a:off x="13113" y="7074"/>
              <a:ext cx="1747" cy="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600" b="1">
                  <a:solidFill>
                    <a:schemeClr val="tx1"/>
                  </a:solidFill>
                  <a:highlight>
                    <a:srgbClr val="FFFF00"/>
                  </a:highlight>
                  <a:latin typeface="微软雅黑" panose="020B0503020204020204" charset="-122"/>
                  <a:ea typeface="微软雅黑" panose="020B0503020204020204" charset="-122"/>
                  <a:sym typeface="Times New Roman" panose="02020603050405020304" pitchFamily="18" charset="0"/>
                </a:rPr>
                <a:t>血浆</a:t>
              </a:r>
              <a:endParaRPr lang="zh-CN" altLang="en-US" sz="2600" b="1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/>
          <p:nvPr>
            <p:custDataLst>
              <p:tags r:id="rId1"/>
            </p:custDataLst>
          </p:nvPr>
        </p:nvSpPr>
        <p:spPr>
          <a:xfrm>
            <a:off x="861695" y="417195"/>
            <a:ext cx="2619375" cy="6096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</a:ln>
        </p:spPr>
        <p:txBody>
          <a:bodyPr wrap="square" anchor="t">
            <a:noAutofit/>
            <a:scene3d>
              <a:camera prst="orthographicFront"/>
              <a:lightRig rig="threePt" dir="t"/>
            </a:scene3d>
          </a:bodyPr>
          <a:lstStyle/>
          <a:p>
            <a:pPr algn="ctr">
              <a:spcBef>
                <a:spcPct val="50000"/>
              </a:spcBef>
            </a:pPr>
            <a:r>
              <a:rPr lang="zh-CN" altLang="en-US" sz="3200" b="1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楷体" panose="02010609060101010101" pitchFamily="49" charset="-122"/>
              </a:rPr>
              <a:t>拓展延伸</a:t>
            </a:r>
            <a:endParaRPr lang="zh-CN" altLang="en-US" sz="3200" b="1">
              <a:solidFill>
                <a:schemeClr val="tx1"/>
              </a:solidFill>
              <a:effectLst/>
              <a:latin typeface="微软雅黑" panose="020B0503020204020204" charset="-122"/>
              <a:ea typeface="微软雅黑" panose="020B0503020204020204" charset="-122"/>
              <a:cs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861695" y="1547495"/>
            <a:ext cx="6033135" cy="332295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wrap="square" rtlCol="0" anchor="t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脑脊液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是充满脑室系统、蛛网膜下隙和脊髓中央管内的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无色透明液体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。</a:t>
            </a:r>
            <a:endParaRPr lang="zh-CN" altLang="en-US" sz="2800" b="1"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脑脊液属于细胞外液，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正常脑脊液具有一定的化学成分和压力，对维持颅压的相对稳定有重要作用。</a:t>
            </a:r>
            <a:endParaRPr lang="zh-CN" altLang="en-US" sz="2800" b="1"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r="3982"/>
          <a:stretch>
            <a:fillRect/>
          </a:stretch>
        </p:blipFill>
        <p:spPr>
          <a:xfrm>
            <a:off x="7158355" y="1547495"/>
            <a:ext cx="4596765" cy="3544570"/>
          </a:xfrm>
          <a:prstGeom prst="rect">
            <a:avLst/>
          </a:prstGeom>
        </p:spPr>
      </p:pic>
      <p:sp>
        <p:nvSpPr>
          <p:cNvPr id="2" name="文本框 1"/>
          <p:cNvSpPr txBox="1"/>
          <p:nvPr>
            <p:custDataLst>
              <p:tags r:id="rId5"/>
            </p:custDataLst>
          </p:nvPr>
        </p:nvSpPr>
        <p:spPr>
          <a:xfrm>
            <a:off x="2258695" y="5406390"/>
            <a:ext cx="7259320" cy="583565"/>
          </a:xfrm>
          <a:prstGeom prst="rect">
            <a:avLst/>
          </a:prstGeom>
          <a:noFill/>
          <a:ln w="28575" cmpd="dbl">
            <a:solidFill>
              <a:schemeClr val="accent1">
                <a:shade val="50000"/>
              </a:schemeClr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3"/>
                </a:solidFill>
              </a14:hiddenFill>
            </a:ext>
          </a:extLst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32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华文楷体" panose="02010600040101010101" charset="-122"/>
                <a:sym typeface="+mn-ea"/>
              </a:rPr>
              <a:t>脑脊液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  <a:cs typeface="华文楷体" panose="02010600040101010101" charset="-122"/>
                <a:sym typeface="+mn-ea"/>
              </a:rPr>
              <a:t>是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imes New Roman" panose="02020603050405020304" pitchFamily="18" charset="0"/>
              </a:rPr>
              <a:t>大脑细胞的</a:t>
            </a:r>
            <a:r>
              <a:rPr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rPr>
              <a:t>直接生活的环境</a:t>
            </a:r>
            <a:endParaRPr lang="zh-CN" altLang="en-US" sz="32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>
            <p:custDataLst>
              <p:tags r:id="rId6"/>
            </p:custDataLst>
          </p:nvPr>
        </p:nvSpPr>
        <p:spPr>
          <a:xfrm>
            <a:off x="3623310" y="489585"/>
            <a:ext cx="53517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</a:rPr>
              <a:t>其它细胞外液：如</a:t>
            </a:r>
            <a:r>
              <a:rPr lang="zh-CN" altLang="en-US" sz="2800">
                <a:highlight>
                  <a:srgbClr val="FFFF00"/>
                </a:highlight>
                <a:latin typeface="楷体" panose="02010609060101010101" pitchFamily="49" charset="-122"/>
                <a:ea typeface="楷体" panose="02010609060101010101" pitchFamily="49" charset="-122"/>
              </a:rPr>
              <a:t>脑脊液</a:t>
            </a:r>
            <a:endParaRPr lang="zh-CN" altLang="en-US" sz="2800">
              <a:highlight>
                <a:srgbClr val="FFFF00"/>
              </a:highligh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05965" y="800100"/>
            <a:ext cx="10316210" cy="737870"/>
          </a:xfrm>
        </p:spPr>
        <p:txBody>
          <a:bodyPr>
            <a:noAutofit/>
          </a:bodyPr>
          <a:lstStyle/>
          <a:p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</a:rPr>
              <a:t>细胞外液（组织液、血浆、淋巴液）之间存在怎样的关系呢？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535" y="601345"/>
            <a:ext cx="1027430" cy="1027430"/>
          </a:xfrm>
          <a:prstGeom prst="rect">
            <a:avLst/>
          </a:prstGeom>
        </p:spPr>
      </p:pic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1473835" y="3115945"/>
            <a:ext cx="7141210" cy="49149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 anchor="t">
            <a:spAutoFit/>
          </a:bodyPr>
          <a:lstStyle/>
          <a:p>
            <a:r>
              <a:rPr lang="en-US" altLang="zh-CN" sz="26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(1)</a:t>
            </a:r>
            <a:r>
              <a:rPr lang="zh-CN" altLang="en-US" sz="26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为什么说细胞外液是细胞直接生活的环境?  </a:t>
            </a:r>
            <a:endParaRPr lang="zh-CN" altLang="en-US" sz="26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5"/>
            </p:custDataLst>
          </p:nvPr>
        </p:nvSpPr>
        <p:spPr>
          <a:xfrm>
            <a:off x="4319270" y="2514600"/>
            <a:ext cx="4064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【思考</a:t>
            </a: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讨论】</a:t>
            </a:r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</a:t>
            </a:r>
            <a:r>
              <a:rPr lang="en-US" altLang="zh-CN" sz="2800" baseline="-2500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endParaRPr lang="en-US" altLang="zh-CN" sz="2800" baseline="-25000">
              <a:solidFill>
                <a:schemeClr val="tx1"/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Rectangle 11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098550" y="1891030"/>
            <a:ext cx="7051675" cy="430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C486D">
                    <a:alpha val="8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wrap="square" lIns="288000" tIns="0" rIns="28800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</a:rPr>
              <a:t>3. 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</a:rPr>
              <a:t>血浆、组织液和淋巴液的关系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2346960" y="3910330"/>
            <a:ext cx="512445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体内大多细胞浸润于细胞外液中</a:t>
            </a:r>
            <a:r>
              <a:rPr lang="en-US" altLang="zh-CN" sz="26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:</a:t>
            </a:r>
            <a:endParaRPr lang="en-US" altLang="zh-CN" sz="26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2267585" y="4401820"/>
            <a:ext cx="11172825" cy="15297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fontAlgn="auto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6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①</a:t>
            </a:r>
            <a:r>
              <a:rPr lang="zh-CN" altLang="en-US" sz="2600">
                <a:latin typeface="楷体" panose="02010609060101010101" pitchFamily="49" charset="-122"/>
                <a:ea typeface="楷体" panose="02010609060101010101" pitchFamily="49" charset="-122"/>
              </a:rPr>
              <a:t>血细胞</a:t>
            </a:r>
            <a:r>
              <a:rPr lang="en-US" altLang="zh-CN" sz="2600">
                <a:latin typeface="楷体" panose="02010609060101010101" pitchFamily="49" charset="-122"/>
                <a:ea typeface="楷体" panose="02010609060101010101" pitchFamily="49" charset="-122"/>
              </a:rPr>
              <a:t>--</a:t>
            </a:r>
            <a:r>
              <a:rPr lang="zh-CN" altLang="en-US" sz="2600">
                <a:latin typeface="楷体" panose="02010609060101010101" pitchFamily="49" charset="-122"/>
                <a:ea typeface="楷体" panose="02010609060101010101" pitchFamily="49" charset="-122"/>
              </a:rPr>
              <a:t>血浆</a:t>
            </a:r>
            <a:r>
              <a:rPr lang="en-US" altLang="zh-CN" sz="260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260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0" fontAlgn="auto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600">
                <a:latin typeface="楷体" panose="02010609060101010101" pitchFamily="49" charset="-122"/>
                <a:ea typeface="楷体" panose="02010609060101010101" pitchFamily="49" charset="-122"/>
              </a:rPr>
              <a:t>②</a:t>
            </a:r>
            <a:r>
              <a:rPr lang="zh-CN" altLang="en-US" sz="2600">
                <a:latin typeface="楷体" panose="02010609060101010101" pitchFamily="49" charset="-122"/>
                <a:ea typeface="楷体" panose="02010609060101010101" pitchFamily="49" charset="-122"/>
              </a:rPr>
              <a:t>体内绝大多数细胞</a:t>
            </a:r>
            <a:r>
              <a:rPr lang="en-US" altLang="zh-CN" sz="2600">
                <a:latin typeface="楷体" panose="02010609060101010101" pitchFamily="49" charset="-122"/>
                <a:ea typeface="楷体" panose="02010609060101010101" pitchFamily="49" charset="-122"/>
              </a:rPr>
              <a:t>--</a:t>
            </a:r>
            <a:r>
              <a:rPr lang="zh-CN" altLang="en-US" sz="2600">
                <a:latin typeface="楷体" panose="02010609060101010101" pitchFamily="49" charset="-122"/>
                <a:ea typeface="楷体" panose="02010609060101010101" pitchFamily="49" charset="-122"/>
              </a:rPr>
              <a:t>组织液</a:t>
            </a:r>
            <a:r>
              <a:rPr lang="en-US" altLang="zh-CN" sz="260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endParaRPr lang="en-US" altLang="zh-CN" sz="260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0" fontAlgn="auto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6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③</a:t>
            </a:r>
            <a:r>
              <a:rPr lang="zh-CN" altLang="en-US" sz="2600">
                <a:latin typeface="楷体" panose="02010609060101010101" pitchFamily="49" charset="-122"/>
                <a:ea typeface="楷体" panose="02010609060101010101" pitchFamily="49" charset="-122"/>
              </a:rPr>
              <a:t>大量淋巴细胞</a:t>
            </a:r>
            <a:r>
              <a:rPr lang="en-US" altLang="zh-CN" sz="2600">
                <a:latin typeface="楷体" panose="02010609060101010101" pitchFamily="49" charset="-122"/>
                <a:ea typeface="楷体" panose="02010609060101010101" pitchFamily="49" charset="-122"/>
              </a:rPr>
              <a:t>--</a:t>
            </a:r>
            <a:r>
              <a:rPr lang="zh-CN" altLang="en-US" sz="2600">
                <a:latin typeface="楷体" panose="02010609060101010101" pitchFamily="49" charset="-122"/>
                <a:ea typeface="楷体" panose="02010609060101010101" pitchFamily="49" charset="-122"/>
              </a:rPr>
              <a:t>淋巴液</a:t>
            </a:r>
            <a:endParaRPr lang="zh-CN" altLang="en-US" sz="26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5" name="组合 24"/>
          <p:cNvGrpSpPr/>
          <p:nvPr>
            <p:custDataLst>
              <p:tags r:id="rId9"/>
            </p:custDataLst>
          </p:nvPr>
        </p:nvGrpSpPr>
        <p:grpSpPr>
          <a:xfrm>
            <a:off x="0" y="79481"/>
            <a:ext cx="6153726" cy="599441"/>
            <a:chOff x="0" y="79481"/>
            <a:chExt cx="6153726" cy="599441"/>
          </a:xfrm>
        </p:grpSpPr>
        <p:sp>
          <p:nvSpPr>
            <p:cNvPr id="26" name="矩形 25"/>
            <p:cNvSpPr/>
            <p:nvPr>
              <p:custDataLst>
                <p:tags r:id="rId10"/>
              </p:custDataLst>
            </p:nvPr>
          </p:nvSpPr>
          <p:spPr>
            <a:xfrm>
              <a:off x="0" y="80761"/>
              <a:ext cx="218440" cy="598161"/>
            </a:xfrm>
            <a:prstGeom prst="rect">
              <a:avLst/>
            </a:prstGeom>
            <a:solidFill>
              <a:srgbClr val="30437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Arial" panose="020B0604020202020204"/>
                <a:sym typeface="Times New Roman" panose="02020603050405020304" pitchFamily="18" charset="0"/>
              </a:endParaRPr>
            </a:p>
          </p:txBody>
        </p:sp>
        <p:sp>
          <p:nvSpPr>
            <p:cNvPr id="27" name="文本框 26"/>
            <p:cNvSpPr txBox="1"/>
            <p:nvPr>
              <p:custDataLst>
                <p:tags r:id="rId11"/>
              </p:custDataLst>
            </p:nvPr>
          </p:nvSpPr>
          <p:spPr>
            <a:xfrm>
              <a:off x="352366" y="79481"/>
              <a:ext cx="5801360" cy="521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360" normalizeH="0" baseline="0" noProof="0">
                  <a:ln>
                    <a:noFill/>
                  </a:ln>
                  <a:solidFill>
                    <a:srgbClr val="5B9BD5">
                      <a:lumMod val="75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rial" panose="020B0604020202020204"/>
                </a:rPr>
                <a:t>一、体内细胞生活在细胞外液中</a:t>
              </a:r>
              <a:endParaRPr kumimoji="0" lang="zh-CN" altLang="en-US" sz="2800" b="1" i="0" u="none" strike="noStrike" kern="1200" cap="none" spc="360" normalizeH="0" baseline="0" noProof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</a:endParaRPr>
            </a:p>
          </p:txBody>
        </p:sp>
      </p:grpSp>
      <p:pic>
        <p:nvPicPr>
          <p:cNvPr id="2" name="Picture 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tretch>
            <a:fillRect/>
          </a:stretch>
        </p:blipFill>
        <p:spPr>
          <a:xfrm flipH="1">
            <a:off x="10947400" y="10236200"/>
            <a:ext cx="0" cy="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9" grpId="0"/>
      <p:bldP spid="6" grpId="0" animBg="1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596900" y="1581150"/>
            <a:ext cx="11379835" cy="49149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 anchor="t">
            <a:spAutoFit/>
          </a:bodyPr>
          <a:lstStyle/>
          <a:p>
            <a:r>
              <a:rPr lang="en-US" sz="26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(2)</a:t>
            </a:r>
            <a:r>
              <a:rPr lang="zh-CN" altLang="en-US" sz="26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血浆、组织液、淋巴液之间有何内在联系?请绘制反映三者关系的模式图。  </a:t>
            </a:r>
            <a:endParaRPr lang="zh-CN" altLang="en-US" sz="26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875280" y="2368550"/>
            <a:ext cx="7312025" cy="2778125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4"/>
            </p:custDataLst>
          </p:nvPr>
        </p:nvSpPr>
        <p:spPr>
          <a:xfrm>
            <a:off x="1109980" y="3042285"/>
            <a:ext cx="17653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（两端开放）</a:t>
            </a:r>
            <a:endParaRPr lang="zh-CN" altLang="en-US" sz="24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22" name="文本框 21"/>
          <p:cNvSpPr txBox="1"/>
          <p:nvPr>
            <p:custDataLst>
              <p:tags r:id="rId5"/>
            </p:custDataLst>
          </p:nvPr>
        </p:nvSpPr>
        <p:spPr>
          <a:xfrm>
            <a:off x="9484360" y="3288030"/>
            <a:ext cx="17653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（有盲端）</a:t>
            </a:r>
            <a:endParaRPr lang="zh-CN" altLang="en-US" sz="24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23" name="文本框 22"/>
          <p:cNvSpPr txBox="1"/>
          <p:nvPr>
            <p:custDataLst>
              <p:tags r:id="rId6"/>
            </p:custDataLst>
          </p:nvPr>
        </p:nvSpPr>
        <p:spPr>
          <a:xfrm>
            <a:off x="1826895" y="5494655"/>
            <a:ext cx="1087247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双向关系：</a:t>
            </a:r>
            <a:r>
              <a:rPr lang="zh-CN" altLang="en-US" sz="2400" b="1">
                <a:solidFill>
                  <a:srgbClr val="E10F23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血浆与组织液、组织液与细胞内液</a:t>
            </a:r>
            <a:endParaRPr lang="zh-CN" altLang="en-US" sz="2400" b="1">
              <a:solidFill>
                <a:srgbClr val="E10F23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r>
              <a:rPr lang="zh-CN" altLang="en-US" sz="2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单向关系：</a:t>
            </a:r>
            <a:r>
              <a:rPr lang="zh-CN" altLang="en-US" sz="2400" b="1">
                <a:solidFill>
                  <a:srgbClr val="05307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组织液与淋巴液，淋巴液与血浆</a:t>
            </a:r>
            <a:endParaRPr lang="zh-CN" altLang="en-US" sz="2400" b="1">
              <a:solidFill>
                <a:srgbClr val="05307F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25" name="组合 24"/>
          <p:cNvGrpSpPr/>
          <p:nvPr>
            <p:custDataLst>
              <p:tags r:id="rId7"/>
            </p:custDataLst>
          </p:nvPr>
        </p:nvGrpSpPr>
        <p:grpSpPr>
          <a:xfrm>
            <a:off x="0" y="79481"/>
            <a:ext cx="6153726" cy="599441"/>
            <a:chOff x="0" y="79481"/>
            <a:chExt cx="6153726" cy="599441"/>
          </a:xfrm>
        </p:grpSpPr>
        <p:sp>
          <p:nvSpPr>
            <p:cNvPr id="26" name="矩形 25"/>
            <p:cNvSpPr/>
            <p:nvPr>
              <p:custDataLst>
                <p:tags r:id="rId8"/>
              </p:custDataLst>
            </p:nvPr>
          </p:nvSpPr>
          <p:spPr>
            <a:xfrm>
              <a:off x="0" y="80761"/>
              <a:ext cx="218440" cy="598161"/>
            </a:xfrm>
            <a:prstGeom prst="rect">
              <a:avLst/>
            </a:prstGeom>
            <a:solidFill>
              <a:srgbClr val="30437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Arial" panose="020B0604020202020204"/>
                <a:sym typeface="Times New Roman" panose="02020603050405020304" pitchFamily="18" charset="0"/>
              </a:endParaRPr>
            </a:p>
          </p:txBody>
        </p:sp>
        <p:sp>
          <p:nvSpPr>
            <p:cNvPr id="27" name="文本框 26"/>
            <p:cNvSpPr txBox="1"/>
            <p:nvPr>
              <p:custDataLst>
                <p:tags r:id="rId9"/>
              </p:custDataLst>
            </p:nvPr>
          </p:nvSpPr>
          <p:spPr>
            <a:xfrm>
              <a:off x="352366" y="79481"/>
              <a:ext cx="5801360" cy="521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360" normalizeH="0" baseline="0" noProof="0">
                  <a:ln>
                    <a:noFill/>
                  </a:ln>
                  <a:solidFill>
                    <a:srgbClr val="5B9BD5">
                      <a:lumMod val="75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rial" panose="020B0604020202020204"/>
                </a:rPr>
                <a:t>一、体内细胞生活在细胞外液中</a:t>
              </a:r>
              <a:endParaRPr kumimoji="0" lang="zh-CN" altLang="en-US" sz="2800" b="1" i="0" u="none" strike="noStrike" kern="1200" cap="none" spc="360" normalizeH="0" baseline="0" noProof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</a:endParaRPr>
            </a:p>
          </p:txBody>
        </p:sp>
      </p:grpSp>
      <p:sp>
        <p:nvSpPr>
          <p:cNvPr id="24" name="文本框 23"/>
          <p:cNvSpPr txBox="1"/>
          <p:nvPr>
            <p:custDataLst>
              <p:tags r:id="rId10"/>
            </p:custDataLst>
          </p:nvPr>
        </p:nvSpPr>
        <p:spPr>
          <a:xfrm>
            <a:off x="6630670" y="794385"/>
            <a:ext cx="4064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【思考</a:t>
            </a: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讨论】</a:t>
            </a:r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</a:t>
            </a:r>
            <a:r>
              <a:rPr lang="en-US" altLang="zh-CN" sz="2800" baseline="-2500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endParaRPr lang="en-US" altLang="zh-CN" sz="2800" baseline="-25000">
              <a:solidFill>
                <a:schemeClr val="tx1"/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Rectangle 11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62940" y="868680"/>
            <a:ext cx="7051675" cy="430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C486D">
                    <a:alpha val="8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wrap="square" lIns="288000" tIns="0" rIns="28800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</a:rPr>
              <a:t>3. 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</a:rPr>
              <a:t>血浆、组织液和淋巴液的关系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Arial" panose="020B060402020202020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755900" y="203200"/>
            <a:ext cx="5720715" cy="5219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组织液、血浆、淋巴液关系模式图</a:t>
            </a:r>
            <a:endParaRPr lang="zh-CN" altLang="en-US"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3554" name="文本框 136193"/>
          <p:cNvSpPr txBox="1"/>
          <p:nvPr>
            <p:custDataLst>
              <p:tags r:id="rId2"/>
            </p:custDataLst>
          </p:nvPr>
        </p:nvSpPr>
        <p:spPr>
          <a:xfrm>
            <a:off x="1619250" y="1337945"/>
            <a:ext cx="1071245" cy="4984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6350">
            <a:noFill/>
          </a:ln>
        </p:spPr>
        <p:txBody>
          <a:bodyPr anchor="ctr" anchorCtr="0"/>
          <a:lstStyle/>
          <a:p>
            <a:pPr indent="0" algn="ctr" eaLnBrk="0" fontAlgn="auto" hangingPunct="0">
              <a:lnSpc>
                <a:spcPct val="100000"/>
              </a:lnSpc>
            </a:pPr>
            <a:r>
              <a:rPr lang="zh-CN" altLang="en-US"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血浆</a:t>
            </a:r>
            <a:endParaRPr lang="zh-CN" altLang="en-US" sz="28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555" name="文本框 136194"/>
          <p:cNvSpPr txBox="1"/>
          <p:nvPr>
            <p:custDataLst>
              <p:tags r:id="rId3"/>
            </p:custDataLst>
          </p:nvPr>
        </p:nvSpPr>
        <p:spPr>
          <a:xfrm>
            <a:off x="5751830" y="1348105"/>
            <a:ext cx="1462405" cy="52641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6350">
            <a:noFill/>
          </a:ln>
        </p:spPr>
        <p:txBody>
          <a:bodyPr anchor="ctr" anchorCtr="0">
            <a:noAutofit/>
          </a:bodyPr>
          <a:lstStyle/>
          <a:p>
            <a:pPr lvl="0" indent="0" algn="ctr" eaLnBrk="0" fontAlgn="auto" hangingPunct="0">
              <a:lnSpc>
                <a:spcPct val="100000"/>
              </a:lnSpc>
              <a:buClrTx/>
              <a:buSzTx/>
              <a:buFontTx/>
            </a:pP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组织液</a:t>
            </a:r>
            <a:endParaRPr lang="zh-CN" altLang="en-US" sz="2800" b="1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3556" name="文本框 136195"/>
          <p:cNvSpPr txBox="1"/>
          <p:nvPr>
            <p:custDataLst>
              <p:tags r:id="rId4"/>
            </p:custDataLst>
          </p:nvPr>
        </p:nvSpPr>
        <p:spPr>
          <a:xfrm>
            <a:off x="9391015" y="1341755"/>
            <a:ext cx="1808480" cy="5835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6350">
            <a:noFill/>
          </a:ln>
        </p:spPr>
        <p:txBody>
          <a:bodyPr wrap="none" anchor="ctr" anchorCtr="0">
            <a:spAutoFit/>
          </a:bodyPr>
          <a:lstStyle/>
          <a:p>
            <a:pPr lvl="0" indent="0" algn="ctr" eaLnBrk="0" fontAlgn="auto" hangingPunct="0">
              <a:lnSpc>
                <a:spcPct val="100000"/>
              </a:lnSpc>
              <a:buClrTx/>
              <a:buSzTx/>
              <a:buFontTx/>
            </a:pP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细胞内液</a:t>
            </a:r>
            <a:endParaRPr lang="zh-CN" altLang="en-US" sz="3200" b="1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3557" name="文本框 136196"/>
          <p:cNvSpPr txBox="1"/>
          <p:nvPr>
            <p:custDataLst>
              <p:tags r:id="rId5"/>
            </p:custDataLst>
          </p:nvPr>
        </p:nvSpPr>
        <p:spPr>
          <a:xfrm>
            <a:off x="3485515" y="3088640"/>
            <a:ext cx="1353185" cy="5511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6350">
            <a:noFill/>
          </a:ln>
        </p:spPr>
        <p:txBody>
          <a:bodyPr anchor="ctr" anchorCtr="0">
            <a:noAutofit/>
          </a:bodyPr>
          <a:lstStyle/>
          <a:p>
            <a:pPr lvl="0" indent="0" algn="ctr" eaLnBrk="0" fontAlgn="auto" hangingPunct="0">
              <a:lnSpc>
                <a:spcPct val="100000"/>
              </a:lnSpc>
              <a:buClrTx/>
              <a:buSzTx/>
              <a:buFontTx/>
            </a:pP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淋巴液</a:t>
            </a:r>
            <a:endParaRPr lang="zh-CN" altLang="en-US" sz="2800" b="1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" name="直接连接符 136197"/>
          <p:cNvSpPr/>
          <p:nvPr>
            <p:custDataLst>
              <p:tags r:id="rId6"/>
            </p:custDataLst>
          </p:nvPr>
        </p:nvSpPr>
        <p:spPr>
          <a:xfrm>
            <a:off x="3090310" y="1577376"/>
            <a:ext cx="2075866" cy="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/>
          <a:lstStyle/>
          <a:p/>
        </p:txBody>
      </p:sp>
      <p:sp>
        <p:nvSpPr>
          <p:cNvPr id="21511" name="直接连接符 136198"/>
          <p:cNvSpPr/>
          <p:nvPr>
            <p:custDataLst>
              <p:tags r:id="rId7"/>
            </p:custDataLst>
          </p:nvPr>
        </p:nvSpPr>
        <p:spPr>
          <a:xfrm rot="10800000">
            <a:off x="3062370" y="1839653"/>
            <a:ext cx="2075866" cy="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/>
          <a:lstStyle/>
          <a:p/>
        </p:txBody>
      </p:sp>
      <p:sp>
        <p:nvSpPr>
          <p:cNvPr id="21513" name="矩形 136200"/>
          <p:cNvSpPr/>
          <p:nvPr>
            <p:custDataLst>
              <p:tags r:id="rId8"/>
            </p:custDataLst>
          </p:nvPr>
        </p:nvSpPr>
        <p:spPr>
          <a:xfrm>
            <a:off x="3006090" y="1070610"/>
            <a:ext cx="2176780" cy="423545"/>
          </a:xfrm>
          <a:prstGeom prst="rect">
            <a:avLst/>
          </a:prstGeom>
          <a:noFill/>
          <a:ln w="9525" cap="flat" cmpd="sng">
            <a:noFill/>
            <a:prstDash val="sysDot"/>
            <a:miter/>
            <a:headEnd type="none" w="med" len="med"/>
            <a:tailEnd type="none" w="med" len="med"/>
          </a:ln>
        </p:spPr>
        <p:txBody>
          <a:bodyPr wrap="square" anchor="ctr" anchorCtr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毛细血管壁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564" name="直接连接符 136202"/>
          <p:cNvSpPr/>
          <p:nvPr>
            <p:custDataLst>
              <p:tags r:id="rId9"/>
            </p:custDataLst>
          </p:nvPr>
        </p:nvSpPr>
        <p:spPr>
          <a:xfrm rot="-4080000" flipV="1">
            <a:off x="2538095" y="2056765"/>
            <a:ext cx="691515" cy="128397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/>
          <a:lstStyle/>
          <a:p/>
        </p:txBody>
      </p:sp>
      <p:sp>
        <p:nvSpPr>
          <p:cNvPr id="21518" name="矩形 136205"/>
          <p:cNvSpPr/>
          <p:nvPr>
            <p:custDataLst>
              <p:tags r:id="rId10"/>
            </p:custDataLst>
          </p:nvPr>
        </p:nvSpPr>
        <p:spPr>
          <a:xfrm>
            <a:off x="1153795" y="2676525"/>
            <a:ext cx="1852295" cy="583565"/>
          </a:xfrm>
          <a:prstGeom prst="rect">
            <a:avLst/>
          </a:prstGeom>
          <a:noFill/>
          <a:ln w="9525" cap="flat" cmpd="sng">
            <a:noFill/>
            <a:prstDash val="sysDot"/>
            <a:miter/>
            <a:headEnd type="none" w="med" len="med"/>
            <a:tailEnd type="none" w="med" len="med"/>
          </a:ln>
        </p:spPr>
        <p:txBody>
          <a:bodyPr wrap="square" anchor="ctr" anchorCtr="0">
            <a:noAutofit/>
          </a:bodyPr>
          <a:lstStyle/>
          <a:p>
            <a:pPr lvl="0" algn="ctr">
              <a:lnSpc>
                <a:spcPct val="90000"/>
              </a:lnSpc>
              <a:buClrTx/>
              <a:buSzTx/>
              <a:buFontTx/>
            </a:pPr>
            <a:r>
              <a:rPr lang="zh-CN" altLang="en-US" sz="26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淋巴循环</a:t>
            </a:r>
            <a:endParaRPr lang="zh-CN" altLang="en-US" sz="260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21520" name="矩形 136207"/>
          <p:cNvSpPr/>
          <p:nvPr>
            <p:custDataLst>
              <p:tags r:id="rId11"/>
            </p:custDataLst>
          </p:nvPr>
        </p:nvSpPr>
        <p:spPr>
          <a:xfrm>
            <a:off x="5488940" y="2228850"/>
            <a:ext cx="2414270" cy="1364615"/>
          </a:xfrm>
          <a:prstGeom prst="rect">
            <a:avLst/>
          </a:prstGeom>
          <a:noFill/>
          <a:ln w="9525" cap="flat" cmpd="sng">
            <a:noFill/>
            <a:prstDash val="sysDot"/>
            <a:miter/>
            <a:headEnd type="none" w="med" len="med"/>
            <a:tailEnd type="none" w="med" len="med"/>
          </a:ln>
        </p:spPr>
        <p:txBody>
          <a:bodyPr wrap="square" anchor="ctr" anchorCtr="0">
            <a:noAutofit/>
          </a:bodyPr>
          <a:lstStyle/>
          <a:p>
            <a:pPr indent="0" algn="ctr" fontAlgn="auto">
              <a:lnSpc>
                <a:spcPct val="100000"/>
              </a:lnSpc>
            </a:pPr>
            <a:r>
              <a:rPr lang="zh-CN" altLang="en-US" sz="26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少部分</a:t>
            </a:r>
            <a:endParaRPr lang="zh-CN" altLang="en-US" sz="26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0" algn="ctr" fontAlgn="auto">
              <a:lnSpc>
                <a:spcPct val="100000"/>
              </a:lnSpc>
            </a:pPr>
            <a:r>
              <a:rPr lang="zh-CN" altLang="en-US" sz="2600">
                <a:latin typeface="楷体" panose="02010609060101010101" pitchFamily="49" charset="-122"/>
                <a:ea typeface="楷体" panose="02010609060101010101" pitchFamily="49" charset="-122"/>
              </a:rPr>
              <a:t>毛细淋巴管壁</a:t>
            </a:r>
            <a:endParaRPr lang="zh-CN" altLang="en-US" sz="26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6" name="组合 5"/>
          <p:cNvGrpSpPr/>
          <p:nvPr>
            <p:custDataLst>
              <p:tags r:id="rId12"/>
            </p:custDataLst>
          </p:nvPr>
        </p:nvGrpSpPr>
        <p:grpSpPr>
          <a:xfrm>
            <a:off x="7463155" y="1529715"/>
            <a:ext cx="1622425" cy="278130"/>
            <a:chOff x="10842" y="5071"/>
            <a:chExt cx="3918" cy="438"/>
          </a:xfrm>
        </p:grpSpPr>
        <p:sp>
          <p:nvSpPr>
            <p:cNvPr id="23566" name="直接连接符 136208"/>
            <p:cNvSpPr/>
            <p:nvPr>
              <p:custDataLst>
                <p:tags r:id="rId13"/>
              </p:custDataLst>
            </p:nvPr>
          </p:nvSpPr>
          <p:spPr>
            <a:xfrm rot="10800000">
              <a:off x="10842" y="5509"/>
              <a:ext cx="3893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/>
            <a:lstStyle/>
            <a:p/>
          </p:txBody>
        </p:sp>
        <p:sp>
          <p:nvSpPr>
            <p:cNvPr id="23571" name="直接连接符 136214"/>
            <p:cNvSpPr/>
            <p:nvPr>
              <p:custDataLst>
                <p:tags r:id="rId14"/>
              </p:custDataLst>
            </p:nvPr>
          </p:nvSpPr>
          <p:spPr>
            <a:xfrm>
              <a:off x="10868" y="5071"/>
              <a:ext cx="3893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/>
            <a:lstStyle/>
            <a:p/>
          </p:txBody>
        </p:sp>
      </p:grpSp>
      <p:sp>
        <p:nvSpPr>
          <p:cNvPr id="23576" name="直接连接符 136203"/>
          <p:cNvSpPr/>
          <p:nvPr>
            <p:custDataLst>
              <p:tags r:id="rId15"/>
            </p:custDataLst>
          </p:nvPr>
        </p:nvSpPr>
        <p:spPr>
          <a:xfrm rot="-4080000" flipH="1" flipV="1">
            <a:off x="4772025" y="2298700"/>
            <a:ext cx="1688465" cy="80264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/>
          <a:lstStyle/>
          <a:p/>
        </p:txBody>
      </p:sp>
      <p:sp>
        <p:nvSpPr>
          <p:cNvPr id="7" name="矩形 6"/>
          <p:cNvSpPr/>
          <p:nvPr>
            <p:custDataLst>
              <p:tags r:id="rId16"/>
            </p:custDataLst>
          </p:nvPr>
        </p:nvSpPr>
        <p:spPr>
          <a:xfrm>
            <a:off x="3105150" y="1976438"/>
            <a:ext cx="2056765" cy="423545"/>
          </a:xfrm>
          <a:prstGeom prst="rect">
            <a:avLst/>
          </a:prstGeom>
          <a:noFill/>
          <a:ln w="9525" cap="flat" cmpd="sng">
            <a:noFill/>
            <a:prstDash val="sysDot"/>
            <a:miter/>
            <a:headEnd type="none" w="med" len="med"/>
            <a:tailEnd type="none" w="med" len="med"/>
          </a:ln>
        </p:spPr>
        <p:txBody>
          <a:bodyPr wrap="square" rtlCol="0" anchor="ctr" anchorCtr="0">
            <a:spAutoFit/>
          </a:bodyPr>
          <a:lstStyle/>
          <a:p>
            <a:pPr lvl="0" algn="ctr">
              <a:lnSpc>
                <a:spcPct val="90000"/>
              </a:lnSpc>
              <a:buClrTx/>
              <a:buSzTx/>
              <a:buFontTx/>
            </a:pP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大部分渗回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9" name="矩形 8"/>
          <p:cNvSpPr/>
          <p:nvPr>
            <p:custDataLst>
              <p:tags r:id="rId17"/>
            </p:custDataLst>
          </p:nvPr>
        </p:nvSpPr>
        <p:spPr>
          <a:xfrm>
            <a:off x="889635" y="3903345"/>
            <a:ext cx="11376025" cy="53784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lvl="0" algn="l">
              <a:lnSpc>
                <a:spcPct val="100000"/>
              </a:lnSpc>
              <a:buClrTx/>
              <a:buSzTx/>
              <a:buFontTx/>
              <a:defRPr/>
            </a:pPr>
            <a:r>
              <a:rPr lang="zh-CN" sz="2600" b="1" kern="100" smtClean="0"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/>
              </a:rPr>
              <a:t>思考：</a:t>
            </a:r>
            <a:r>
              <a:rPr lang="zh-CN" sz="2600" kern="10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为什么血浆与组织液可双向交换，而二者和淋巴液之间是单向关系？</a:t>
            </a:r>
            <a:endParaRPr lang="zh-CN" sz="2600" kern="10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18"/>
            </p:custDataLst>
          </p:nvPr>
        </p:nvSpPr>
        <p:spPr>
          <a:xfrm>
            <a:off x="1898650" y="4442460"/>
            <a:ext cx="9817735" cy="6915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6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①</a:t>
            </a:r>
            <a:r>
              <a:rPr lang="zh-CN" altLang="en-US" sz="2600">
                <a:solidFill>
                  <a:schemeClr val="tx1"/>
                </a:solidFill>
                <a:highlight>
                  <a:srgbClr val="FFFF00"/>
                </a:highlight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毛细血管壁细胞</a:t>
            </a:r>
            <a:r>
              <a:rPr lang="zh-CN" altLang="en-US" sz="26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是</a:t>
            </a:r>
            <a:r>
              <a:rPr lang="zh-CN" altLang="en-US" sz="26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接合排列</a:t>
            </a:r>
            <a:r>
              <a:rPr lang="zh-CN" altLang="en-US" sz="26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</a:t>
            </a:r>
            <a:r>
              <a:rPr lang="zh-CN" altLang="en-US" sz="26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血浆</a:t>
            </a:r>
            <a:r>
              <a:rPr lang="zh-CN" altLang="en-US" sz="26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与</a:t>
            </a:r>
            <a:r>
              <a:rPr lang="zh-CN" altLang="en-US" sz="26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组织液</a:t>
            </a:r>
            <a:r>
              <a:rPr lang="zh-CN" altLang="en-US" sz="26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可双向交换。</a:t>
            </a:r>
            <a:endParaRPr lang="zh-CN" altLang="en-US" sz="26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19"/>
            </p:custDataLst>
          </p:nvPr>
        </p:nvSpPr>
        <p:spPr>
          <a:xfrm>
            <a:off x="1908175" y="5274945"/>
            <a:ext cx="10158095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6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②</a:t>
            </a:r>
            <a:r>
              <a:rPr lang="zh-CN" altLang="en-US" sz="2600">
                <a:highlight>
                  <a:srgbClr val="FFFF00"/>
                </a:highlight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毛细淋巴管壁细胞</a:t>
            </a:r>
            <a:r>
              <a:rPr lang="zh-CN" altLang="en-US" sz="260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覆瓦状排列</a:t>
            </a:r>
            <a:r>
              <a:rPr lang="zh-CN" altLang="en-US" sz="26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，管内有</a:t>
            </a:r>
            <a:r>
              <a:rPr lang="zh-CN" altLang="en-US" sz="260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瓣膜</a:t>
            </a:r>
            <a:r>
              <a:rPr lang="zh-CN" altLang="en-US" sz="26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</a:t>
            </a:r>
            <a:r>
              <a:rPr lang="zh-CN" altLang="en-US" sz="260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单向向内打开</a:t>
            </a:r>
            <a:r>
              <a:rPr lang="zh-CN" altLang="en-US" sz="26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</a:t>
            </a:r>
            <a:endParaRPr lang="zh-CN" altLang="en-US" sz="260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20"/>
            </p:custDataLst>
          </p:nvPr>
        </p:nvSpPr>
        <p:spPr>
          <a:xfrm>
            <a:off x="1908175" y="5750560"/>
            <a:ext cx="9311005" cy="6915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6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③</a:t>
            </a:r>
            <a:r>
              <a:rPr lang="zh-CN" altLang="en-US" sz="2600">
                <a:highlight>
                  <a:srgbClr val="FFFF00"/>
                </a:highlight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毛细淋巴管</a:t>
            </a:r>
            <a:r>
              <a:rPr lang="zh-CN" altLang="en-US" sz="2600">
                <a:solidFill>
                  <a:srgbClr val="13089D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有盲端，另一端与静脉相连</a:t>
            </a:r>
            <a:r>
              <a:rPr lang="zh-CN" altLang="en-US" sz="26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，进而参加血液循环。</a:t>
            </a:r>
            <a:endParaRPr lang="zh-CN" altLang="en-US" sz="260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/>
          <a:srcRect r="61690"/>
          <a:stretch>
            <a:fillRect/>
          </a:stretch>
        </p:blipFill>
        <p:spPr>
          <a:xfrm>
            <a:off x="9324340" y="117475"/>
            <a:ext cx="2251075" cy="37084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21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5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5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2" dur="500"/>
                                        <p:tgtEl>
                                          <p:spTgt spid="21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21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8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3" grpId="0"/>
      <p:bldP spid="21518" grpId="0" animBg="1"/>
      <p:bldP spid="21520" grpId="0" animBg="1"/>
      <p:bldP spid="23556" grpId="0" animBg="1"/>
      <p:bldP spid="7" grpId="0"/>
      <p:bldP spid="9" grpId="0"/>
      <p:bldP spid="10" grpId="0"/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1150620" y="1552575"/>
            <a:ext cx="7294880" cy="49149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 anchor="t">
            <a:spAutoFit/>
          </a:bodyPr>
          <a:lstStyle/>
          <a:p>
            <a:r>
              <a:rPr lang="en-US" sz="26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(3)</a:t>
            </a:r>
            <a:r>
              <a:rPr lang="zh-CN" altLang="en-US" sz="26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为什么说全身的细胞外液是一个有机的整体？</a:t>
            </a:r>
            <a:endParaRPr lang="zh-CN" altLang="en-US" sz="26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5" name="组合 24"/>
          <p:cNvGrpSpPr/>
          <p:nvPr>
            <p:custDataLst>
              <p:tags r:id="rId2"/>
            </p:custDataLst>
          </p:nvPr>
        </p:nvGrpSpPr>
        <p:grpSpPr>
          <a:xfrm>
            <a:off x="0" y="79481"/>
            <a:ext cx="6153726" cy="599441"/>
            <a:chOff x="0" y="79481"/>
            <a:chExt cx="6153726" cy="599441"/>
          </a:xfrm>
        </p:grpSpPr>
        <p:sp>
          <p:nvSpPr>
            <p:cNvPr id="26" name="矩形 25"/>
            <p:cNvSpPr/>
            <p:nvPr>
              <p:custDataLst>
                <p:tags r:id="rId3"/>
              </p:custDataLst>
            </p:nvPr>
          </p:nvSpPr>
          <p:spPr>
            <a:xfrm>
              <a:off x="0" y="80761"/>
              <a:ext cx="218440" cy="598161"/>
            </a:xfrm>
            <a:prstGeom prst="rect">
              <a:avLst/>
            </a:prstGeom>
            <a:solidFill>
              <a:srgbClr val="30437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Arial" panose="020B0604020202020204"/>
                <a:sym typeface="Times New Roman" panose="02020603050405020304" pitchFamily="18" charset="0"/>
              </a:endParaRPr>
            </a:p>
          </p:txBody>
        </p:sp>
        <p:sp>
          <p:nvSpPr>
            <p:cNvPr id="27" name="文本框 26"/>
            <p:cNvSpPr txBox="1"/>
            <p:nvPr>
              <p:custDataLst>
                <p:tags r:id="rId4"/>
              </p:custDataLst>
            </p:nvPr>
          </p:nvSpPr>
          <p:spPr>
            <a:xfrm>
              <a:off x="352366" y="79481"/>
              <a:ext cx="5801360" cy="521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360" normalizeH="0" baseline="0" noProof="0">
                  <a:ln>
                    <a:noFill/>
                  </a:ln>
                  <a:solidFill>
                    <a:srgbClr val="5B9BD5">
                      <a:lumMod val="75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rial" panose="020B0604020202020204"/>
                </a:rPr>
                <a:t>一、体内细胞生活在细胞外液中</a:t>
              </a:r>
              <a:endParaRPr kumimoji="0" lang="zh-CN" altLang="en-US" sz="2800" b="1" i="0" u="none" strike="noStrike" kern="1200" cap="none" spc="360" normalizeH="0" baseline="0" noProof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</a:endParaRPr>
            </a:p>
          </p:txBody>
        </p:sp>
      </p:grpSp>
      <p:sp>
        <p:nvSpPr>
          <p:cNvPr id="24" name="文本框 23"/>
          <p:cNvSpPr txBox="1"/>
          <p:nvPr>
            <p:custDataLst>
              <p:tags r:id="rId5"/>
            </p:custDataLst>
          </p:nvPr>
        </p:nvSpPr>
        <p:spPr>
          <a:xfrm>
            <a:off x="6630670" y="794385"/>
            <a:ext cx="4064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【思考</a:t>
            </a: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讨论】</a:t>
            </a:r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</a:t>
            </a:r>
            <a:r>
              <a:rPr lang="en-US" altLang="zh-CN" sz="2800" baseline="-2500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endParaRPr lang="en-US" altLang="zh-CN" sz="2800" baseline="-25000">
              <a:solidFill>
                <a:schemeClr val="tx1"/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Rectangle 11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62940" y="868680"/>
            <a:ext cx="7051675" cy="430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C486D">
                    <a:alpha val="8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wrap="square" lIns="288000" tIns="0" rIns="28800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</a:rPr>
              <a:t>3. 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</a:rPr>
              <a:t>血浆、组织液和淋巴液的关系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2" name="文本框 1"/>
          <p:cNvSpPr txBox="1"/>
          <p:nvPr>
            <p:custDataLst>
              <p:tags r:id="rId7"/>
            </p:custDataLst>
          </p:nvPr>
        </p:nvSpPr>
        <p:spPr>
          <a:xfrm>
            <a:off x="1566545" y="2210435"/>
            <a:ext cx="10311765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>
                <a:latin typeface="楷体" panose="02010609060101010101" pitchFamily="49" charset="-122"/>
                <a:ea typeface="楷体" panose="02010609060101010101" pitchFamily="49" charset="-122"/>
              </a:rPr>
              <a:t>化学成分基本相同，三者紧密联系，共同构成人体细胞生活的</a:t>
            </a:r>
            <a:r>
              <a:rPr lang="zh-CN" altLang="en-US" sz="26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内环境</a:t>
            </a:r>
            <a:r>
              <a:rPr lang="zh-CN" altLang="en-US" sz="260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6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5" name="组合 4"/>
          <p:cNvGrpSpPr/>
          <p:nvPr>
            <p:custDataLst>
              <p:tags r:id="rId8"/>
            </p:custDataLst>
          </p:nvPr>
        </p:nvGrpSpPr>
        <p:grpSpPr>
          <a:xfrm>
            <a:off x="882650" y="2799080"/>
            <a:ext cx="8848725" cy="599440"/>
            <a:chOff x="1390" y="4408"/>
            <a:chExt cx="13935" cy="944"/>
          </a:xfrm>
        </p:grpSpPr>
        <p:sp>
          <p:nvSpPr>
            <p:cNvPr id="3" name="文本框 2"/>
            <p:cNvSpPr txBox="1"/>
            <p:nvPr>
              <p:custDataLst>
                <p:tags r:id="rId9"/>
              </p:custDataLst>
            </p:nvPr>
          </p:nvSpPr>
          <p:spPr>
            <a:xfrm>
              <a:off x="1390" y="4408"/>
              <a:ext cx="2911" cy="884"/>
            </a:xfrm>
            <a:prstGeom prst="rect">
              <a:avLst/>
            </a:prstGeom>
            <a:noFill/>
          </p:spPr>
          <p:txBody>
            <a:bodyPr vert="horz" wrap="square" lIns="90000" tIns="46800" rIns="90000" bIns="46800" rtlCol="0" anchor="t" anchorCtr="0">
              <a:noAutofit/>
            </a:bodyPr>
            <a:lstStyle>
              <a:lvl1pPr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buNone/>
                <a:defRPr sz="3600" b="1" u="none" strike="noStrike" kern="1200" cap="none" spc="300" normalizeH="0" baseline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+mj-lt"/>
                  <a:ea typeface="+mj-ea"/>
                  <a:cs typeface="+mj-cs"/>
                </a:defRPr>
              </a:lvl1pPr>
            </a:lstStyle>
            <a:p>
              <a:pPr lvl="0" algn="l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defRPr/>
              </a:pPr>
              <a:r>
                <a:rPr lang="zh-CN" altLang="en-US" sz="2800" spc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latin typeface="微软雅黑" panose="020B0503020204020204" charset="-122"/>
                  <a:ea typeface="微软雅黑" panose="020B0503020204020204" charset="-122"/>
                  <a:cs typeface="Arial" panose="020B0604020202020204"/>
                  <a:sym typeface="+mn-ea"/>
                </a:rPr>
                <a:t>4. 内环境：</a:t>
              </a:r>
              <a:endParaRPr lang="zh-CN" altLang="en-US" sz="2800" spc="0" noProof="0">
                <a:ln>
                  <a:noFill/>
                </a:ln>
                <a:solidFill>
                  <a:prstClr val="black"/>
                </a:solidFill>
                <a:effectLst/>
                <a:uLnTx/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+mn-ea"/>
              </a:endParaRPr>
            </a:p>
          </p:txBody>
        </p:sp>
        <p:sp>
          <p:nvSpPr>
            <p:cNvPr id="4" name="矩形 55321"/>
            <p:cNvSpPr txBox="1"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4301" y="4432"/>
              <a:ext cx="11024" cy="920"/>
            </a:xfrm>
            <a:prstGeom prst="rect">
              <a:avLst/>
            </a:prstGeom>
            <a:noFill/>
          </p:spPr>
          <p:txBody>
            <a:bodyPr vert="horz" wrap="square" lIns="90000" tIns="46800" rIns="90000" bIns="46800" rtlCol="0" anchor="t" anchorCtr="0">
              <a:noAutofit/>
            </a:bodyPr>
            <a:lstStyle>
              <a:lvl1pPr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buNone/>
                <a:defRPr sz="3600" b="1" u="none" strike="noStrike" kern="1200" cap="none" spc="300" normalizeH="0" baseline="0">
                  <a:solidFill>
                    <a:schemeClr val="tx1">
                      <a:lumMod val="85000"/>
                      <a:lumOff val="15000"/>
                    </a:schemeClr>
                  </a:solidFill>
                  <a:uFillTx/>
                  <a:latin typeface="+mj-lt"/>
                  <a:ea typeface="+mj-ea"/>
                  <a:cs typeface="+mj-cs"/>
                </a:defRPr>
              </a:lvl1pPr>
            </a:lstStyle>
            <a:p>
              <a:pPr lvl="0" algn="l">
                <a:buClrTx/>
                <a:buSzTx/>
                <a:buFontTx/>
              </a:pPr>
              <a:r>
                <a:rPr lang="en-US" altLang="zh-CN" sz="2800" b="0" spc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+mn-cs"/>
                  <a:sym typeface="+mn-ea"/>
                </a:rPr>
                <a:t>由细胞外液构成的液体环境。</a:t>
              </a:r>
              <a:endParaRPr lang="en-US" altLang="zh-CN" sz="2800" b="0" spc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endParaRPr>
            </a:p>
          </p:txBody>
        </p:sp>
      </p:grpSp>
      <p:pic>
        <p:nvPicPr>
          <p:cNvPr id="12" name="图片 1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8590915" y="2524125"/>
            <a:ext cx="2885440" cy="4184650"/>
          </a:xfrm>
          <a:prstGeom prst="rect">
            <a:avLst/>
          </a:prstGeom>
        </p:spPr>
      </p:pic>
      <p:sp>
        <p:nvSpPr>
          <p:cNvPr id="13" name="文本框 197634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1419860" y="3596005"/>
            <a:ext cx="6877685" cy="1344295"/>
          </a:xfrm>
          <a:prstGeom prst="rect">
            <a:avLst/>
          </a:prstGeom>
          <a:noFill/>
          <a:ln w="28575" algn="ctr">
            <a:solidFill>
              <a:srgbClr val="1F90DF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SzTx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SzTx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SzTx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Tx/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SzTx/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defRPr>
            </a:lvl9pPr>
          </a:lstStyle>
          <a:p>
            <a:pPr indent="0" fontAlgn="auto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60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人体角度看：</a:t>
            </a:r>
            <a:endParaRPr lang="zh-CN" altLang="en-US" sz="260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 fontAlgn="auto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6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人体</a:t>
            </a:r>
            <a:r>
              <a:rPr lang="zh-CN" altLang="en-US" sz="26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外</a:t>
            </a:r>
            <a:r>
              <a:rPr lang="zh-CN" altLang="en-US" sz="26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的</a:t>
            </a:r>
            <a:r>
              <a:rPr lang="zh-CN" altLang="en-US" sz="26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环境</a:t>
            </a:r>
            <a:r>
              <a:rPr lang="en-US" altLang="zh-CN" sz="26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—</a:t>
            </a:r>
            <a:r>
              <a:rPr lang="zh-CN" altLang="en-US" sz="26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人体所生活的外部环境；</a:t>
            </a:r>
            <a:endParaRPr lang="zh-CN" altLang="en-US" sz="26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 fontAlgn="auto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6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人体</a:t>
            </a:r>
            <a:r>
              <a:rPr lang="zh-CN" altLang="en-US" sz="26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内</a:t>
            </a:r>
            <a:r>
              <a:rPr lang="zh-CN" altLang="en-US" sz="26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的环境</a:t>
            </a:r>
            <a:r>
              <a:rPr lang="en-US" altLang="zh-CN" sz="26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—</a:t>
            </a:r>
            <a:r>
              <a:rPr lang="zh-CN" altLang="en-US" sz="26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内环境</a:t>
            </a:r>
            <a:endParaRPr lang="zh-CN" altLang="en-US" sz="26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4" name="文本框 197634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1419860" y="5175885"/>
            <a:ext cx="6878320" cy="1417320"/>
          </a:xfrm>
          <a:prstGeom prst="rect">
            <a:avLst/>
          </a:prstGeom>
          <a:noFill/>
          <a:ln w="28575" algn="ctr">
            <a:solidFill>
              <a:srgbClr val="1F90DF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SzTx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SzTx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SzTx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Tx/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SzTx/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Tx/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defRPr>
            </a:lvl9pPr>
          </a:lstStyle>
          <a:p>
            <a:pPr indent="0" fontAlgn="auto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60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细胞角度看：</a:t>
            </a:r>
            <a:endParaRPr lang="zh-CN" altLang="en-US" sz="260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 fontAlgn="auto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6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细胞</a:t>
            </a:r>
            <a:r>
              <a:rPr lang="zh-CN" altLang="en-US" sz="26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外</a:t>
            </a:r>
            <a:r>
              <a:rPr lang="en-US" altLang="zh-CN" sz="26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—</a:t>
            </a:r>
            <a:r>
              <a:rPr lang="zh-CN" altLang="en-US" sz="26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细胞外液；</a:t>
            </a:r>
            <a:endParaRPr lang="zh-CN" altLang="en-US" sz="26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 fontAlgn="auto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6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细胞</a:t>
            </a:r>
            <a:r>
              <a:rPr lang="zh-CN" altLang="en-US" sz="26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内</a:t>
            </a:r>
            <a:r>
              <a:rPr lang="en-US" altLang="zh-CN" sz="26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—</a:t>
            </a:r>
            <a:r>
              <a:rPr lang="zh-CN" altLang="en-US" sz="26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细胞内液</a:t>
            </a:r>
            <a:r>
              <a:rPr lang="en-US" altLang="zh-CN" sz="26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endParaRPr lang="zh-CN" altLang="en-US" sz="260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>
            <p:custDataLst>
              <p:tags r:id="rId1"/>
            </p:custDataLst>
          </p:nvPr>
        </p:nvGrpSpPr>
        <p:grpSpPr>
          <a:xfrm>
            <a:off x="0" y="79481"/>
            <a:ext cx="6153726" cy="599441"/>
            <a:chOff x="0" y="79481"/>
            <a:chExt cx="6153726" cy="599441"/>
          </a:xfrm>
        </p:grpSpPr>
        <p:sp>
          <p:nvSpPr>
            <p:cNvPr id="26" name="矩形 25"/>
            <p:cNvSpPr/>
            <p:nvPr>
              <p:custDataLst>
                <p:tags r:id="rId2"/>
              </p:custDataLst>
            </p:nvPr>
          </p:nvSpPr>
          <p:spPr>
            <a:xfrm>
              <a:off x="0" y="80761"/>
              <a:ext cx="218440" cy="598161"/>
            </a:xfrm>
            <a:prstGeom prst="rect">
              <a:avLst/>
            </a:prstGeom>
            <a:solidFill>
              <a:srgbClr val="30437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Arial" panose="020B0604020202020204"/>
                <a:sym typeface="Times New Roman" panose="02020603050405020304" pitchFamily="18" charset="0"/>
              </a:endParaRPr>
            </a:p>
          </p:txBody>
        </p:sp>
        <p:sp>
          <p:nvSpPr>
            <p:cNvPr id="27" name="文本框 26"/>
            <p:cNvSpPr txBox="1"/>
            <p:nvPr>
              <p:custDataLst>
                <p:tags r:id="rId3"/>
              </p:custDataLst>
            </p:nvPr>
          </p:nvSpPr>
          <p:spPr>
            <a:xfrm>
              <a:off x="352366" y="79481"/>
              <a:ext cx="5801360" cy="521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360" normalizeH="0" baseline="0" noProof="0">
                  <a:ln>
                    <a:noFill/>
                  </a:ln>
                  <a:solidFill>
                    <a:srgbClr val="5B9BD5">
                      <a:lumMod val="75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rial" panose="020B0604020202020204"/>
                </a:rPr>
                <a:t>一、体内细胞生活在细胞外液中</a:t>
              </a:r>
              <a:endParaRPr kumimoji="0" lang="zh-CN" altLang="en-US" sz="2800" b="1" i="0" u="none" strike="noStrike" kern="1200" cap="none" spc="360" normalizeH="0" baseline="0" noProof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</a:endParaRPr>
            </a:p>
          </p:txBody>
        </p:sp>
      </p:grpSp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882650" y="1013460"/>
            <a:ext cx="1848485" cy="56134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pPr lv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defRPr/>
            </a:pPr>
            <a:r>
              <a:rPr lang="zh-CN" altLang="en-US" sz="2800" spc="0" noProof="0">
                <a:ln>
                  <a:noFill/>
                </a:ln>
                <a:solidFill>
                  <a:prstClr val="black"/>
                </a:solidFill>
                <a:effectLst/>
                <a:uLnTx/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+mn-ea"/>
              </a:rPr>
              <a:t>4. 内环境：</a:t>
            </a:r>
            <a:endParaRPr lang="zh-CN" altLang="en-US" sz="2800" spc="0" noProof="0">
              <a:ln>
                <a:noFill/>
              </a:ln>
              <a:solidFill>
                <a:prstClr val="black"/>
              </a:solidFill>
              <a:effectLst/>
              <a:uLnTx/>
              <a:latin typeface="微软雅黑" panose="020B0503020204020204" charset="-122"/>
              <a:ea typeface="微软雅黑" panose="020B0503020204020204" charset="-122"/>
              <a:cs typeface="Arial" panose="020B0604020202020204"/>
              <a:sym typeface="+mn-ea"/>
            </a:endParaRPr>
          </a:p>
        </p:txBody>
      </p:sp>
      <p:sp>
        <p:nvSpPr>
          <p:cNvPr id="4" name="矩形 5532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792095" y="1028700"/>
            <a:ext cx="7000240" cy="58420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pPr lvl="0" algn="l">
              <a:buClrTx/>
              <a:buSzTx/>
              <a:buFontTx/>
            </a:pPr>
            <a:r>
              <a:rPr lang="en-US" altLang="zh-CN" sz="2800" b="0" spc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  <a:t>由细胞外液构成的液体环境。</a:t>
            </a:r>
            <a:endParaRPr lang="en-US" altLang="zh-CN" sz="2800" b="0" spc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+mn-cs"/>
              <a:sym typeface="+mn-ea"/>
            </a:endParaRPr>
          </a:p>
        </p:txBody>
      </p:sp>
      <p:grpSp>
        <p:nvGrpSpPr>
          <p:cNvPr id="5" name="组合 4"/>
          <p:cNvGrpSpPr/>
          <p:nvPr>
            <p:custDataLst>
              <p:tags r:id="rId6"/>
            </p:custDataLst>
          </p:nvPr>
        </p:nvGrpSpPr>
        <p:grpSpPr>
          <a:xfrm>
            <a:off x="8542020" y="409393"/>
            <a:ext cx="1964136" cy="1724207"/>
            <a:chOff x="728" y="250"/>
            <a:chExt cx="3093" cy="2715"/>
          </a:xfrm>
        </p:grpSpPr>
        <p:sp>
          <p:nvSpPr>
            <p:cNvPr id="6" name="文本框 5"/>
            <p:cNvSpPr txBox="1"/>
            <p:nvPr>
              <p:custDataLst>
                <p:tags r:id="rId7"/>
              </p:custDataLst>
            </p:nvPr>
          </p:nvSpPr>
          <p:spPr>
            <a:xfrm>
              <a:off x="838" y="250"/>
              <a:ext cx="2540" cy="82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细胞外液</a:t>
              </a:r>
              <a:endPara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grpSp>
          <p:nvGrpSpPr>
            <p:cNvPr id="8" name="组合 7"/>
            <p:cNvGrpSpPr/>
            <p:nvPr>
              <p:custDataLst>
                <p:tags r:id="rId8"/>
              </p:custDataLst>
            </p:nvPr>
          </p:nvGrpSpPr>
          <p:grpSpPr>
            <a:xfrm>
              <a:off x="1809" y="1117"/>
              <a:ext cx="2012" cy="944"/>
              <a:chOff x="1717121" y="2412408"/>
              <a:chExt cx="1277625" cy="599440"/>
            </a:xfrm>
          </p:grpSpPr>
          <p:sp>
            <p:nvSpPr>
              <p:cNvPr id="9" name="箭头: 下 2"/>
              <p:cNvSpPr/>
              <p:nvPr>
                <p:custDataLst>
                  <p:tags r:id="rId9"/>
                </p:custDataLst>
              </p:nvPr>
            </p:nvSpPr>
            <p:spPr>
              <a:xfrm>
                <a:off x="1717121" y="2412408"/>
                <a:ext cx="379730" cy="599440"/>
              </a:xfrm>
              <a:prstGeom prst="downArrow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endParaRPr>
              </a:p>
            </p:txBody>
          </p:sp>
          <p:sp>
            <p:nvSpPr>
              <p:cNvPr id="10" name="文本框 9"/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2096856" y="2455587"/>
                <a:ext cx="897890" cy="536575"/>
              </a:xfrm>
              <a:prstGeom prst="rect">
                <a:avLst/>
              </a:prstGeom>
              <a:noFill/>
            </p:spPr>
            <p:txBody>
              <a:bodyPr wrap="none" rtlCol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8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楷体" panose="02010609060101010101" pitchFamily="49" charset="-122"/>
                    <a:ea typeface="楷体" panose="02010609060101010101" pitchFamily="49" charset="-122"/>
                    <a:cs typeface="+mn-cs"/>
                  </a:rPr>
                  <a:t>构成</a:t>
                </a:r>
                <a:endPara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endParaRPr>
              </a:p>
            </p:txBody>
          </p:sp>
        </p:grpSp>
        <p:sp>
          <p:nvSpPr>
            <p:cNvPr id="11" name="文本框 10"/>
            <p:cNvSpPr txBox="1"/>
            <p:nvPr>
              <p:custDataLst>
                <p:tags r:id="rId11"/>
              </p:custDataLst>
            </p:nvPr>
          </p:nvSpPr>
          <p:spPr>
            <a:xfrm>
              <a:off x="728" y="2143"/>
              <a:ext cx="2876" cy="82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内环境</a:t>
              </a:r>
              <a:endPara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endParaRPr>
            </a:p>
          </p:txBody>
        </p:sp>
      </p:grpSp>
      <p:sp>
        <p:nvSpPr>
          <p:cNvPr id="236551" name="Text Box 7"/>
          <p:cNvSpPr txBox="1"/>
          <p:nvPr>
            <p:custDataLst>
              <p:tags r:id="rId12"/>
            </p:custDataLst>
          </p:nvPr>
        </p:nvSpPr>
        <p:spPr>
          <a:xfrm>
            <a:off x="1189990" y="3890645"/>
            <a:ext cx="10770235" cy="49149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l" fontAlgn="auto">
              <a:lnSpc>
                <a:spcPct val="100000"/>
              </a:lnSpc>
              <a:buClrTx/>
              <a:buSzTx/>
              <a:buFontTx/>
            </a:pPr>
            <a:r>
              <a:rPr lang="zh-CN" altLang="en-US" sz="26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②内环境属于</a:t>
            </a:r>
            <a:r>
              <a:rPr lang="zh-CN" altLang="en-US" sz="26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多细胞动物</a:t>
            </a:r>
            <a:r>
              <a:rPr lang="zh-CN" altLang="en-US" sz="26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的一个概念，植物和单细胞动物无内环境。</a:t>
            </a:r>
            <a:endParaRPr lang="zh-CN" altLang="en-US" sz="26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36555" name="Text Box 11"/>
          <p:cNvSpPr txBox="1"/>
          <p:nvPr>
            <p:custDataLst>
              <p:tags r:id="rId13"/>
            </p:custDataLst>
          </p:nvPr>
        </p:nvSpPr>
        <p:spPr>
          <a:xfrm>
            <a:off x="1189990" y="2218690"/>
            <a:ext cx="7900670" cy="14192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noAutofit/>
          </a:bodyPr>
          <a:lstStyle/>
          <a:p>
            <a:pPr indent="0" fontAlgn="auto">
              <a:lnSpc>
                <a:spcPct val="100000"/>
              </a:lnSpc>
            </a:pPr>
            <a:r>
              <a:rPr lang="zh-CN" altLang="en-US" sz="26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Arial" panose="020B0604020202020204" pitchFamily="34" charset="0"/>
              </a:rPr>
              <a:t>①</a:t>
            </a:r>
            <a:r>
              <a:rPr lang="zh-CN" altLang="en-US" sz="26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Arial" panose="020B0604020202020204" pitchFamily="34" charset="0"/>
              </a:rPr>
              <a:t>内环境</a:t>
            </a:r>
            <a:r>
              <a:rPr lang="en-US" altLang="zh-CN" sz="26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zh-CN" altLang="en-US" sz="26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Arial" panose="020B0604020202020204" pitchFamily="34" charset="0"/>
              </a:rPr>
              <a:t>=</a:t>
            </a:r>
            <a:r>
              <a:rPr lang="en-US" altLang="zh-CN" sz="26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zh-CN" altLang="en-US" sz="26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Arial" panose="020B0604020202020204" pitchFamily="34" charset="0"/>
              </a:rPr>
              <a:t>细胞外液</a:t>
            </a:r>
            <a:r>
              <a:rPr lang="en-US" altLang="zh-CN" sz="26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Arial" panose="020B0604020202020204" pitchFamily="34" charset="0"/>
              </a:rPr>
              <a:t> = </a:t>
            </a:r>
            <a:r>
              <a:rPr lang="zh-CN" altLang="en-US" sz="26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Arial" panose="020B0604020202020204" pitchFamily="34" charset="0"/>
              </a:rPr>
              <a:t>血浆+组织液+淋巴液等</a:t>
            </a:r>
            <a:r>
              <a:rPr lang="zh-CN" altLang="en-US" sz="2600">
                <a:solidFill>
                  <a:srgbClr val="000099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Arial" panose="020B0604020202020204" pitchFamily="34" charset="0"/>
              </a:rPr>
              <a:t>。</a:t>
            </a:r>
            <a:endParaRPr lang="zh-CN" altLang="en-US" sz="2600">
              <a:solidFill>
                <a:srgbClr val="000099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Arial" panose="020B0604020202020204" pitchFamily="34" charset="0"/>
            </a:endParaRPr>
          </a:p>
          <a:p>
            <a:pPr indent="0" fontAlgn="auto">
              <a:lnSpc>
                <a:spcPct val="100000"/>
              </a:lnSpc>
            </a:pPr>
            <a:r>
              <a:rPr lang="en-US" altLang="zh-CN" sz="2600">
                <a:solidFill>
                  <a:srgbClr val="000099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Arial" panose="020B0604020202020204" pitchFamily="34" charset="0"/>
              </a:rPr>
              <a:t>  </a:t>
            </a:r>
            <a:r>
              <a:rPr lang="zh-CN" altLang="en-US" sz="26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Arial" panose="020B0604020202020204" pitchFamily="34" charset="0"/>
              </a:rPr>
              <a:t>内环境是相对于生物外界环境提出的</a:t>
            </a:r>
            <a:endParaRPr lang="zh-CN" altLang="en-US" sz="26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Arial" panose="020B0604020202020204" pitchFamily="34" charset="0"/>
            </a:endParaRPr>
          </a:p>
          <a:p>
            <a:pPr indent="0" fontAlgn="auto">
              <a:lnSpc>
                <a:spcPct val="100000"/>
              </a:lnSpc>
            </a:pPr>
            <a:r>
              <a:rPr lang="zh-CN" altLang="en-US" sz="26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en-US" altLang="zh-CN" sz="26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Arial" panose="020B0604020202020204" pitchFamily="34" charset="0"/>
              </a:rPr>
              <a:t> </a:t>
            </a:r>
            <a:r>
              <a:rPr lang="zh-CN" altLang="en-US" sz="26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Arial" panose="020B0604020202020204" pitchFamily="34" charset="0"/>
              </a:rPr>
              <a:t>细胞外液是相对于细胞内液提出的。</a:t>
            </a:r>
            <a:endParaRPr lang="zh-CN" altLang="en-US" sz="26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>
            <p:custDataLst>
              <p:tags r:id="rId14"/>
            </p:custDataLst>
          </p:nvPr>
        </p:nvGrpSpPr>
        <p:grpSpPr>
          <a:xfrm>
            <a:off x="570865" y="4605020"/>
            <a:ext cx="11554460" cy="1049020"/>
            <a:chOff x="899" y="7252"/>
            <a:chExt cx="18196" cy="1652"/>
          </a:xfrm>
        </p:grpSpPr>
        <p:sp>
          <p:nvSpPr>
            <p:cNvPr id="15" name="文本框 14"/>
            <p:cNvSpPr txBox="1"/>
            <p:nvPr>
              <p:custDataLst>
                <p:tags r:id="rId15"/>
              </p:custDataLst>
            </p:nvPr>
          </p:nvSpPr>
          <p:spPr>
            <a:xfrm>
              <a:off x="1909" y="7500"/>
              <a:ext cx="17186" cy="140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indent="0" algn="l" fontAlgn="auto">
                <a:lnSpc>
                  <a:spcPct val="100000"/>
                </a:lnSpc>
              </a:pPr>
              <a:r>
                <a:rPr lang="zh-CN" altLang="en-US" sz="2600"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③</a:t>
              </a:r>
              <a:r>
                <a:rPr lang="zh-CN" altLang="en-US" sz="2600">
                  <a:latin typeface="楷体" panose="02010609060101010101" pitchFamily="49" charset="-122"/>
                  <a:ea typeface="楷体" panose="02010609060101010101" pitchFamily="49" charset="-122"/>
                  <a:cs typeface="微软雅黑" panose="020B0503020204020204" charset="-122"/>
                  <a:sym typeface="+mn-ea"/>
                </a:rPr>
                <a:t>人的</a:t>
              </a:r>
              <a:r>
                <a:rPr lang="zh-CN" altLang="en-US" sz="2600">
                  <a:solidFill>
                    <a:srgbClr val="0000CC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微软雅黑" panose="020B0503020204020204" charset="-122"/>
                  <a:sym typeface="+mn-ea"/>
                </a:rPr>
                <a:t>泪液、汗液、尿液、胃液、胰液</a:t>
              </a:r>
              <a:r>
                <a:rPr lang="zh-CN" altLang="en-US" sz="2600">
                  <a:latin typeface="楷体" panose="02010609060101010101" pitchFamily="49" charset="-122"/>
                  <a:ea typeface="楷体" panose="02010609060101010101" pitchFamily="49" charset="-122"/>
                  <a:cs typeface="微软雅黑" panose="020B0503020204020204" charset="-122"/>
                  <a:sym typeface="+mn-ea"/>
                </a:rPr>
                <a:t>等有</a:t>
              </a:r>
              <a:r>
                <a:rPr lang="zh-CN" altLang="en-US" sz="260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微软雅黑" panose="020B0503020204020204" charset="-122"/>
                  <a:sym typeface="+mn-ea"/>
                </a:rPr>
                <a:t>孔道与外界相通</a:t>
              </a:r>
              <a:r>
                <a:rPr lang="zh-CN" altLang="en-US" sz="2600">
                  <a:latin typeface="楷体" panose="02010609060101010101" pitchFamily="49" charset="-122"/>
                  <a:ea typeface="楷体" panose="02010609060101010101" pitchFamily="49" charset="-122"/>
                  <a:cs typeface="微软雅黑" panose="020B0503020204020204" charset="-122"/>
                  <a:sym typeface="+mn-ea"/>
                </a:rPr>
                <a:t>的结构</a:t>
              </a:r>
              <a:endParaRPr lang="zh-CN" altLang="en-US" sz="260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endParaRPr>
            </a:p>
            <a:p>
              <a:pPr indent="0" algn="l" fontAlgn="auto">
                <a:lnSpc>
                  <a:spcPct val="100000"/>
                </a:lnSpc>
              </a:pPr>
              <a:r>
                <a:rPr lang="zh-CN" altLang="en-US" sz="2600">
                  <a:latin typeface="楷体" panose="02010609060101010101" pitchFamily="49" charset="-122"/>
                  <a:ea typeface="楷体" panose="02010609060101010101" pitchFamily="49" charset="-122"/>
                  <a:cs typeface="微软雅黑" panose="020B0503020204020204" charset="-122"/>
                  <a:sym typeface="+mn-ea"/>
                </a:rPr>
                <a:t> </a:t>
              </a:r>
              <a:r>
                <a:rPr lang="en-US" altLang="zh-CN" sz="2600">
                  <a:latin typeface="楷体" panose="02010609060101010101" pitchFamily="49" charset="-122"/>
                  <a:ea typeface="楷体" panose="02010609060101010101" pitchFamily="49" charset="-122"/>
                  <a:cs typeface="微软雅黑" panose="020B0503020204020204" charset="-122"/>
                  <a:sym typeface="+mn-ea"/>
                </a:rPr>
                <a:t> </a:t>
              </a:r>
              <a:r>
                <a:rPr lang="zh-CN" altLang="en-US" sz="2600">
                  <a:latin typeface="楷体" panose="02010609060101010101" pitchFamily="49" charset="-122"/>
                  <a:ea typeface="楷体" panose="02010609060101010101" pitchFamily="49" charset="-122"/>
                  <a:cs typeface="微软雅黑" panose="020B0503020204020204" charset="-122"/>
                  <a:sym typeface="+mn-ea"/>
                </a:rPr>
                <a:t>中的液体不属于内环境。</a:t>
              </a:r>
              <a:endParaRPr lang="zh-CN" altLang="en-US" sz="260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endParaRPr>
            </a:p>
          </p:txBody>
        </p:sp>
        <p:sp>
          <p:nvSpPr>
            <p:cNvPr id="16" name="十字星 15"/>
            <p:cNvSpPr/>
            <p:nvPr>
              <p:custDataLst>
                <p:tags r:id="rId16"/>
              </p:custDataLst>
            </p:nvPr>
          </p:nvSpPr>
          <p:spPr>
            <a:xfrm>
              <a:off x="899" y="7252"/>
              <a:ext cx="975" cy="1390"/>
            </a:xfrm>
            <a:prstGeom prst="star4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65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65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6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65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65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6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551" grpId="0"/>
      <p:bldP spid="23655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>
            <p:custDataLst>
              <p:tags r:id="rId1"/>
            </p:custDataLst>
          </p:nvPr>
        </p:nvGrpSpPr>
        <p:grpSpPr>
          <a:xfrm>
            <a:off x="0" y="79481"/>
            <a:ext cx="6153726" cy="599441"/>
            <a:chOff x="0" y="79481"/>
            <a:chExt cx="6153726" cy="599441"/>
          </a:xfrm>
        </p:grpSpPr>
        <p:sp>
          <p:nvSpPr>
            <p:cNvPr id="26" name="矩形 25"/>
            <p:cNvSpPr/>
            <p:nvPr>
              <p:custDataLst>
                <p:tags r:id="rId2"/>
              </p:custDataLst>
            </p:nvPr>
          </p:nvSpPr>
          <p:spPr>
            <a:xfrm>
              <a:off x="0" y="80761"/>
              <a:ext cx="218440" cy="598161"/>
            </a:xfrm>
            <a:prstGeom prst="rect">
              <a:avLst/>
            </a:prstGeom>
            <a:solidFill>
              <a:srgbClr val="30437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Arial" panose="020B0604020202020204"/>
                <a:sym typeface="Times New Roman" panose="02020603050405020304" pitchFamily="18" charset="0"/>
              </a:endParaRPr>
            </a:p>
          </p:txBody>
        </p:sp>
        <p:sp>
          <p:nvSpPr>
            <p:cNvPr id="27" name="文本框 26"/>
            <p:cNvSpPr txBox="1"/>
            <p:nvPr>
              <p:custDataLst>
                <p:tags r:id="rId3"/>
              </p:custDataLst>
            </p:nvPr>
          </p:nvSpPr>
          <p:spPr>
            <a:xfrm>
              <a:off x="352366" y="79481"/>
              <a:ext cx="5801360" cy="521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360" normalizeH="0" baseline="0" noProof="0">
                  <a:ln>
                    <a:noFill/>
                  </a:ln>
                  <a:solidFill>
                    <a:srgbClr val="5B9BD5">
                      <a:lumMod val="75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rial" panose="020B0604020202020204"/>
                </a:rPr>
                <a:t>一、体内细胞生活在细胞外液中</a:t>
              </a:r>
              <a:endParaRPr kumimoji="0" lang="zh-CN" altLang="en-US" sz="2800" b="1" i="0" u="none" strike="noStrike" kern="1200" cap="none" spc="360" normalizeH="0" baseline="0" noProof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</a:endParaRPr>
            </a:p>
          </p:txBody>
        </p:sp>
      </p:grpSp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882650" y="699135"/>
            <a:ext cx="1848485" cy="56134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pPr lv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defRPr/>
            </a:pPr>
            <a:r>
              <a:rPr lang="zh-CN" altLang="en-US" sz="2800" spc="0" noProof="0">
                <a:ln>
                  <a:noFill/>
                </a:ln>
                <a:solidFill>
                  <a:prstClr val="black"/>
                </a:solidFill>
                <a:effectLst/>
                <a:uLnTx/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+mn-ea"/>
              </a:rPr>
              <a:t>4. 内环境：</a:t>
            </a:r>
            <a:endParaRPr lang="zh-CN" altLang="en-US" sz="2800" spc="0" noProof="0">
              <a:ln>
                <a:noFill/>
              </a:ln>
              <a:solidFill>
                <a:prstClr val="black"/>
              </a:solidFill>
              <a:effectLst/>
              <a:uLnTx/>
              <a:latin typeface="微软雅黑" panose="020B0503020204020204" charset="-122"/>
              <a:ea typeface="微软雅黑" panose="020B0503020204020204" charset="-122"/>
              <a:cs typeface="Arial" panose="020B0604020202020204"/>
              <a:sym typeface="+mn-ea"/>
            </a:endParaRPr>
          </a:p>
        </p:txBody>
      </p:sp>
      <p:sp>
        <p:nvSpPr>
          <p:cNvPr id="4" name="矩形 5532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792095" y="714375"/>
            <a:ext cx="7000240" cy="58420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pPr lvl="0" algn="l">
              <a:buClrTx/>
              <a:buSzTx/>
              <a:buFontTx/>
            </a:pPr>
            <a:r>
              <a:rPr lang="en-US" altLang="zh-CN" sz="2800" b="0" spc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  <a:t>由细胞外液构成的液体环境。</a:t>
            </a:r>
            <a:endParaRPr lang="en-US" altLang="zh-CN" sz="2800" b="0" spc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+mn-cs"/>
              <a:sym typeface="+mn-ea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116965" y="1443990"/>
          <a:ext cx="6753860" cy="474853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616325"/>
                <a:gridCol w="3137535"/>
              </a:tblGrid>
              <a:tr h="762635">
                <a:tc>
                  <a:txBody>
                    <a:bodyPr wrap="square"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zh-CN" sz="2800" b="1" kern="10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体内细胞</a:t>
                      </a:r>
                      <a:endParaRPr lang="zh-CN" sz="2800" b="1" kern="100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Courier New" panose="02070309020205020404" pitchFamily="49" charset="0"/>
                      </a:endParaRPr>
                    </a:p>
                  </a:txBody>
                  <a:tcPr marL="33305" marR="33305" marT="0" marB="0" vert="horz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zh-CN" sz="2800" b="1" kern="10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内环境</a:t>
                      </a:r>
                      <a:endParaRPr lang="zh-CN" sz="2800" b="1" kern="100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Courier New" panose="02070309020205020404" pitchFamily="49" charset="0"/>
                      </a:endParaRPr>
                    </a:p>
                  </a:txBody>
                  <a:tcPr marL="33305" marR="33305" marT="0" marB="0" vert="horz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781050">
                <a:tc>
                  <a:txBody>
                    <a:bodyPr wrap="square"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zh-CN" sz="2800" b="1" kern="10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组织细胞</a:t>
                      </a:r>
                      <a:endParaRPr lang="zh-CN" sz="2800" b="1" kern="100">
                        <a:effectLst/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33305" marR="33305" marT="0" marB="0" vert="horz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endParaRPr lang="zh-CN" altLang="en-US" sz="28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33305" marR="33305" marT="0" marB="0" vert="horz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33425">
                <a:tc>
                  <a:txBody>
                    <a:bodyPr wrap="square"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zh-CN" sz="2800" b="1" kern="10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血细胞</a:t>
                      </a:r>
                      <a:endParaRPr lang="zh-CN" sz="2800" b="1" kern="10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Courier New" panose="02070309020205020404" pitchFamily="49" charset="0"/>
                        <a:sym typeface="+mn-ea"/>
                      </a:endParaRPr>
                    </a:p>
                  </a:txBody>
                  <a:tcPr marL="33305" marR="33305" marT="0" marB="0" vert="horz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endParaRPr lang="zh-CN" altLang="en-US" sz="28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33305" marR="33305" marT="0" marB="0" vert="horz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833755">
                <a:tc>
                  <a:txBody>
                    <a:bodyPr wrap="square"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zh-CN" sz="2800" b="1" kern="10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淋巴细胞</a:t>
                      </a:r>
                      <a:endParaRPr lang="zh-CN" sz="2800" b="1" kern="10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Courier New" panose="02070309020205020404" pitchFamily="49" charset="0"/>
                        <a:sym typeface="+mn-ea"/>
                      </a:endParaRPr>
                    </a:p>
                  </a:txBody>
                  <a:tcPr marL="33305" marR="33305" marT="0" marB="0" vert="horz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endParaRPr lang="zh-CN" altLang="en-US" sz="28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33305" marR="33305" marT="0" marB="0" vert="horz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75970">
                <a:tc>
                  <a:txBody>
                    <a:bodyPr wrap="square"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zh-CN" sz="2800" b="1" kern="10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毛细血管壁细胞</a:t>
                      </a:r>
                      <a:endParaRPr lang="zh-CN" sz="2800" b="1" kern="10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Courier New" panose="02070309020205020404" pitchFamily="49" charset="0"/>
                        <a:sym typeface="+mn-ea"/>
                      </a:endParaRPr>
                    </a:p>
                  </a:txBody>
                  <a:tcPr marL="33305" marR="33305" marT="0" marB="0" vert="horz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endParaRPr lang="zh-CN" altLang="en-US" sz="28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33305" marR="33305" marT="0" marB="0" vert="horz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861695">
                <a:tc>
                  <a:txBody>
                    <a:bodyPr wrap="square"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ct val="0"/>
                        </a:spcAft>
                      </a:pPr>
                      <a:r>
                        <a:rPr lang="zh-CN" sz="2800" b="1" kern="10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毛细淋巴管壁细胞</a:t>
                      </a:r>
                      <a:endParaRPr lang="zh-CN" sz="2800" b="1" kern="10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Courier New" panose="02070309020205020404" pitchFamily="49" charset="0"/>
                        <a:sym typeface="+mn-ea"/>
                      </a:endParaRPr>
                    </a:p>
                  </a:txBody>
                  <a:tcPr marL="33305" marR="33305" marT="0" marB="0" vert="horz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endParaRPr lang="zh-CN" altLang="en-US" sz="28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33305" marR="33305" marT="0" marB="0" vert="horz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7" name="矩形 6"/>
          <p:cNvSpPr/>
          <p:nvPr>
            <p:custDataLst>
              <p:tags r:id="rId7"/>
            </p:custDataLst>
          </p:nvPr>
        </p:nvSpPr>
        <p:spPr>
          <a:xfrm>
            <a:off x="6014424" y="3051677"/>
            <a:ext cx="8940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zh-CN" sz="2800" b="1" kern="10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血浆</a:t>
            </a:r>
            <a:endParaRPr lang="zh-CN" altLang="zh-CN" sz="2800" b="1" kern="100">
              <a:solidFill>
                <a:schemeClr val="tx1"/>
              </a:solidFill>
              <a:uFill>
                <a:solidFill>
                  <a:srgbClr val="000000"/>
                </a:solidFill>
              </a:u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矩形 11"/>
          <p:cNvSpPr/>
          <p:nvPr>
            <p:custDataLst>
              <p:tags r:id="rId8"/>
            </p:custDataLst>
          </p:nvPr>
        </p:nvSpPr>
        <p:spPr>
          <a:xfrm>
            <a:off x="5303222" y="4676426"/>
            <a:ext cx="23164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zh-CN" sz="2800" b="1" kern="10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血浆和组织液</a:t>
            </a:r>
            <a:endParaRPr lang="zh-CN" altLang="zh-CN" sz="2800" b="1" kern="100">
              <a:solidFill>
                <a:schemeClr val="tx1"/>
              </a:solidFill>
              <a:uFill>
                <a:solidFill>
                  <a:srgbClr val="000000"/>
                </a:solidFill>
              </a:u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矩形 12"/>
          <p:cNvSpPr/>
          <p:nvPr>
            <p:custDataLst>
              <p:tags r:id="rId9"/>
            </p:custDataLst>
          </p:nvPr>
        </p:nvSpPr>
        <p:spPr>
          <a:xfrm>
            <a:off x="5125423" y="5488494"/>
            <a:ext cx="26720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zh-CN" sz="2800" b="1" kern="10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淋巴液和组织液</a:t>
            </a:r>
            <a:endParaRPr lang="zh-CN" altLang="zh-CN" sz="2800" b="1" kern="100">
              <a:solidFill>
                <a:schemeClr val="tx1"/>
              </a:solidFill>
              <a:uFill>
                <a:solidFill>
                  <a:srgbClr val="000000"/>
                </a:solidFill>
              </a:u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矩形 13"/>
          <p:cNvSpPr/>
          <p:nvPr>
            <p:custDataLst>
              <p:tags r:id="rId10"/>
            </p:custDataLst>
          </p:nvPr>
        </p:nvSpPr>
        <p:spPr>
          <a:xfrm>
            <a:off x="5303222" y="3864067"/>
            <a:ext cx="23164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zh-CN" sz="2800" b="1" kern="10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淋巴液和血浆</a:t>
            </a:r>
            <a:endParaRPr lang="zh-CN" altLang="zh-CN" sz="2800" b="1" kern="100">
              <a:solidFill>
                <a:schemeClr val="tx1"/>
              </a:solidFill>
              <a:uFill>
                <a:solidFill>
                  <a:srgbClr val="000000"/>
                </a:solidFill>
              </a:u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矩形 16"/>
          <p:cNvSpPr/>
          <p:nvPr>
            <p:custDataLst>
              <p:tags r:id="rId11"/>
            </p:custDataLst>
          </p:nvPr>
        </p:nvSpPr>
        <p:spPr>
          <a:xfrm>
            <a:off x="5782966" y="2352671"/>
            <a:ext cx="1255395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zh-CN" sz="2800" b="1" kern="10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组织液</a:t>
            </a:r>
            <a:endParaRPr lang="zh-CN" altLang="zh-CN" sz="2800" b="1" kern="100">
              <a:solidFill>
                <a:schemeClr val="tx1"/>
              </a:solidFill>
              <a:uFill>
                <a:solidFill>
                  <a:srgbClr val="000000"/>
                </a:solidFill>
              </a:u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17"/>
          <p:cNvSpPr txBox="1"/>
          <p:nvPr>
            <p:custDataLst>
              <p:tags r:id="rId12"/>
            </p:custDataLst>
          </p:nvPr>
        </p:nvSpPr>
        <p:spPr bwMode="auto">
          <a:xfrm>
            <a:off x="596265" y="2056130"/>
            <a:ext cx="132080" cy="64643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t" anchorCtr="0">
            <a:no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pPr lvl="0" algn="l">
              <a:lnSpc>
                <a:spcPct val="100000"/>
              </a:lnSpc>
              <a:buClrTx/>
              <a:buSzTx/>
              <a:buFontTx/>
            </a:pPr>
            <a:r>
              <a:rPr sz="2400" spc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  <a:t>各种细胞</a:t>
            </a:r>
            <a:r>
              <a:rPr lang="en-US" altLang="zh-CN" sz="2400" spc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  <a:t>生活的内环境</a:t>
            </a:r>
            <a:endParaRPr lang="en-US" altLang="zh-CN" sz="2400" spc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+mn-cs"/>
              <a:sym typeface="+mn-ea"/>
            </a:endParaRPr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7959090" y="1720215"/>
            <a:ext cx="4122420" cy="32035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13" grpId="0"/>
      <p:bldP spid="14" grpId="0"/>
      <p:bldP spid="17" grpId="0"/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736850" y="454025"/>
            <a:ext cx="953071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800" b="1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  <a:sym typeface="+mn-ea"/>
              </a:rPr>
              <a:t>血浆、组织液和细胞内液</a:t>
            </a:r>
            <a:r>
              <a:rPr lang="zh-CN" altLang="en-US" sz="2800" b="1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三者中O</a:t>
            </a:r>
            <a:r>
              <a:rPr lang="zh-CN" altLang="en-US" sz="2800" b="1" baseline="-2500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2800" b="1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、CO</a:t>
            </a:r>
            <a:r>
              <a:rPr lang="zh-CN" altLang="en-US" sz="2800" b="1" baseline="-2500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2800" b="1">
                <a:solidFill>
                  <a:schemeClr val="tx1"/>
                </a:solidFill>
                <a:uFillTx/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浓度大小</a:t>
            </a:r>
            <a:r>
              <a:rPr lang="zh-CN" altLang="en-US" sz="2800" b="1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关系</a:t>
            </a:r>
            <a:endParaRPr lang="zh-CN" altLang="en-US" sz="2800" b="1"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00" name="文本框 99"/>
          <p:cNvSpPr txBox="1"/>
          <p:nvPr>
            <p:custDataLst>
              <p:tags r:id="rId2"/>
            </p:custDataLst>
          </p:nvPr>
        </p:nvSpPr>
        <p:spPr>
          <a:xfrm>
            <a:off x="670560" y="1750060"/>
            <a:ext cx="6193790" cy="14884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</a:ln>
        </p:spPr>
        <p:txBody>
          <a:bodyPr wrap="square">
            <a:noAutofit/>
          </a:bodyPr>
          <a:lstStyle/>
          <a:p>
            <a:pPr indent="0">
              <a:lnSpc>
                <a:spcPct val="150000"/>
              </a:lnSpc>
            </a:pP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①</a:t>
            </a:r>
            <a:r>
              <a:rPr 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O</a:t>
            </a:r>
            <a:r>
              <a:rPr lang="en-US" sz="2800" baseline="-250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2</a:t>
            </a:r>
            <a:r>
              <a:rPr lang="zh-CN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浓度：</a:t>
            </a:r>
            <a:endParaRPr lang="zh-CN" sz="28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>
              <a:lnSpc>
                <a:spcPct val="150000"/>
              </a:lnSpc>
            </a:pP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②</a:t>
            </a:r>
            <a:r>
              <a:rPr 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CO</a:t>
            </a:r>
            <a:r>
              <a:rPr lang="en-US" sz="2800" baseline="-250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2</a:t>
            </a:r>
            <a:r>
              <a:rPr lang="zh-CN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浓度：</a:t>
            </a:r>
            <a:endParaRPr lang="zh-CN" altLang="en-US" sz="28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grpSp>
        <p:nvGrpSpPr>
          <p:cNvPr id="11" name="组合 10"/>
          <p:cNvGrpSpPr/>
          <p:nvPr>
            <p:custDataLst>
              <p:tags r:id="rId3"/>
            </p:custDataLst>
          </p:nvPr>
        </p:nvGrpSpPr>
        <p:grpSpPr>
          <a:xfrm>
            <a:off x="769620" y="4254500"/>
            <a:ext cx="9805670" cy="1351280"/>
            <a:chOff x="2974" y="4290"/>
            <a:chExt cx="15442" cy="2128"/>
          </a:xfrm>
        </p:grpSpPr>
        <p:sp>
          <p:nvSpPr>
            <p:cNvPr id="23554" name="文本框 136193"/>
            <p:cNvSpPr txBox="1"/>
            <p:nvPr>
              <p:custDataLst>
                <p:tags r:id="rId4"/>
              </p:custDataLst>
            </p:nvPr>
          </p:nvSpPr>
          <p:spPr>
            <a:xfrm>
              <a:off x="2974" y="4785"/>
              <a:ext cx="1687" cy="89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anchor="ctr" anchorCtr="0"/>
            <a:lstStyle/>
            <a:p>
              <a:pPr indent="0" algn="ctr" eaLnBrk="0" fontAlgn="auto" hangingPunct="0">
                <a:lnSpc>
                  <a:spcPct val="100000"/>
                </a:lnSpc>
              </a:pPr>
              <a:r>
                <a:rPr lang="zh-CN" altLang="en-US" sz="2800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血浆</a:t>
              </a:r>
              <a:endParaRPr lang="zh-CN" altLang="en-US"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555" name="文本框 136194"/>
            <p:cNvSpPr txBox="1"/>
            <p:nvPr>
              <p:custDataLst>
                <p:tags r:id="rId5"/>
              </p:custDataLst>
            </p:nvPr>
          </p:nvSpPr>
          <p:spPr>
            <a:xfrm>
              <a:off x="8762" y="4785"/>
              <a:ext cx="2303" cy="929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anchor="ctr" anchorCtr="0">
              <a:noAutofit/>
            </a:bodyPr>
            <a:lstStyle/>
            <a:p>
              <a:pPr lvl="0" indent="0" algn="ctr" eaLnBrk="0" fontAlgn="auto" hangingPunct="0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sz="2800" b="1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组织液</a:t>
              </a:r>
              <a:endParaRPr lang="zh-CN" altLang="en-US" sz="2800" b="1"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23556" name="文本框 136195"/>
            <p:cNvSpPr txBox="1"/>
            <p:nvPr>
              <p:custDataLst>
                <p:tags r:id="rId6"/>
              </p:custDataLst>
            </p:nvPr>
          </p:nvSpPr>
          <p:spPr>
            <a:xfrm>
              <a:off x="15358" y="4652"/>
              <a:ext cx="3058" cy="1136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anchor="ctr" anchorCtr="0">
              <a:noAutofit/>
            </a:bodyPr>
            <a:lstStyle/>
            <a:p>
              <a:pPr lvl="0" indent="0" algn="ctr" eaLnBrk="0" fontAlgn="auto" hangingPunct="0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sz="2800" b="1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细胞内液</a:t>
              </a:r>
              <a:endParaRPr lang="zh-CN" altLang="en-US" sz="2800" b="1"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7" name="直接连接符 136197"/>
            <p:cNvSpPr/>
            <p:nvPr>
              <p:custDataLst>
                <p:tags r:id="rId7"/>
              </p:custDataLst>
            </p:nvPr>
          </p:nvSpPr>
          <p:spPr>
            <a:xfrm>
              <a:off x="4916" y="5146"/>
              <a:ext cx="3269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/>
            <a:lstStyle/>
            <a:p/>
          </p:txBody>
        </p:sp>
        <p:sp>
          <p:nvSpPr>
            <p:cNvPr id="21511" name="直接连接符 136198"/>
            <p:cNvSpPr/>
            <p:nvPr>
              <p:custDataLst>
                <p:tags r:id="rId8"/>
              </p:custDataLst>
            </p:nvPr>
          </p:nvSpPr>
          <p:spPr>
            <a:xfrm rot="10800000">
              <a:off x="4872" y="5559"/>
              <a:ext cx="3269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/>
            <a:lstStyle/>
            <a:p/>
          </p:txBody>
        </p:sp>
        <p:sp>
          <p:nvSpPr>
            <p:cNvPr id="23566" name="直接连接符 136208"/>
            <p:cNvSpPr/>
            <p:nvPr>
              <p:custDataLst>
                <p:tags r:id="rId9"/>
              </p:custDataLst>
            </p:nvPr>
          </p:nvSpPr>
          <p:spPr>
            <a:xfrm rot="10800000">
              <a:off x="11346" y="5509"/>
              <a:ext cx="3893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/>
            <a:lstStyle/>
            <a:p/>
          </p:txBody>
        </p:sp>
        <p:sp>
          <p:nvSpPr>
            <p:cNvPr id="23567" name="矩形 136209"/>
            <p:cNvSpPr/>
            <p:nvPr>
              <p:custDataLst>
                <p:tags r:id="rId10"/>
              </p:custDataLst>
            </p:nvPr>
          </p:nvSpPr>
          <p:spPr>
            <a:xfrm>
              <a:off x="11706" y="4316"/>
              <a:ext cx="3830" cy="85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 anchorCtr="0"/>
            <a:lstStyle/>
            <a:p>
              <a:r>
                <a:rPr lang="en-US" altLang="zh-CN" sz="240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O</a:t>
              </a:r>
              <a:r>
                <a:rPr lang="en-US" altLang="zh-CN" sz="2400" baseline="-2500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2</a:t>
              </a:r>
              <a:r>
                <a:rPr lang="zh-CN" altLang="en-US" sz="240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和营养物质</a:t>
              </a:r>
              <a:endParaRPr lang="zh-CN" altLang="en-US" sz="24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endParaRPr>
            </a:p>
          </p:txBody>
        </p:sp>
        <p:sp>
          <p:nvSpPr>
            <p:cNvPr id="23568" name="矩形 136210"/>
            <p:cNvSpPr/>
            <p:nvPr>
              <p:custDataLst>
                <p:tags r:id="rId11"/>
              </p:custDataLst>
            </p:nvPr>
          </p:nvSpPr>
          <p:spPr>
            <a:xfrm>
              <a:off x="11638" y="5693"/>
              <a:ext cx="4410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 anchorCtr="0">
              <a:spAutoFit/>
            </a:bodyPr>
            <a:lstStyle/>
            <a:p>
              <a:r>
                <a:rPr lang="en-US" altLang="en-US" sz="240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CO</a:t>
              </a:r>
              <a:r>
                <a:rPr lang="en-US" altLang="en-US" sz="2400" baseline="-2500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2</a:t>
              </a:r>
              <a:r>
                <a:rPr lang="en-US" altLang="en-US" sz="240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和代谢废物</a:t>
              </a:r>
              <a:endParaRPr lang="en-US" altLang="en-US" sz="24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endParaRPr>
            </a:p>
          </p:txBody>
        </p:sp>
        <p:sp>
          <p:nvSpPr>
            <p:cNvPr id="23571" name="直接连接符 136214"/>
            <p:cNvSpPr/>
            <p:nvPr>
              <p:custDataLst>
                <p:tags r:id="rId12"/>
              </p:custDataLst>
            </p:nvPr>
          </p:nvSpPr>
          <p:spPr>
            <a:xfrm>
              <a:off x="11372" y="5071"/>
              <a:ext cx="3893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/>
            <a:lstStyle/>
            <a:p/>
          </p:txBody>
        </p:sp>
        <p:sp>
          <p:nvSpPr>
            <p:cNvPr id="9" name="文本框 8"/>
            <p:cNvSpPr txBox="1"/>
            <p:nvPr>
              <p:custDataLst>
                <p:tags r:id="rId13"/>
              </p:custDataLst>
            </p:nvPr>
          </p:nvSpPr>
          <p:spPr>
            <a:xfrm>
              <a:off x="5066" y="4290"/>
              <a:ext cx="3981" cy="72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zh-CN" altLang="en-US" sz="240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O</a:t>
              </a:r>
              <a:r>
                <a:rPr lang="zh-CN" altLang="en-US" sz="2400" baseline="-2500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2</a:t>
              </a:r>
              <a:r>
                <a:rPr lang="zh-CN" altLang="en-US" sz="240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和营养物质</a:t>
              </a:r>
              <a:endParaRPr lang="zh-CN" altLang="en-US" sz="24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endParaRPr>
            </a:p>
          </p:txBody>
        </p:sp>
        <p:sp>
          <p:nvSpPr>
            <p:cNvPr id="10" name="文本框 9"/>
            <p:cNvSpPr txBox="1"/>
            <p:nvPr>
              <p:custDataLst>
                <p:tags r:id="rId14"/>
              </p:custDataLst>
            </p:nvPr>
          </p:nvSpPr>
          <p:spPr>
            <a:xfrm>
              <a:off x="4966" y="5636"/>
              <a:ext cx="4308" cy="72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zh-CN" altLang="en-US" sz="240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CO</a:t>
              </a:r>
              <a:r>
                <a:rPr lang="zh-CN" altLang="en-US" sz="2400" baseline="-2500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2</a:t>
              </a:r>
              <a:r>
                <a:rPr lang="zh-CN" altLang="en-US" sz="240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和代谢废物</a:t>
              </a:r>
              <a:endParaRPr lang="zh-CN" altLang="en-US" sz="24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endParaRPr>
            </a:p>
          </p:txBody>
        </p:sp>
      </p:grpSp>
      <p:pic>
        <p:nvPicPr>
          <p:cNvPr id="5" name="图片 4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>
            <a:biLevel thresh="50000"/>
          </a:blip>
          <a:srcRect l="23525" t="18293" r="27559" b="27850"/>
          <a:stretch>
            <a:fillRect/>
          </a:stretch>
        </p:blipFill>
        <p:spPr>
          <a:xfrm>
            <a:off x="7191375" y="1189355"/>
            <a:ext cx="4145915" cy="2609850"/>
          </a:xfrm>
          <a:prstGeom prst="roundRect">
            <a:avLst/>
          </a:prstGeom>
        </p:spPr>
      </p:pic>
      <p:sp>
        <p:nvSpPr>
          <p:cNvPr id="8" name="圆角矩形 7"/>
          <p:cNvSpPr/>
          <p:nvPr>
            <p:custDataLst>
              <p:tags r:id="rId17"/>
            </p:custDataLst>
          </p:nvPr>
        </p:nvSpPr>
        <p:spPr>
          <a:xfrm>
            <a:off x="628015" y="324485"/>
            <a:ext cx="1974850" cy="78105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拓展</a:t>
            </a:r>
            <a:endParaRPr lang="zh-CN" altLang="en-US" sz="32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18"/>
            </p:custDataLst>
          </p:nvPr>
        </p:nvSpPr>
        <p:spPr>
          <a:xfrm>
            <a:off x="2327910" y="1808480"/>
            <a:ext cx="6096000" cy="737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lnSpc>
                <a:spcPct val="150000"/>
              </a:lnSpc>
            </a:pPr>
            <a:r>
              <a:rPr lang="zh-CN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血浆＞组织液＞细胞内液</a:t>
            </a:r>
            <a:endParaRPr lang="zh-CN" altLang="en-US" sz="28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19"/>
            </p:custDataLst>
          </p:nvPr>
        </p:nvSpPr>
        <p:spPr>
          <a:xfrm>
            <a:off x="2602865" y="2468880"/>
            <a:ext cx="6096000" cy="737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lnSpc>
                <a:spcPct val="150000"/>
              </a:lnSpc>
            </a:pPr>
            <a:r>
              <a:rPr lang="zh-CN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细胞内液＞组织液＞血浆</a:t>
            </a:r>
            <a:endParaRPr lang="zh-CN" altLang="en-US" sz="28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/>
          <p:nvPr>
            <p:custDataLst>
              <p:tags r:id="rId1"/>
            </p:custDataLst>
          </p:nvPr>
        </p:nvSpPr>
        <p:spPr>
          <a:xfrm>
            <a:off x="584835" y="670560"/>
            <a:ext cx="11334115" cy="493903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 anchorCtr="0">
            <a:spAutoFit/>
          </a:bodyPr>
          <a:lstStyle/>
          <a:p>
            <a:pPr indent="0" eaLnBrk="0" fontAlgn="auto" hangingPunct="0">
              <a:lnSpc>
                <a:spcPct val="125000"/>
              </a:lnSpc>
            </a:pPr>
            <a:r>
              <a:rPr lang="en-US" altLang="zh-CN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1. </a:t>
            </a:r>
            <a:r>
              <a:rPr lang="zh-CN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辨析甲～丁各代表的成分：</a:t>
            </a:r>
            <a:endParaRPr lang="zh-CN" sz="28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 eaLnBrk="0" fontAlgn="auto" hangingPunct="0">
              <a:lnSpc>
                <a:spcPct val="125000"/>
              </a:lnSpc>
            </a:pPr>
            <a:r>
              <a:rPr lang="en-US" altLang="zh-CN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</a:t>
            </a:r>
            <a:r>
              <a:rPr lang="zh-CN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甲：__________；乙：_________；</a:t>
            </a:r>
            <a:endParaRPr lang="zh-CN" sz="28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 eaLnBrk="0" fontAlgn="auto" hangingPunct="0">
              <a:lnSpc>
                <a:spcPct val="125000"/>
              </a:lnSpc>
            </a:pPr>
            <a:r>
              <a:rPr lang="en-US" altLang="zh-CN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</a:t>
            </a:r>
            <a:r>
              <a:rPr lang="zh-CN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丙：_________；丁：__________。</a:t>
            </a:r>
            <a:endParaRPr lang="zh-CN" sz="28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 eaLnBrk="0" fontAlgn="auto" hangingPunct="0">
              <a:lnSpc>
                <a:spcPct val="125000"/>
              </a:lnSpc>
            </a:pPr>
            <a:r>
              <a:rPr lang="en-US" altLang="zh-CN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2. </a:t>
            </a:r>
            <a:r>
              <a:rPr lang="zh-CN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细胞产生的废物和CO</a:t>
            </a:r>
            <a:r>
              <a:rPr lang="zh-CN" sz="2800" baseline="-250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2</a:t>
            </a:r>
            <a:r>
              <a:rPr lang="zh-CN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先后经过______和______ (填乙、丙或丁)，最</a:t>
            </a:r>
            <a:endParaRPr lang="zh-CN" sz="28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 eaLnBrk="0" fontAlgn="auto" hangingPunct="0">
              <a:lnSpc>
                <a:spcPct val="125000"/>
              </a:lnSpc>
            </a:pPr>
            <a:r>
              <a:rPr lang="zh-CN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en-US" altLang="zh-CN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zh-CN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终被排出体外，因此，就CO</a:t>
            </a:r>
            <a:r>
              <a:rPr lang="zh-CN" sz="2800" baseline="-250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2</a:t>
            </a:r>
            <a:r>
              <a:rPr lang="zh-CN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浓度来说，甲、乙、丙中CO</a:t>
            </a:r>
            <a:r>
              <a:rPr lang="zh-CN" sz="2800" baseline="-250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2</a:t>
            </a:r>
            <a:r>
              <a:rPr lang="zh-CN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浓度由高到</a:t>
            </a:r>
            <a:endParaRPr lang="zh-CN" sz="28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 eaLnBrk="0" fontAlgn="auto" hangingPunct="0">
              <a:lnSpc>
                <a:spcPct val="125000"/>
              </a:lnSpc>
            </a:pPr>
            <a:r>
              <a:rPr lang="zh-CN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en-US" altLang="zh-CN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zh-CN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低的顺序为________________。</a:t>
            </a:r>
            <a:endParaRPr lang="zh-CN" sz="28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 eaLnBrk="0" fontAlgn="auto" hangingPunct="0">
              <a:lnSpc>
                <a:spcPct val="125000"/>
              </a:lnSpc>
            </a:pPr>
            <a:r>
              <a:rPr lang="en-US" altLang="zh-CN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3. </a:t>
            </a:r>
            <a:r>
              <a:rPr lang="zh-CN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O</a:t>
            </a:r>
            <a:r>
              <a:rPr lang="zh-CN" sz="2800" baseline="-250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2</a:t>
            </a:r>
            <a:r>
              <a:rPr lang="zh-CN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先后经过______和______ (填“乙”“丙”或“丁”)，最终进入</a:t>
            </a:r>
            <a:endParaRPr lang="zh-CN" sz="28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 eaLnBrk="0" fontAlgn="auto" hangingPunct="0">
              <a:lnSpc>
                <a:spcPct val="125000"/>
              </a:lnSpc>
            </a:pPr>
            <a:r>
              <a:rPr lang="zh-CN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en-US" altLang="zh-CN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zh-CN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细胞，因此，就O</a:t>
            </a:r>
            <a:r>
              <a:rPr lang="zh-CN" sz="2800" baseline="-250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2</a:t>
            </a:r>
            <a:r>
              <a:rPr lang="zh-CN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浓度来说，甲、乙、丙中O</a:t>
            </a:r>
            <a:r>
              <a:rPr lang="zh-CN" sz="2800" baseline="-250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2</a:t>
            </a:r>
            <a:r>
              <a:rPr lang="zh-CN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浓度由高到低的顺序为</a:t>
            </a:r>
            <a:endParaRPr lang="zh-CN" sz="28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 eaLnBrk="0" fontAlgn="auto" hangingPunct="0">
              <a:lnSpc>
                <a:spcPct val="125000"/>
              </a:lnSpc>
            </a:pPr>
            <a:r>
              <a:rPr lang="zh-CN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en-US" altLang="zh-CN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zh-CN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_________________。</a:t>
            </a:r>
            <a:endParaRPr lang="zh-CN" sz="28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2" name="图片 -214748251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455535" y="485140"/>
            <a:ext cx="3512185" cy="149987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4581" name="矩形 6"/>
          <p:cNvSpPr/>
          <p:nvPr>
            <p:custDataLst>
              <p:tags r:id="rId4"/>
            </p:custDataLst>
          </p:nvPr>
        </p:nvSpPr>
        <p:spPr>
          <a:xfrm>
            <a:off x="1871980" y="1292225"/>
            <a:ext cx="1659890" cy="51816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algn="ctr">
              <a:lnSpc>
                <a:spcPct val="100000"/>
              </a:lnSpc>
            </a:pPr>
            <a:r>
              <a:rPr lang="zh-CN" altLang="zh-CN" sz="28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en-US" altLang="zh-CN" sz="28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细胞内液</a:t>
            </a:r>
            <a:endParaRPr lang="en-US" altLang="zh-CN" sz="2800" b="1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4" name="矩形 6"/>
          <p:cNvSpPr/>
          <p:nvPr>
            <p:custDataLst>
              <p:tags r:id="rId5"/>
            </p:custDataLst>
          </p:nvPr>
        </p:nvSpPr>
        <p:spPr>
          <a:xfrm>
            <a:off x="4674235" y="1348740"/>
            <a:ext cx="1541145" cy="43307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algn="ctr"/>
            <a:r>
              <a:rPr lang="zh-CN" altLang="zh-CN" sz="28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en-US" altLang="zh-CN" sz="28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组织液</a:t>
            </a:r>
            <a:endParaRPr lang="en-US" altLang="zh-CN" sz="2800" b="1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5" name="矩形 6"/>
          <p:cNvSpPr/>
          <p:nvPr>
            <p:custDataLst>
              <p:tags r:id="rId6"/>
            </p:custDataLst>
          </p:nvPr>
        </p:nvSpPr>
        <p:spPr>
          <a:xfrm>
            <a:off x="1759585" y="1870710"/>
            <a:ext cx="1186180" cy="43307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algn="ctr"/>
            <a:r>
              <a:rPr lang="zh-CN" altLang="zh-CN" sz="28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en-US" altLang="zh-CN" sz="28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血浆</a:t>
            </a:r>
            <a:endParaRPr lang="en-US" altLang="zh-CN" sz="2800" b="1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6" name="矩形 6"/>
          <p:cNvSpPr/>
          <p:nvPr>
            <p:custDataLst>
              <p:tags r:id="rId7"/>
            </p:custDataLst>
          </p:nvPr>
        </p:nvSpPr>
        <p:spPr>
          <a:xfrm>
            <a:off x="4726305" y="1810385"/>
            <a:ext cx="1355725" cy="559435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algn="ctr"/>
            <a:r>
              <a:rPr altLang="zh-CN" sz="28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淋巴液</a:t>
            </a:r>
            <a:endParaRPr altLang="zh-CN" sz="2800" b="1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/>
          <p:nvPr>
            <p:custDataLst>
              <p:tags r:id="rId8"/>
            </p:custDataLst>
          </p:nvPr>
        </p:nvSpPr>
        <p:spPr>
          <a:xfrm>
            <a:off x="6215380" y="2369820"/>
            <a:ext cx="753110" cy="461645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algn="l"/>
            <a:r>
              <a:rPr lang="zh-CN" altLang="zh-CN" sz="28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en-US" altLang="zh-CN" sz="28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乙     丙</a:t>
            </a:r>
            <a:endParaRPr lang="en-US" altLang="zh-CN" sz="2800" b="1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8" name="矩形 6"/>
          <p:cNvSpPr/>
          <p:nvPr>
            <p:custDataLst>
              <p:tags r:id="rId9"/>
            </p:custDataLst>
          </p:nvPr>
        </p:nvSpPr>
        <p:spPr>
          <a:xfrm>
            <a:off x="3334385" y="3336290"/>
            <a:ext cx="1948180" cy="65913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algn="ctr"/>
            <a:r>
              <a:rPr lang="zh-CN" altLang="zh-CN" sz="28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en-US" altLang="zh-CN" sz="28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甲＞乙＞丙</a:t>
            </a:r>
            <a:endParaRPr lang="en-US" altLang="zh-CN" sz="2800" b="1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9" name="矩形 6"/>
          <p:cNvSpPr/>
          <p:nvPr>
            <p:custDataLst>
              <p:tags r:id="rId10"/>
            </p:custDataLst>
          </p:nvPr>
        </p:nvSpPr>
        <p:spPr>
          <a:xfrm>
            <a:off x="3147695" y="3995420"/>
            <a:ext cx="1948180" cy="409575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algn="ctr"/>
            <a:r>
              <a:rPr lang="zh-CN" altLang="zh-CN" sz="28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en-US" altLang="zh-CN" sz="28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丙     乙</a:t>
            </a:r>
            <a:endParaRPr lang="en-US" altLang="zh-CN" sz="2800" b="1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0" name="矩形 6"/>
          <p:cNvSpPr/>
          <p:nvPr>
            <p:custDataLst>
              <p:tags r:id="rId11"/>
            </p:custDataLst>
          </p:nvPr>
        </p:nvSpPr>
        <p:spPr>
          <a:xfrm>
            <a:off x="1583690" y="5043170"/>
            <a:ext cx="1948180" cy="45974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lstStyle/>
          <a:p>
            <a:pPr algn="ctr"/>
            <a:r>
              <a:rPr altLang="zh-CN" sz="28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丙＞乙＞甲</a:t>
            </a:r>
            <a:endParaRPr altLang="zh-CN" sz="2800" b="1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1" name="组合 10"/>
          <p:cNvGrpSpPr/>
          <p:nvPr>
            <p:custDataLst>
              <p:tags r:id="rId12"/>
            </p:custDataLst>
          </p:nvPr>
        </p:nvGrpSpPr>
        <p:grpSpPr>
          <a:xfrm>
            <a:off x="0" y="79481"/>
            <a:ext cx="2140526" cy="599441"/>
            <a:chOff x="0" y="79481"/>
            <a:chExt cx="2140526" cy="599441"/>
          </a:xfrm>
        </p:grpSpPr>
        <p:sp>
          <p:nvSpPr>
            <p:cNvPr id="12" name="矩形 11"/>
            <p:cNvSpPr/>
            <p:nvPr>
              <p:custDataLst>
                <p:tags r:id="rId13"/>
              </p:custDataLst>
            </p:nvPr>
          </p:nvSpPr>
          <p:spPr>
            <a:xfrm>
              <a:off x="0" y="80761"/>
              <a:ext cx="218440" cy="598161"/>
            </a:xfrm>
            <a:prstGeom prst="rect">
              <a:avLst/>
            </a:prstGeom>
            <a:solidFill>
              <a:srgbClr val="30437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endParaRPr>
            </a:p>
          </p:txBody>
        </p:sp>
        <p:sp>
          <p:nvSpPr>
            <p:cNvPr id="13" name="文本框 12"/>
            <p:cNvSpPr txBox="1"/>
            <p:nvPr>
              <p:custDataLst>
                <p:tags r:id="rId14"/>
              </p:custDataLst>
            </p:nvPr>
          </p:nvSpPr>
          <p:spPr>
            <a:xfrm>
              <a:off x="352366" y="79481"/>
              <a:ext cx="1788160" cy="521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zh-CN" altLang="en-US" sz="2800" b="1" spc="360">
                  <a:solidFill>
                    <a:srgbClr val="5B9BD5">
                      <a:lumMod val="75000"/>
                    </a:srgbClr>
                  </a:solidFill>
                  <a:latin typeface="微软雅黑" panose="020B0503020204020204" charset="-122"/>
                </a:rPr>
                <a:t>课堂练习</a:t>
              </a:r>
              <a:endParaRPr lang="zh-CN" altLang="en-US" sz="2800" b="1" spc="360">
                <a:solidFill>
                  <a:srgbClr val="5B9BD5">
                    <a:lumMod val="75000"/>
                  </a:srgbClr>
                </a:solidFill>
                <a:latin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1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1243330" y="907415"/>
            <a:ext cx="9246870" cy="22453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1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、下列关于体液的叙述中正确的是(</a:t>
            </a:r>
            <a:r>
              <a:rPr lang="en-US" altLang="zh-CN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)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en-US" altLang="zh-CN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A.人体体液是指由细胞外液构成的细胞生存的环境</a:t>
            </a:r>
            <a:endParaRPr lang="en-US" altLang="zh-CN" sz="28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en-US" altLang="zh-CN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B</a:t>
            </a:r>
            <a:r>
              <a:rPr lang="en-US" altLang="zh-CN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.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泪液、尿液、汗液、消化液都属于体液 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en-US" altLang="zh-CN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C.血浆蛋白、血红蛋白都属于体液的成分 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en-US" altLang="zh-CN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D.体液包括血液、组织液和淋巴液等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grpSp>
        <p:nvGrpSpPr>
          <p:cNvPr id="2" name="组合 1"/>
          <p:cNvGrpSpPr/>
          <p:nvPr>
            <p:custDataLst>
              <p:tags r:id="rId2"/>
            </p:custDataLst>
          </p:nvPr>
        </p:nvGrpSpPr>
        <p:grpSpPr>
          <a:xfrm>
            <a:off x="0" y="79481"/>
            <a:ext cx="2140526" cy="599441"/>
            <a:chOff x="0" y="79481"/>
            <a:chExt cx="2140526" cy="599441"/>
          </a:xfrm>
        </p:grpSpPr>
        <p:sp>
          <p:nvSpPr>
            <p:cNvPr id="3" name="矩形 2"/>
            <p:cNvSpPr/>
            <p:nvPr>
              <p:custDataLst>
                <p:tags r:id="rId3"/>
              </p:custDataLst>
            </p:nvPr>
          </p:nvSpPr>
          <p:spPr>
            <a:xfrm>
              <a:off x="0" y="80761"/>
              <a:ext cx="218440" cy="598161"/>
            </a:xfrm>
            <a:prstGeom prst="rect">
              <a:avLst/>
            </a:prstGeom>
            <a:solidFill>
              <a:srgbClr val="30437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endParaRPr>
            </a:p>
          </p:txBody>
        </p:sp>
        <p:sp>
          <p:nvSpPr>
            <p:cNvPr id="4" name="文本框 3"/>
            <p:cNvSpPr txBox="1"/>
            <p:nvPr>
              <p:custDataLst>
                <p:tags r:id="rId4"/>
              </p:custDataLst>
            </p:nvPr>
          </p:nvSpPr>
          <p:spPr>
            <a:xfrm>
              <a:off x="352366" y="79481"/>
              <a:ext cx="1788160" cy="521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zh-CN" altLang="en-US" sz="2800" b="1" spc="360">
                  <a:solidFill>
                    <a:srgbClr val="5B9BD5">
                      <a:lumMod val="75000"/>
                    </a:srgbClr>
                  </a:solidFill>
                  <a:latin typeface="微软雅黑" panose="020B0503020204020204" charset="-122"/>
                </a:rPr>
                <a:t>课堂练习</a:t>
              </a:r>
              <a:endParaRPr lang="zh-CN" altLang="en-US" sz="2800" b="1" spc="360">
                <a:solidFill>
                  <a:srgbClr val="5B9BD5">
                    <a:lumMod val="75000"/>
                  </a:srgbClr>
                </a:solidFill>
                <a:latin typeface="微软雅黑" panose="020B0503020204020204" charset="-122"/>
              </a:endParaRPr>
            </a:p>
          </p:txBody>
        </p:sp>
      </p:grpSp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1243330" y="3282315"/>
            <a:ext cx="10661650" cy="22453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buClrTx/>
              <a:buSzTx/>
              <a:buFontTx/>
            </a:pPr>
            <a:r>
              <a:rPr lang="en-US" altLang="zh-CN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2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、下列关于在正常情况下组织液生成与回流的叙述,正确的是（</a:t>
            </a:r>
            <a:r>
              <a:rPr lang="en-US" altLang="zh-CN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 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algn="l">
              <a:buClrTx/>
              <a:buSzTx/>
              <a:buFontTx/>
            </a:pP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en-US" altLang="zh-CN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A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.组织液渗回血浆和渗入淋巴液的量相差较大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algn="l">
              <a:buClrTx/>
              <a:buSzTx/>
              <a:buFontTx/>
            </a:pPr>
            <a:r>
              <a:rPr lang="en-US" altLang="zh-CN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B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.血浆中的葡萄糖经毛细血管静脉端进入组织液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algn="l">
              <a:buClrTx/>
              <a:buSzTx/>
              <a:buFontTx/>
            </a:pPr>
            <a:r>
              <a:rPr lang="en-US" altLang="zh-CN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C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.组织液中的尿素经毛细血管动脉端进入血浆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algn="l">
              <a:buClrTx/>
              <a:buSzTx/>
              <a:buFontTx/>
            </a:pPr>
            <a:r>
              <a:rPr lang="en-US" altLang="zh-CN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D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.组织液不断生成与回流,并保持绝对的稳定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6"/>
            </p:custDataLst>
          </p:nvPr>
        </p:nvSpPr>
        <p:spPr>
          <a:xfrm flipH="1">
            <a:off x="7064274" y="907539"/>
            <a:ext cx="56388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 b="1" noProof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</a:t>
            </a:r>
            <a:endParaRPr lang="en-US" altLang="zh-CN" sz="3200" b="1" noProof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7"/>
            </p:custDataLst>
          </p:nvPr>
        </p:nvSpPr>
        <p:spPr>
          <a:xfrm flipH="1">
            <a:off x="11189234" y="3282439"/>
            <a:ext cx="56388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 b="1" noProof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</a:t>
            </a:r>
            <a:endParaRPr lang="en-US" altLang="zh-CN" sz="3200" b="1" noProof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>
            <p:custDataLst>
              <p:tags r:id="rId1"/>
            </p:custDataLst>
          </p:nvPr>
        </p:nvGrpSpPr>
        <p:grpSpPr>
          <a:xfrm>
            <a:off x="0" y="79481"/>
            <a:ext cx="2363173" cy="599441"/>
            <a:chOff x="0" y="79481"/>
            <a:chExt cx="2363173" cy="599441"/>
          </a:xfrm>
        </p:grpSpPr>
        <p:sp>
          <p:nvSpPr>
            <p:cNvPr id="3" name="矩形 2"/>
            <p:cNvSpPr/>
            <p:nvPr>
              <p:custDataLst>
                <p:tags r:id="rId2"/>
              </p:custDataLst>
            </p:nvPr>
          </p:nvSpPr>
          <p:spPr>
            <a:xfrm>
              <a:off x="0" y="80761"/>
              <a:ext cx="218440" cy="598161"/>
            </a:xfrm>
            <a:prstGeom prst="rect">
              <a:avLst/>
            </a:prstGeom>
            <a:solidFill>
              <a:srgbClr val="30437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endParaRPr>
            </a:p>
          </p:txBody>
        </p:sp>
        <p:sp>
          <p:nvSpPr>
            <p:cNvPr id="4" name="文本框 3"/>
            <p:cNvSpPr txBox="1"/>
            <p:nvPr>
              <p:custDataLst>
                <p:tags r:id="rId3"/>
              </p:custDataLst>
            </p:nvPr>
          </p:nvSpPr>
          <p:spPr>
            <a:xfrm>
              <a:off x="352366" y="79481"/>
              <a:ext cx="201080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zh-CN" altLang="en-US" sz="3200" b="1" spc="360">
                  <a:solidFill>
                    <a:srgbClr val="5B9BD5">
                      <a:lumMod val="75000"/>
                    </a:srgbClr>
                  </a:solidFill>
                  <a:latin typeface="微软雅黑" panose="020B0503020204020204" charset="-122"/>
                </a:rPr>
                <a:t>小试牛刀</a:t>
              </a:r>
              <a:endParaRPr lang="zh-CN" altLang="en-US" sz="3200" b="1" spc="360">
                <a:solidFill>
                  <a:srgbClr val="5B9BD5">
                    <a:lumMod val="75000"/>
                  </a:srgbClr>
                </a:solidFill>
                <a:latin typeface="微软雅黑" panose="020B0503020204020204" charset="-122"/>
              </a:endParaRPr>
            </a:p>
          </p:txBody>
        </p:sp>
      </p:grp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598069" y="998327"/>
            <a:ext cx="1016635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  <a:buClrTx/>
              <a:buSzTx/>
              <a:buFontTx/>
            </a:pPr>
            <a:r>
              <a:rPr lang="en-US" altLang="zh-CN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3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、下列关于血浆中水的来源的叙述，最合理的是（      ）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algn="l" fontAlgn="auto">
              <a:lnSpc>
                <a:spcPct val="100000"/>
              </a:lnSpc>
              <a:buClrTx/>
              <a:buSzTx/>
              <a:buFontTx/>
            </a:pP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A.组织液         </a:t>
            </a:r>
            <a:r>
              <a:rPr lang="en-US" altLang="zh-CN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          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B.血浆、消化道  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algn="l" fontAlgn="auto">
              <a:lnSpc>
                <a:spcPct val="100000"/>
              </a:lnSpc>
              <a:buClrTx/>
              <a:buSzTx/>
              <a:buFontTx/>
            </a:pP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C.消化道、组织液、淋巴         D.淋巴、组织液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grpSp>
        <p:nvGrpSpPr>
          <p:cNvPr id="7" name="组合 6"/>
          <p:cNvGrpSpPr/>
          <p:nvPr>
            <p:custDataLst>
              <p:tags r:id="rId5"/>
            </p:custDataLst>
          </p:nvPr>
        </p:nvGrpSpPr>
        <p:grpSpPr>
          <a:xfrm>
            <a:off x="598137" y="3005348"/>
            <a:ext cx="11200013" cy="2812415"/>
            <a:chOff x="535" y="4832"/>
            <a:chExt cx="16041" cy="4429"/>
          </a:xfrm>
        </p:grpSpPr>
        <p:sp>
          <p:nvSpPr>
            <p:cNvPr id="8" name="文本框 7"/>
            <p:cNvSpPr txBox="1"/>
            <p:nvPr>
              <p:custDataLst>
                <p:tags r:id="rId6"/>
              </p:custDataLst>
            </p:nvPr>
          </p:nvSpPr>
          <p:spPr>
            <a:xfrm>
              <a:off x="535" y="4832"/>
              <a:ext cx="12425" cy="150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l" fontAlgn="auto">
                <a:buClrTx/>
                <a:buSzTx/>
                <a:buFontTx/>
              </a:pPr>
              <a:r>
                <a:rPr lang="en-US" altLang="zh-CN" sz="2800"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4</a:t>
              </a:r>
              <a:r>
                <a:rPr lang="zh-CN" altLang="en-US" sz="2800"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、</a:t>
              </a:r>
              <a:r>
                <a:rPr lang="zh-CN" altLang="en-US" sz="2800"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如图是淋巴液和另外三种体液之间相互关系</a:t>
              </a:r>
              <a:endPara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endParaRPr>
            </a:p>
            <a:p>
              <a:pPr algn="l" fontAlgn="auto">
                <a:buClrTx/>
                <a:buSzTx/>
                <a:buFontTx/>
              </a:pPr>
              <a:r>
                <a:rPr lang="zh-CN" altLang="en-US" sz="2800"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 </a:t>
              </a:r>
              <a:r>
                <a:rPr lang="en-US" altLang="zh-CN" sz="2800"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  </a:t>
              </a:r>
              <a:r>
                <a:rPr lang="zh-CN" altLang="en-US" sz="2800"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的示意图。下列叙述错误的是(　　)</a:t>
              </a:r>
              <a:endPara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endParaRPr>
            </a:p>
          </p:txBody>
        </p:sp>
        <p:sp>
          <p:nvSpPr>
            <p:cNvPr id="9" name="文本框 8"/>
            <p:cNvSpPr txBox="1"/>
            <p:nvPr>
              <p:custDataLst>
                <p:tags r:id="rId7"/>
              </p:custDataLst>
            </p:nvPr>
          </p:nvSpPr>
          <p:spPr>
            <a:xfrm>
              <a:off x="1468" y="6403"/>
              <a:ext cx="15108" cy="285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l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sz="2800"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A．甲、乙、丙和淋巴液构成了内环境</a:t>
              </a:r>
              <a:endPara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endParaRPr>
            </a:p>
            <a:p>
              <a:pPr algn="l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sz="2800"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B．生物体的内环境是细胞赖以生存的外部液体环境</a:t>
              </a:r>
              <a:endPara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endParaRPr>
            </a:p>
            <a:p>
              <a:pPr algn="l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sz="2800"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C．乙、丙分别是组织液和血浆，一般情况下，甲内O</a:t>
              </a:r>
              <a:r>
                <a:rPr lang="zh-CN" altLang="en-US" sz="2800" baseline="-25000">
                  <a:solidFill>
                    <a:schemeClr val="tx1"/>
                  </a:solidFill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2</a:t>
              </a:r>
              <a:r>
                <a:rPr lang="zh-CN" altLang="en-US" sz="2800"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浓度最低</a:t>
              </a:r>
              <a:endPara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endParaRPr>
            </a:p>
            <a:p>
              <a:pPr algn="l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sz="2800"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D．维持丙渗透压的物质主要是无机盐和蛋白质</a:t>
              </a:r>
              <a:endPara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endParaRPr>
            </a:p>
          </p:txBody>
        </p:sp>
      </p:grp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 flipH="1">
            <a:off x="6178449" y="3429124"/>
            <a:ext cx="56388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 b="1" noProof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</a:t>
            </a:r>
            <a:endParaRPr lang="en-US" altLang="zh-CN" sz="3200" b="1" noProof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11" name="图片 10"/>
          <p:cNvPicPr/>
          <p:nvPr>
            <p:custDataLst>
              <p:tags r:id="rId9"/>
            </p:custDataLst>
          </p:nvPr>
        </p:nvPicPr>
        <p:blipFill>
          <a:blip r:embed="rId10">
            <a:lum bright="-6000" contrast="24000"/>
          </a:blip>
          <a:stretch>
            <a:fillRect/>
          </a:stretch>
        </p:blipFill>
        <p:spPr>
          <a:xfrm>
            <a:off x="8556625" y="2470785"/>
            <a:ext cx="2583815" cy="192976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 flipH="1">
            <a:off x="8910219" y="998344"/>
            <a:ext cx="56388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 b="1" noProof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</a:t>
            </a:r>
            <a:endParaRPr lang="en-US" altLang="zh-CN" sz="3200" b="1" noProof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l="2151" t="9244" r="3922" b="11683"/>
          <a:stretch>
            <a:fillRect/>
          </a:stretch>
        </p:blipFill>
        <p:spPr>
          <a:xfrm>
            <a:off x="4833620" y="1884680"/>
            <a:ext cx="5291455" cy="2657475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3"/>
            </p:custDataLst>
          </p:nvPr>
        </p:nvSpPr>
        <p:spPr>
          <a:xfrm>
            <a:off x="901234" y="1747649"/>
            <a:ext cx="1097736" cy="52197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体液</a:t>
            </a: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4"/>
            </p:custDataLst>
          </p:nvPr>
        </p:nvSpPr>
        <p:spPr>
          <a:xfrm>
            <a:off x="2670175" y="2429510"/>
            <a:ext cx="1626235" cy="52197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细胞外液</a:t>
            </a: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5"/>
            </p:custDataLst>
          </p:nvPr>
        </p:nvSpPr>
        <p:spPr>
          <a:xfrm>
            <a:off x="2670175" y="1210310"/>
            <a:ext cx="1626235" cy="52197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细胞内液</a:t>
            </a: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左大括号 17"/>
          <p:cNvSpPr/>
          <p:nvPr>
            <p:custDataLst>
              <p:tags r:id="rId6"/>
            </p:custDataLst>
          </p:nvPr>
        </p:nvSpPr>
        <p:spPr>
          <a:xfrm>
            <a:off x="2140291" y="1388013"/>
            <a:ext cx="454857" cy="1240521"/>
          </a:xfrm>
          <a:prstGeom prst="lef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微软雅黑" panose="020B0503020204020204" charset="-122"/>
              <a:cs typeface="Arial" panose="020B0604020202020204"/>
            </a:endParaRPr>
          </a:p>
        </p:txBody>
      </p:sp>
      <p:grpSp>
        <p:nvGrpSpPr>
          <p:cNvPr id="5" name="组合 4"/>
          <p:cNvGrpSpPr/>
          <p:nvPr>
            <p:custDataLst>
              <p:tags r:id="rId7"/>
            </p:custDataLst>
          </p:nvPr>
        </p:nvGrpSpPr>
        <p:grpSpPr>
          <a:xfrm>
            <a:off x="0" y="79481"/>
            <a:ext cx="1337886" cy="599441"/>
            <a:chOff x="0" y="79481"/>
            <a:chExt cx="1337886" cy="599441"/>
          </a:xfrm>
        </p:grpSpPr>
        <p:sp>
          <p:nvSpPr>
            <p:cNvPr id="6" name="矩形 5"/>
            <p:cNvSpPr/>
            <p:nvPr>
              <p:custDataLst>
                <p:tags r:id="rId8"/>
              </p:custDataLst>
            </p:nvPr>
          </p:nvSpPr>
          <p:spPr>
            <a:xfrm>
              <a:off x="0" y="80761"/>
              <a:ext cx="218440" cy="598161"/>
            </a:xfrm>
            <a:prstGeom prst="rect">
              <a:avLst/>
            </a:prstGeom>
            <a:solidFill>
              <a:srgbClr val="30437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Arial" panose="020B0604020202020204"/>
                <a:sym typeface="Times New Roman" panose="02020603050405020304" pitchFamily="18" charset="0"/>
              </a:endParaRPr>
            </a:p>
          </p:txBody>
        </p:sp>
        <p:sp>
          <p:nvSpPr>
            <p:cNvPr id="7" name="文本框 6"/>
            <p:cNvSpPr txBox="1"/>
            <p:nvPr>
              <p:custDataLst>
                <p:tags r:id="rId9"/>
              </p:custDataLst>
            </p:nvPr>
          </p:nvSpPr>
          <p:spPr>
            <a:xfrm>
              <a:off x="352366" y="79481"/>
              <a:ext cx="985520" cy="521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sz="2800" b="1" i="0" u="none" strike="noStrike" kern="1200" cap="none" spc="360" normalizeH="0" baseline="0" noProof="0">
                  <a:ln>
                    <a:noFill/>
                  </a:ln>
                  <a:solidFill>
                    <a:srgbClr val="5B9BD5">
                      <a:lumMod val="75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rial" panose="020B0604020202020204"/>
                </a:rPr>
                <a:t>小结</a:t>
              </a:r>
              <a:endParaRPr kumimoji="0" lang="zh-CN" sz="2800" b="1" i="0" u="none" strike="noStrike" kern="1200" cap="none" spc="360" normalizeH="0" baseline="0" noProof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</a:endParaRPr>
            </a:p>
          </p:txBody>
        </p:sp>
      </p:grpSp>
      <p:pic>
        <p:nvPicPr>
          <p:cNvPr id="19" name="Picture 2"/>
          <p:cNvPicPr/>
          <p:nvPr>
            <p:custDataLst>
              <p:tags r:id="rId10"/>
            </p:custDataLst>
          </p:nvPr>
        </p:nvPicPr>
        <p:blipFill>
          <a:blip r:embed="rId11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13680" y="228600"/>
            <a:ext cx="1969135" cy="151892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  <p:sp>
        <p:nvSpPr>
          <p:cNvPr id="2" name="文本框 1"/>
          <p:cNvSpPr txBox="1"/>
          <p:nvPr>
            <p:custDataLst>
              <p:tags r:id="rId12"/>
            </p:custDataLst>
          </p:nvPr>
        </p:nvSpPr>
        <p:spPr>
          <a:xfrm>
            <a:off x="1009015" y="4947920"/>
            <a:ext cx="10731500" cy="8915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l" fontAlgn="auto">
              <a:lnSpc>
                <a:spcPct val="100000"/>
              </a:lnSpc>
            </a:pPr>
            <a:r>
              <a:rPr lang="zh-CN" altLang="en-US" sz="260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注意：人的</a:t>
            </a:r>
            <a:r>
              <a:rPr lang="zh-CN" altLang="en-US" sz="2600">
                <a:solidFill>
                  <a:srgbClr val="0000CC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泪液、汗液、尿液、胃液、胰液</a:t>
            </a:r>
            <a:r>
              <a:rPr lang="zh-CN" altLang="en-US" sz="260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等有</a:t>
            </a:r>
            <a:r>
              <a:rPr lang="zh-CN" altLang="en-US" sz="26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孔道与外界相通</a:t>
            </a:r>
            <a:r>
              <a:rPr lang="zh-CN" altLang="en-US" sz="260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的结构</a:t>
            </a:r>
            <a:endParaRPr lang="zh-CN" altLang="en-US" sz="2600"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charset="-122"/>
              <a:sym typeface="+mn-ea"/>
            </a:endParaRPr>
          </a:p>
          <a:p>
            <a:pPr indent="0" algn="l" fontAlgn="auto">
              <a:lnSpc>
                <a:spcPct val="100000"/>
              </a:lnSpc>
            </a:pPr>
            <a:r>
              <a:rPr lang="zh-CN" altLang="en-US" sz="260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 </a:t>
            </a:r>
            <a:r>
              <a:rPr lang="en-US" altLang="zh-CN" sz="260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     </a:t>
            </a:r>
            <a:r>
              <a:rPr lang="zh-CN" altLang="en-US" sz="260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中的液体不属于内环境。</a:t>
            </a:r>
            <a:endParaRPr lang="zh-CN" altLang="en-US" sz="2600"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13"/>
            </p:custDataLst>
          </p:nvPr>
        </p:nvSpPr>
        <p:spPr>
          <a:xfrm>
            <a:off x="2496185" y="3002915"/>
            <a:ext cx="19742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</a:rPr>
              <a:t>（内环境）</a:t>
            </a:r>
            <a:endParaRPr lang="zh-CN" altLang="en-US" sz="280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1"/>
            </p:custDataLst>
          </p:nvPr>
        </p:nvSpPr>
        <p:spPr>
          <a:xfrm>
            <a:off x="0" y="3048000"/>
            <a:ext cx="12192000" cy="3810000"/>
          </a:xfrm>
          <a:prstGeom prst="rect">
            <a:avLst/>
          </a:prstGeom>
          <a:solidFill>
            <a:schemeClr val="accent1">
              <a:lumMod val="75000"/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sp>
        <p:nvSpPr>
          <p:cNvPr id="12" name="任意形状 9"/>
          <p:cNvSpPr/>
          <p:nvPr>
            <p:custDataLst>
              <p:tags r:id="rId2"/>
            </p:custDataLst>
          </p:nvPr>
        </p:nvSpPr>
        <p:spPr>
          <a:xfrm rot="10800000">
            <a:off x="3810" y="5905500"/>
            <a:ext cx="976630" cy="95250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rgbClr val="D8D8E4">
                  <a:lumMod val="90000"/>
                  <a:alpha val="24000"/>
                </a:srgbClr>
              </a:gs>
              <a:gs pos="100000">
                <a:srgbClr val="FFFFFF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highlight>
                <a:srgbClr val="1171F1"/>
              </a:highligh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609600" y="1939476"/>
            <a:ext cx="10972850" cy="3810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38100" dir="5400000" algn="t" rotWithShape="0">
              <a:schemeClr val="dk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2</a:t>
            </a:r>
            <a:endParaRPr kumimoji="1" lang="zh-CN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4"/>
            </p:custDataLst>
          </p:nvPr>
        </p:nvSpPr>
        <p:spPr>
          <a:xfrm>
            <a:off x="609650" y="533717"/>
            <a:ext cx="10972800" cy="837565"/>
          </a:xfrm>
          <a:prstGeom prst="rect">
            <a:avLst/>
          </a:prstGeom>
          <a:noFill/>
        </p:spPr>
        <p:txBody>
          <a:bodyPr wrap="square" lIns="63500" tIns="25400" rIns="63500" bIns="25400" rtlCol="0" anchor="t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1" i="0" u="none" strike="noStrike" kern="1200" cap="none" spc="36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1.1</a:t>
            </a:r>
            <a:r>
              <a:rPr kumimoji="0" lang="zh-CN" altLang="en-US" sz="4000" b="1" i="0" u="none" strike="noStrike" kern="1200" cap="none" spc="36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细胞生活的环境</a:t>
            </a:r>
            <a:endParaRPr kumimoji="0" lang="zh-CN" altLang="en-US" sz="4000" b="1" i="0" u="none" strike="noStrike" kern="1200" cap="none" spc="360" normalizeH="0" baseline="0" noProof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Title 6"/>
          <p:cNvSpPr txBox="1"/>
          <p:nvPr>
            <p:custDataLst>
              <p:tags r:id="rId5"/>
            </p:custDataLst>
          </p:nvPr>
        </p:nvSpPr>
        <p:spPr>
          <a:xfrm>
            <a:off x="1158059" y="2521585"/>
            <a:ext cx="10331027" cy="3383915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ctr" anchorCtr="0">
            <a:norm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514350" marR="0" lvl="0" indent="-514350" algn="l" defTabSz="913765" rtl="0" eaLnBrk="1" fontAlgn="ctr" latinLnBrk="0" hangingPunct="1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AutoNum type="ea1ChsPeriod"/>
              <a:defRPr/>
            </a:pPr>
            <a:r>
              <a:rPr kumimoji="0" lang="zh-CN" altLang="en-US" sz="3200" b="1" i="0" u="none" strike="noStrike" kern="1200" cap="none" spc="160" normalizeH="0" baseline="0" noProof="0">
                <a:ln w="3175">
                  <a:noFill/>
                  <a:prstDash val="dash"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体内细胞生活在细胞外液中</a:t>
            </a:r>
            <a:endParaRPr kumimoji="0" lang="en-US" altLang="zh-CN" sz="3200" b="1" i="0" u="none" strike="noStrike" kern="1200" cap="none" spc="160" normalizeH="0" baseline="0" noProof="0">
              <a:ln w="3175">
                <a:noFill/>
                <a:prstDash val="dash"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514350" marR="0" lvl="0" indent="-514350" algn="l" defTabSz="913765" rtl="0" eaLnBrk="1" fontAlgn="ctr" latinLnBrk="0" hangingPunct="1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AutoNum type="ea1ChsPeriod"/>
              <a:defRPr/>
            </a:pPr>
            <a:r>
              <a:rPr kumimoji="0" lang="zh-CN" altLang="en-US" sz="3200" b="1" i="0" u="none" strike="noStrike" kern="1200" cap="none" spc="160" normalizeH="0" baseline="0" noProof="0">
                <a:ln w="3175">
                  <a:noFill/>
                  <a:prstDash val="dash"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细胞外液的成分</a:t>
            </a:r>
            <a:endParaRPr kumimoji="0" lang="zh-CN" altLang="en-US" sz="3200" b="1" i="0" u="none" strike="noStrike" kern="1200" cap="none" spc="160" normalizeH="0" baseline="0" noProof="0">
              <a:ln w="3175">
                <a:noFill/>
                <a:prstDash val="dash"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514350" marR="0" lvl="0" indent="-514350" algn="l" defTabSz="913765" rtl="0" eaLnBrk="1" fontAlgn="ctr" latinLnBrk="0" hangingPunct="1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AutoNum type="ea1ChsPeriod"/>
              <a:defRPr/>
            </a:pPr>
            <a:r>
              <a:rPr lang="zh-CN" altLang="en-US" sz="3200" b="1" spc="160">
                <a:ln w="3175">
                  <a:noFill/>
                  <a:prstDash val="dash"/>
                </a:ln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内环境的理化性质</a:t>
            </a:r>
            <a:endParaRPr lang="zh-CN" altLang="en-US" sz="3200" b="1" spc="160">
              <a:ln w="3175">
                <a:noFill/>
                <a:prstDash val="dash"/>
              </a:ln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514350" marR="0" lvl="0" indent="-514350" algn="l" defTabSz="913765" rtl="0" eaLnBrk="1" fontAlgn="ctr" latinLnBrk="0" hangingPunct="1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AutoNum type="ea1ChsPeriod"/>
              <a:defRPr/>
            </a:pPr>
            <a:r>
              <a:rPr lang="zh-CN" altLang="en-US" sz="3200" b="1" spc="160">
                <a:ln w="3175">
                  <a:noFill/>
                  <a:prstDash val="dash"/>
                </a:ln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细胞通过内环境与外界环境进行物质交换</a:t>
            </a:r>
            <a:endParaRPr kumimoji="0" lang="en-US" altLang="zh-CN" sz="3200" b="1" i="0" u="none" strike="noStrike" kern="1200" cap="none" spc="160" normalizeH="0" baseline="0" noProof="0">
              <a:ln w="3175">
                <a:noFill/>
                <a:prstDash val="dash"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6"/>
    </p:custData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>
            <p:custDataLst>
              <p:tags r:id="rId1"/>
            </p:custDataLst>
          </p:nvPr>
        </p:nvGrpSpPr>
        <p:grpSpPr>
          <a:xfrm>
            <a:off x="0" y="79481"/>
            <a:ext cx="4147126" cy="599441"/>
            <a:chOff x="0" y="79481"/>
            <a:chExt cx="4147126" cy="599441"/>
          </a:xfrm>
        </p:grpSpPr>
        <p:sp>
          <p:nvSpPr>
            <p:cNvPr id="6" name="矩形 5"/>
            <p:cNvSpPr/>
            <p:nvPr>
              <p:custDataLst>
                <p:tags r:id="rId2"/>
              </p:custDataLst>
            </p:nvPr>
          </p:nvSpPr>
          <p:spPr>
            <a:xfrm>
              <a:off x="0" y="80761"/>
              <a:ext cx="218440" cy="598161"/>
            </a:xfrm>
            <a:prstGeom prst="rect">
              <a:avLst/>
            </a:prstGeom>
            <a:solidFill>
              <a:srgbClr val="30437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Arial" panose="020B0604020202020204"/>
                <a:sym typeface="Times New Roman" panose="02020603050405020304" pitchFamily="18" charset="0"/>
              </a:endParaRPr>
            </a:p>
          </p:txBody>
        </p:sp>
        <p:sp>
          <p:nvSpPr>
            <p:cNvPr id="7" name="文本框 6"/>
            <p:cNvSpPr txBox="1"/>
            <p:nvPr>
              <p:custDataLst>
                <p:tags r:id="rId3"/>
              </p:custDataLst>
            </p:nvPr>
          </p:nvSpPr>
          <p:spPr>
            <a:xfrm>
              <a:off x="352366" y="79481"/>
              <a:ext cx="3794760" cy="521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360" normalizeH="0" baseline="0" noProof="0">
                  <a:ln>
                    <a:noFill/>
                  </a:ln>
                  <a:solidFill>
                    <a:srgbClr val="5B9BD5">
                      <a:lumMod val="75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rial" panose="020B0604020202020204"/>
                </a:rPr>
                <a:t>二、细胞外液的成分</a:t>
              </a:r>
              <a:endParaRPr kumimoji="0" lang="zh-CN" altLang="en-US" sz="2800" b="1" i="0" u="none" strike="noStrike" kern="1200" cap="none" spc="360" normalizeH="0" baseline="0" noProof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</a:endParaRPr>
            </a:p>
          </p:txBody>
        </p:sp>
      </p:grpSp>
      <p:sp>
        <p:nvSpPr>
          <p:cNvPr id="13" name="Rectangle 1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61390" y="603885"/>
            <a:ext cx="3702685" cy="516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C486D">
                    <a:alpha val="8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wrap="square" lIns="288000" tIns="0" rIns="28800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</a:rPr>
              <a:t>1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</a:rPr>
              <a:t>、血浆的化学成分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Arial" panose="020B0604020202020204"/>
            </a:endParaRPr>
          </a:p>
        </p:txBody>
      </p:sp>
      <p:graphicFrame>
        <p:nvGraphicFramePr>
          <p:cNvPr id="14" name="Group 3"/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777627" y="1226633"/>
          <a:ext cx="10942569" cy="5073015"/>
        </p:xfrm>
        <a:graphic>
          <a:graphicData uri="http://schemas.openxmlformats.org/drawingml/2006/table">
            <a:tbl>
              <a:tblPr/>
              <a:tblGrid>
                <a:gridCol w="2737485"/>
                <a:gridCol w="3009900"/>
                <a:gridCol w="2457580"/>
                <a:gridCol w="2737604"/>
              </a:tblGrid>
              <a:tr h="467995">
                <a:tc>
                  <a:txBody>
                    <a:bodyPr wrap="square"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黑体" panose="02010609060101010101" pitchFamily="49" charset="-122"/>
                          <a:cs typeface="+mn-ea"/>
                          <a:sym typeface="+mn-lt"/>
                        </a:rPr>
                        <a:t>成分</a:t>
                      </a:r>
                      <a:endParaRPr kumimoji="0" lang="zh-CN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ea typeface="黑体" panose="02010609060101010101" pitchFamily="49" charset="-122"/>
                        <a:cs typeface="+mn-ea"/>
                        <a:sym typeface="+mn-lt"/>
                      </a:endParaRPr>
                    </a:p>
                  </a:txBody>
                  <a:tcPr marL="90170" marR="90170" marT="46993" marB="46993" vert="horz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 wrap="square"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黑体" panose="02010609060101010101" pitchFamily="49" charset="-122"/>
                          <a:cs typeface="+mn-ea"/>
                          <a:sym typeface="+mn-lt"/>
                        </a:rPr>
                        <a:t>含量</a:t>
                      </a:r>
                      <a:endParaRPr kumimoji="0" lang="zh-CN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ea typeface="黑体" panose="02010609060101010101" pitchFamily="49" charset="-122"/>
                        <a:cs typeface="+mn-ea"/>
                        <a:sym typeface="+mn-lt"/>
                      </a:endParaRPr>
                    </a:p>
                  </a:txBody>
                  <a:tcPr marL="90170" marR="90170" marT="46993" marB="46993" vert="horz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 wrap="square"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黑体" panose="02010609060101010101" pitchFamily="49" charset="-122"/>
                          <a:cs typeface="+mn-ea"/>
                          <a:sym typeface="+mn-lt"/>
                        </a:rPr>
                        <a:t>成分</a:t>
                      </a:r>
                      <a:endParaRPr kumimoji="0" lang="zh-CN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ea typeface="黑体" panose="02010609060101010101" pitchFamily="49" charset="-122"/>
                        <a:cs typeface="+mn-ea"/>
                        <a:sym typeface="+mn-lt"/>
                      </a:endParaRPr>
                    </a:p>
                  </a:txBody>
                  <a:tcPr marL="90170" marR="90170" marT="46993" marB="46993" vert="horz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 wrap="square"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黑体" panose="02010609060101010101" pitchFamily="49" charset="-122"/>
                          <a:cs typeface="+mn-ea"/>
                          <a:sym typeface="+mn-lt"/>
                        </a:rPr>
                        <a:t>含量</a:t>
                      </a:r>
                      <a:endParaRPr kumimoji="0" lang="zh-CN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ea typeface="黑体" panose="02010609060101010101" pitchFamily="49" charset="-122"/>
                        <a:cs typeface="+mn-ea"/>
                        <a:sym typeface="+mn-lt"/>
                      </a:endParaRPr>
                    </a:p>
                  </a:txBody>
                  <a:tcPr marL="90170" marR="90170" marT="46993" marB="46993" vert="horz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</a:tr>
              <a:tr h="467995">
                <a:tc>
                  <a:txBody>
                    <a:bodyPr wrap="square"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黑体" panose="02010609060101010101" pitchFamily="49" charset="-122"/>
                          <a:cs typeface="+mn-ea"/>
                          <a:sym typeface="+mn-lt"/>
                        </a:rPr>
                        <a:t>丙氨酸氨基转移酶</a:t>
                      </a:r>
                      <a:endParaRPr kumimoji="0" lang="zh-CN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ea typeface="黑体" panose="02010609060101010101" pitchFamily="49" charset="-122"/>
                        <a:cs typeface="+mn-ea"/>
                        <a:sym typeface="+mn-lt"/>
                      </a:endParaRPr>
                    </a:p>
                  </a:txBody>
                  <a:tcPr marL="90170" marR="90170" marT="46993" marB="46993" vert="horz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 wrap="square"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黑体" panose="02010609060101010101" pitchFamily="49" charset="-122"/>
                          <a:cs typeface="+mn-ea"/>
                          <a:sym typeface="+mn-lt"/>
                        </a:rPr>
                        <a:t>9</a:t>
                      </a:r>
                      <a:r>
                        <a:rPr kumimoji="0" lang="en-US" altLang="zh-CN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黑体" panose="02010609060101010101" pitchFamily="49" charset="-122"/>
                          <a:cs typeface="+mn-ea"/>
                          <a:sym typeface="+mn-lt"/>
                        </a:rPr>
                        <a:t>~60 U/L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ea typeface="黑体" panose="02010609060101010101" pitchFamily="49" charset="-122"/>
                        <a:cs typeface="+mn-ea"/>
                        <a:sym typeface="+mn-lt"/>
                      </a:endParaRPr>
                    </a:p>
                  </a:txBody>
                  <a:tcPr marL="90170" marR="90170" marT="46993" marB="46993" vert="horz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 wrap="square"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黑体" panose="02010609060101010101" pitchFamily="49" charset="-122"/>
                          <a:cs typeface="+mn-ea"/>
                          <a:sym typeface="+mn-lt"/>
                        </a:rPr>
                        <a:t>总胆固醇</a:t>
                      </a:r>
                      <a:endParaRPr kumimoji="0" lang="zh-CN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ea typeface="黑体" panose="02010609060101010101" pitchFamily="49" charset="-122"/>
                        <a:cs typeface="+mn-ea"/>
                        <a:sym typeface="+mn-lt"/>
                      </a:endParaRPr>
                    </a:p>
                  </a:txBody>
                  <a:tcPr marL="90170" marR="90170" marT="46993" marB="46993" vert="horz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 wrap="square"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黑体" panose="02010609060101010101" pitchFamily="49" charset="-122"/>
                          <a:cs typeface="+mn-ea"/>
                          <a:sym typeface="+mn-lt"/>
                        </a:rPr>
                        <a:t>3.1~5.2 mmol/L</a:t>
                      </a:r>
                      <a:endParaRPr kumimoji="0" lang="en-US" sz="2400" b="0" u="none" strike="noStrike" cap="none" normalizeH="0" baseline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ea typeface="黑体" panose="02010609060101010101" pitchFamily="49" charset="-122"/>
                        <a:cs typeface="+mn-ea"/>
                        <a:sym typeface="+mn-lt"/>
                      </a:endParaRPr>
                    </a:p>
                  </a:txBody>
                  <a:tcPr marL="90170" marR="90170" marT="46993" marB="46993" vert="horz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</a:tr>
              <a:tr h="468000">
                <a:tc>
                  <a:txBody>
                    <a:bodyPr wrap="square"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黑体" panose="02010609060101010101" pitchFamily="49" charset="-122"/>
                          <a:cs typeface="+mn-ea"/>
                          <a:sym typeface="+mn-lt"/>
                        </a:rPr>
                        <a:t>总蛋白</a:t>
                      </a:r>
                      <a:endParaRPr kumimoji="0" lang="zh-CN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ea typeface="黑体" panose="02010609060101010101" pitchFamily="49" charset="-122"/>
                        <a:cs typeface="+mn-ea"/>
                        <a:sym typeface="+mn-lt"/>
                      </a:endParaRPr>
                    </a:p>
                  </a:txBody>
                  <a:tcPr marL="90170" marR="90170" marT="46993" marB="46993" vert="horz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 wrap="square"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黑体" panose="02010609060101010101" pitchFamily="49" charset="-122"/>
                          <a:cs typeface="+mn-ea"/>
                          <a:sym typeface="+mn-lt"/>
                        </a:rPr>
                        <a:t>65</a:t>
                      </a:r>
                      <a:r>
                        <a:rPr kumimoji="0" lang="en-US" altLang="zh-CN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黑体" panose="02010609060101010101" pitchFamily="49" charset="-122"/>
                          <a:cs typeface="+mn-ea"/>
                          <a:sym typeface="+mn-lt"/>
                        </a:rPr>
                        <a:t>~85 g/L</a:t>
                      </a:r>
                      <a:r>
                        <a:rPr kumimoji="0" lang="zh-CN" altLang="en-US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黑体" panose="02010609060101010101" pitchFamily="49" charset="-122"/>
                          <a:cs typeface="+mn-ea"/>
                          <a:sym typeface="+mn-lt"/>
                        </a:rPr>
                        <a:t>　</a:t>
                      </a:r>
                      <a:endParaRPr kumimoji="0" lang="zh-CN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ea typeface="黑体" panose="02010609060101010101" pitchFamily="49" charset="-122"/>
                        <a:cs typeface="+mn-ea"/>
                        <a:sym typeface="+mn-lt"/>
                      </a:endParaRPr>
                    </a:p>
                  </a:txBody>
                  <a:tcPr marL="90170" marR="90170" marT="46993" marB="46993" vert="horz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 wrap="square"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黑体" panose="02010609060101010101" pitchFamily="49" charset="-122"/>
                          <a:cs typeface="+mn-ea"/>
                          <a:sym typeface="+mn-lt"/>
                        </a:rPr>
                        <a:t>钠</a:t>
                      </a:r>
                      <a:endParaRPr kumimoji="0" lang="zh-CN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ea typeface="黑体" panose="02010609060101010101" pitchFamily="49" charset="-122"/>
                        <a:cs typeface="+mn-ea"/>
                        <a:sym typeface="+mn-lt"/>
                      </a:endParaRPr>
                    </a:p>
                  </a:txBody>
                  <a:tcPr marL="90170" marR="90170" marT="46993" marB="46993" vert="horz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 wrap="square"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黑体" panose="02010609060101010101" pitchFamily="49" charset="-122"/>
                          <a:cs typeface="+mn-ea"/>
                          <a:sym typeface="+mn-lt"/>
                        </a:rPr>
                        <a:t>137~147 mmol/L</a:t>
                      </a:r>
                      <a:endParaRPr kumimoji="0" lang="en-US" sz="2400" b="0" u="none" strike="noStrike" cap="none" normalizeH="0" baseline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ea typeface="黑体" panose="02010609060101010101" pitchFamily="49" charset="-122"/>
                        <a:cs typeface="+mn-ea"/>
                        <a:sym typeface="+mn-lt"/>
                      </a:endParaRPr>
                    </a:p>
                  </a:txBody>
                  <a:tcPr marL="90170" marR="90170" marT="46993" marB="46993" vert="horz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</a:tr>
              <a:tr h="468000">
                <a:tc>
                  <a:txBody>
                    <a:bodyPr wrap="square"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黑体" panose="02010609060101010101" pitchFamily="49" charset="-122"/>
                          <a:cs typeface="+mn-ea"/>
                          <a:sym typeface="+mn-lt"/>
                        </a:rPr>
                        <a:t>总胆红素</a:t>
                      </a:r>
                      <a:endParaRPr kumimoji="0" lang="zh-CN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ea typeface="黑体" panose="02010609060101010101" pitchFamily="49" charset="-122"/>
                        <a:cs typeface="+mn-ea"/>
                        <a:sym typeface="+mn-lt"/>
                      </a:endParaRPr>
                    </a:p>
                  </a:txBody>
                  <a:tcPr marL="90170" marR="90170" marT="46993" marB="46993" vert="horz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 wrap="square"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黑体" panose="02010609060101010101" pitchFamily="49" charset="-122"/>
                          <a:cs typeface="+mn-ea"/>
                          <a:sym typeface="+mn-lt"/>
                        </a:rPr>
                        <a:t>5</a:t>
                      </a:r>
                      <a:r>
                        <a:rPr kumimoji="0" lang="en-US" altLang="zh-CN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黑体" panose="02010609060101010101" pitchFamily="49" charset="-122"/>
                          <a:cs typeface="+mn-ea"/>
                          <a:sym typeface="+mn-lt"/>
                        </a:rPr>
                        <a:t>~21 </a:t>
                      </a:r>
                      <a:r>
                        <a:rPr kumimoji="0" lang="el-GR" altLang="zh-CN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黑体" panose="02010609060101010101" pitchFamily="49" charset="-122"/>
                          <a:cs typeface="+mn-ea"/>
                          <a:sym typeface="+mn-lt"/>
                        </a:rPr>
                        <a:t>μ</a:t>
                      </a:r>
                      <a:r>
                        <a:rPr kumimoji="0" lang="en-US" altLang="zh-CN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黑体" panose="02010609060101010101" pitchFamily="49" charset="-122"/>
                          <a:cs typeface="+mn-ea"/>
                          <a:sym typeface="+mn-lt"/>
                        </a:rPr>
                        <a:t>mol/L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ea typeface="黑体" panose="02010609060101010101" pitchFamily="49" charset="-122"/>
                        <a:cs typeface="+mn-ea"/>
                        <a:sym typeface="+mn-lt"/>
                      </a:endParaRPr>
                    </a:p>
                  </a:txBody>
                  <a:tcPr marL="90170" marR="90170" marT="46993" marB="46993" vert="horz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 wrap="square"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黑体" panose="02010609060101010101" pitchFamily="49" charset="-122"/>
                          <a:cs typeface="+mn-ea"/>
                          <a:sym typeface="+mn-lt"/>
                        </a:rPr>
                        <a:t>钾</a:t>
                      </a:r>
                      <a:endParaRPr kumimoji="0" lang="zh-CN" altLang="en-US" sz="2400" b="0" i="0" u="none" strike="noStrike" kern="1200" cap="none" normalizeH="0" baseline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黑体" panose="02010609060101010101" pitchFamily="49" charset="-122"/>
                        <a:cs typeface="+mn-ea"/>
                        <a:sym typeface="+mn-lt"/>
                      </a:endParaRPr>
                    </a:p>
                  </a:txBody>
                  <a:tcPr marL="90170" marR="90170" marT="46993" marB="46993" vert="horz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 wrap="square"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黑体" panose="02010609060101010101" pitchFamily="49" charset="-122"/>
                          <a:cs typeface="+mn-ea"/>
                          <a:sym typeface="+mn-lt"/>
                        </a:rPr>
                        <a:t>3.5~5.3 mmol/L</a:t>
                      </a:r>
                      <a:endParaRPr kumimoji="0" lang="en-US" sz="2400" b="0" u="none" strike="noStrike" cap="none" normalizeH="0" baseline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ea typeface="黑体" panose="02010609060101010101" pitchFamily="49" charset="-122"/>
                        <a:cs typeface="+mn-ea"/>
                        <a:sym typeface="+mn-lt"/>
                      </a:endParaRPr>
                    </a:p>
                  </a:txBody>
                  <a:tcPr marL="90170" marR="90170" marT="46993" marB="46993" vert="horz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</a:tr>
              <a:tr h="468000">
                <a:tc>
                  <a:txBody>
                    <a:bodyPr wrap="square"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黑体" panose="02010609060101010101" pitchFamily="49" charset="-122"/>
                          <a:cs typeface="+mn-ea"/>
                          <a:sym typeface="+mn-lt"/>
                        </a:rPr>
                        <a:t>碱性磷酸酶</a:t>
                      </a:r>
                      <a:endParaRPr kumimoji="0" lang="zh-CN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ea typeface="黑体" panose="02010609060101010101" pitchFamily="49" charset="-122"/>
                        <a:cs typeface="+mn-ea"/>
                        <a:sym typeface="+mn-lt"/>
                      </a:endParaRPr>
                    </a:p>
                  </a:txBody>
                  <a:tcPr marL="90170" marR="90170" marT="46993" marB="46993" vert="horz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 wrap="square"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黑体" panose="02010609060101010101" pitchFamily="49" charset="-122"/>
                          <a:cs typeface="+mn-ea"/>
                          <a:sym typeface="+mn-lt"/>
                        </a:rPr>
                        <a:t>45</a:t>
                      </a:r>
                      <a:r>
                        <a:rPr kumimoji="0" lang="en-US" altLang="zh-CN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黑体" panose="02010609060101010101" pitchFamily="49" charset="-122"/>
                          <a:cs typeface="+mn-ea"/>
                          <a:sym typeface="+mn-lt"/>
                        </a:rPr>
                        <a:t>~125 U/L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ea typeface="黑体" panose="02010609060101010101" pitchFamily="49" charset="-122"/>
                        <a:cs typeface="+mn-ea"/>
                        <a:sym typeface="+mn-lt"/>
                      </a:endParaRPr>
                    </a:p>
                  </a:txBody>
                  <a:tcPr marL="90170" marR="90170" marT="46993" marB="46993" vert="horz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 wrap="square"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黑体" panose="02010609060101010101" pitchFamily="49" charset="-122"/>
                          <a:cs typeface="+mn-ea"/>
                          <a:sym typeface="+mn-lt"/>
                        </a:rPr>
                        <a:t>钙</a:t>
                      </a:r>
                      <a:endParaRPr kumimoji="0" lang="zh-CN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ea typeface="黑体" panose="02010609060101010101" pitchFamily="49" charset="-122"/>
                        <a:cs typeface="+mn-ea"/>
                        <a:sym typeface="+mn-lt"/>
                      </a:endParaRPr>
                    </a:p>
                  </a:txBody>
                  <a:tcPr marL="90170" marR="90170" marT="46993" marB="46993" vert="horz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 wrap="square"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黑体" panose="02010609060101010101" pitchFamily="49" charset="-122"/>
                          <a:cs typeface="+mn-ea"/>
                          <a:sym typeface="+mn-lt"/>
                        </a:rPr>
                        <a:t>2.2~2.65 mmol/L</a:t>
                      </a:r>
                      <a:endParaRPr kumimoji="0" lang="en-US" sz="2400" b="0" u="none" strike="noStrike" cap="none" normalizeH="0" baseline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ea typeface="黑体" panose="02010609060101010101" pitchFamily="49" charset="-122"/>
                        <a:cs typeface="+mn-ea"/>
                        <a:sym typeface="+mn-lt"/>
                      </a:endParaRPr>
                    </a:p>
                  </a:txBody>
                  <a:tcPr marL="90170" marR="90170" marT="46993" marB="46993" vert="horz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</a:tr>
              <a:tr h="468000">
                <a:tc>
                  <a:txBody>
                    <a:bodyPr wrap="square"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黑体" panose="02010609060101010101" pitchFamily="49" charset="-122"/>
                          <a:cs typeface="+mn-ea"/>
                          <a:sym typeface="+mn-lt"/>
                        </a:rPr>
                        <a:t>尿素</a:t>
                      </a:r>
                      <a:endParaRPr kumimoji="0" lang="zh-CN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ea typeface="黑体" panose="02010609060101010101" pitchFamily="49" charset="-122"/>
                        <a:cs typeface="+mn-ea"/>
                        <a:sym typeface="+mn-lt"/>
                      </a:endParaRPr>
                    </a:p>
                  </a:txBody>
                  <a:tcPr marL="90170" marR="90170" marT="46993" marB="46993" vert="horz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 wrap="square"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黑体" panose="02010609060101010101" pitchFamily="49" charset="-122"/>
                          <a:cs typeface="+mn-ea"/>
                          <a:sym typeface="+mn-lt"/>
                        </a:rPr>
                        <a:t>2.8</a:t>
                      </a:r>
                      <a:r>
                        <a:rPr kumimoji="0" lang="en-US" altLang="zh-CN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黑体" panose="02010609060101010101" pitchFamily="49" charset="-122"/>
                          <a:cs typeface="+mn-ea"/>
                          <a:sym typeface="+mn-lt"/>
                        </a:rPr>
                        <a:t>~7.2 mmol/L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ea typeface="黑体" panose="02010609060101010101" pitchFamily="49" charset="-122"/>
                        <a:cs typeface="+mn-ea"/>
                        <a:sym typeface="+mn-lt"/>
                      </a:endParaRPr>
                    </a:p>
                  </a:txBody>
                  <a:tcPr marL="90170" marR="90170" marT="46993" marB="46993" vert="horz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 wrap="square"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黑体" panose="02010609060101010101" pitchFamily="49" charset="-122"/>
                          <a:cs typeface="+mn-ea"/>
                          <a:sym typeface="+mn-lt"/>
                        </a:rPr>
                        <a:t>磷</a:t>
                      </a:r>
                      <a:endParaRPr kumimoji="0" lang="zh-CN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ea typeface="黑体" panose="02010609060101010101" pitchFamily="49" charset="-122"/>
                        <a:cs typeface="+mn-ea"/>
                        <a:sym typeface="+mn-lt"/>
                      </a:endParaRPr>
                    </a:p>
                  </a:txBody>
                  <a:tcPr marL="90170" marR="90170" marT="46993" marB="46993" vert="horz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 wrap="square"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黑体" panose="02010609060101010101" pitchFamily="49" charset="-122"/>
                          <a:cs typeface="+mn-ea"/>
                          <a:sym typeface="+mn-lt"/>
                        </a:rPr>
                        <a:t>0.81~1.45 mmol/L</a:t>
                      </a:r>
                      <a:endParaRPr kumimoji="0" lang="en-US" sz="2400" b="0" u="none" strike="noStrike" cap="none" normalizeH="0" baseline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ea typeface="黑体" panose="02010609060101010101" pitchFamily="49" charset="-122"/>
                        <a:cs typeface="+mn-ea"/>
                        <a:sym typeface="+mn-lt"/>
                      </a:endParaRPr>
                    </a:p>
                  </a:txBody>
                  <a:tcPr marL="90170" marR="90170" marT="46993" marB="46993" vert="horz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</a:tr>
              <a:tr h="468000">
                <a:tc>
                  <a:txBody>
                    <a:bodyPr wrap="square"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黑体" panose="02010609060101010101" pitchFamily="49" charset="-122"/>
                          <a:cs typeface="+mn-ea"/>
                          <a:sym typeface="+mn-lt"/>
                        </a:rPr>
                        <a:t>肌酐</a:t>
                      </a:r>
                      <a:endParaRPr kumimoji="0" lang="zh-CN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ea typeface="黑体" panose="02010609060101010101" pitchFamily="49" charset="-122"/>
                        <a:cs typeface="+mn-ea"/>
                        <a:sym typeface="+mn-lt"/>
                      </a:endParaRPr>
                    </a:p>
                  </a:txBody>
                  <a:tcPr marL="90170" marR="90170" marT="46993" marB="46993" vert="horz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 wrap="square"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l-GR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黑体" panose="02010609060101010101" pitchFamily="49" charset="-122"/>
                          <a:cs typeface="+mn-ea"/>
                          <a:sym typeface="+mn-lt"/>
                        </a:rPr>
                        <a:t>5</a:t>
                      </a:r>
                      <a:r>
                        <a:rPr kumimoji="0" lang="en-US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黑体" panose="02010609060101010101" pitchFamily="49" charset="-122"/>
                          <a:cs typeface="+mn-ea"/>
                          <a:sym typeface="+mn-lt"/>
                        </a:rPr>
                        <a:t>7</a:t>
                      </a:r>
                      <a:r>
                        <a:rPr kumimoji="0" lang="el-GR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黑体" panose="02010609060101010101" pitchFamily="49" charset="-122"/>
                          <a:cs typeface="+mn-ea"/>
                          <a:sym typeface="+mn-lt"/>
                        </a:rPr>
                        <a:t>~</a:t>
                      </a:r>
                      <a:r>
                        <a:rPr kumimoji="0" lang="en-US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黑体" panose="02010609060101010101" pitchFamily="49" charset="-122"/>
                          <a:cs typeface="+mn-ea"/>
                          <a:sym typeface="+mn-lt"/>
                        </a:rPr>
                        <a:t>11</a:t>
                      </a:r>
                      <a:r>
                        <a:rPr kumimoji="0" lang="el-GR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黑体" panose="02010609060101010101" pitchFamily="49" charset="-122"/>
                          <a:cs typeface="+mn-ea"/>
                          <a:sym typeface="+mn-lt"/>
                        </a:rPr>
                        <a:t>1μ</a:t>
                      </a:r>
                      <a:r>
                        <a:rPr kumimoji="0" lang="en-US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黑体" panose="02010609060101010101" pitchFamily="49" charset="-122"/>
                          <a:cs typeface="+mn-ea"/>
                          <a:sym typeface="+mn-lt"/>
                        </a:rPr>
                        <a:t>mol/L</a:t>
                      </a:r>
                      <a:endParaRPr kumimoji="0" lang="en-US" sz="2400" b="0" u="none" strike="noStrike" cap="none" normalizeH="0" baseline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ea typeface="黑体" panose="02010609060101010101" pitchFamily="49" charset="-122"/>
                        <a:cs typeface="+mn-ea"/>
                        <a:sym typeface="+mn-lt"/>
                      </a:endParaRPr>
                    </a:p>
                  </a:txBody>
                  <a:tcPr marL="90170" marR="90170" marT="46993" marB="46993" vert="horz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 wrap="square"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黑体" panose="02010609060101010101" pitchFamily="49" charset="-122"/>
                          <a:cs typeface="+mn-ea"/>
                          <a:sym typeface="+mn-lt"/>
                        </a:rPr>
                        <a:t>镁</a:t>
                      </a:r>
                      <a:endParaRPr kumimoji="0" lang="zh-CN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ea typeface="黑体" panose="02010609060101010101" pitchFamily="49" charset="-122"/>
                        <a:cs typeface="+mn-ea"/>
                        <a:sym typeface="+mn-lt"/>
                      </a:endParaRPr>
                    </a:p>
                  </a:txBody>
                  <a:tcPr marL="90170" marR="90170" marT="46993" marB="46993" vert="horz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 wrap="square"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黑体" panose="02010609060101010101" pitchFamily="49" charset="-122"/>
                          <a:cs typeface="+mn-ea"/>
                          <a:sym typeface="+mn-lt"/>
                        </a:rPr>
                        <a:t>0.73~1.06 mmol/L</a:t>
                      </a:r>
                      <a:endParaRPr kumimoji="0" lang="en-US" sz="2400" b="0" u="none" strike="noStrike" cap="none" normalizeH="0" baseline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ea typeface="黑体" panose="02010609060101010101" pitchFamily="49" charset="-122"/>
                        <a:cs typeface="+mn-ea"/>
                        <a:sym typeface="+mn-lt"/>
                      </a:endParaRPr>
                    </a:p>
                  </a:txBody>
                  <a:tcPr marL="90170" marR="90170" marT="46993" marB="46993" vert="horz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</a:tr>
              <a:tr h="600118">
                <a:tc>
                  <a:txBody>
                    <a:bodyPr wrap="square"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黑体" panose="02010609060101010101" pitchFamily="49" charset="-122"/>
                          <a:cs typeface="+mn-ea"/>
                          <a:sym typeface="+mn-lt"/>
                        </a:rPr>
                        <a:t>尿酸</a:t>
                      </a:r>
                      <a:endParaRPr kumimoji="0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ea typeface="黑体" panose="02010609060101010101" pitchFamily="49" charset="-122"/>
                        <a:cs typeface="+mn-ea"/>
                        <a:sym typeface="+mn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黑体" panose="02010609060101010101" pitchFamily="49" charset="-122"/>
                          <a:cs typeface="+mn-ea"/>
                          <a:sym typeface="+mn-lt"/>
                        </a:rPr>
                        <a:t>葡萄糖</a:t>
                      </a:r>
                      <a:endParaRPr kumimoji="0" lang="zh-CN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ea typeface="黑体" panose="02010609060101010101" pitchFamily="49" charset="-122"/>
                        <a:cs typeface="+mn-ea"/>
                        <a:sym typeface="+mn-lt"/>
                      </a:endParaRPr>
                    </a:p>
                  </a:txBody>
                  <a:tcPr marL="90170" marR="90170" marT="46993" marB="46993" vert="horz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 wrap="square"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黑体" panose="02010609060101010101" pitchFamily="49" charset="-122"/>
                          <a:cs typeface="+mn-ea"/>
                          <a:sym typeface="+mn-lt"/>
                        </a:rPr>
                        <a:t>208.3</a:t>
                      </a: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黑体" panose="02010609060101010101" pitchFamily="49" charset="-122"/>
                          <a:cs typeface="+mn-ea"/>
                          <a:sym typeface="+mn-lt"/>
                        </a:rPr>
                        <a:t>~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黑体" panose="02010609060101010101" pitchFamily="49" charset="-122"/>
                          <a:cs typeface="+mn-ea"/>
                          <a:sym typeface="+mn-lt"/>
                        </a:rPr>
                        <a:t>428.4 </a:t>
                      </a: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黑体" panose="02010609060101010101" pitchFamily="49" charset="-122"/>
                          <a:cs typeface="+mn-ea"/>
                          <a:sym typeface="+mn-lt"/>
                        </a:rPr>
                        <a:t>μ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黑体" panose="02010609060101010101" pitchFamily="49" charset="-122"/>
                          <a:cs typeface="+mn-ea"/>
                          <a:sym typeface="+mn-lt"/>
                        </a:rPr>
                        <a:t>mol/L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ea typeface="黑体" panose="02010609060101010101" pitchFamily="49" charset="-122"/>
                        <a:cs typeface="+mn-ea"/>
                        <a:sym typeface="+mn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黑体" panose="02010609060101010101" pitchFamily="49" charset="-122"/>
                          <a:cs typeface="+mn-ea"/>
                          <a:sym typeface="+mn-lt"/>
                        </a:rPr>
                        <a:t>3.9~6.1 mmol/L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ea typeface="黑体" panose="02010609060101010101" pitchFamily="49" charset="-122"/>
                        <a:cs typeface="+mn-ea"/>
                        <a:sym typeface="+mn-lt"/>
                      </a:endParaRPr>
                    </a:p>
                  </a:txBody>
                  <a:tcPr marL="90170" marR="90170" marT="46993" marB="46993" vert="horz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 wrap="square"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黑体" panose="02010609060101010101" pitchFamily="49" charset="-122"/>
                          <a:cs typeface="+mn-ea"/>
                          <a:sym typeface="+mn-lt"/>
                        </a:rPr>
                        <a:t>血清铁</a:t>
                      </a:r>
                      <a:endParaRPr kumimoji="0" lang="en-US" altLang="zh-CN" sz="2400" b="0" u="none" strike="noStrike" cap="none" normalizeH="0" baseline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ea typeface="黑体" panose="02010609060101010101" pitchFamily="49" charset="-122"/>
                        <a:cs typeface="+mn-ea"/>
                        <a:sym typeface="+mn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黑体" panose="02010609060101010101" pitchFamily="49" charset="-122"/>
                          <a:cs typeface="+mn-ea"/>
                          <a:sym typeface="+mn-lt"/>
                        </a:rPr>
                        <a:t>氯</a:t>
                      </a:r>
                      <a:endParaRPr kumimoji="0" lang="en-US" altLang="zh-CN" sz="2400" b="0" u="none" strike="noStrike" cap="none" normalizeH="0" baseline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ea typeface="黑体" panose="02010609060101010101" pitchFamily="49" charset="-122"/>
                        <a:cs typeface="+mn-ea"/>
                        <a:sym typeface="+mn-lt"/>
                      </a:endParaRPr>
                    </a:p>
                  </a:txBody>
                  <a:tcPr marL="90170" marR="90170" marT="46993" marB="46993" vert="horz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 wrap="square"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黑体" panose="02010609060101010101" pitchFamily="49" charset="-122"/>
                          <a:cs typeface="+mn-ea"/>
                          <a:sym typeface="+mn-lt"/>
                        </a:rPr>
                        <a:t>11~30 </a:t>
                      </a:r>
                      <a:r>
                        <a:rPr kumimoji="0" lang="el-GR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黑体" panose="02010609060101010101" pitchFamily="49" charset="-122"/>
                          <a:cs typeface="+mn-ea"/>
                          <a:sym typeface="+mn-lt"/>
                        </a:rPr>
                        <a:t>μ</a:t>
                      </a:r>
                      <a:r>
                        <a:rPr kumimoji="0" lang="en-US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黑体" panose="02010609060101010101" pitchFamily="49" charset="-122"/>
                          <a:cs typeface="+mn-ea"/>
                          <a:sym typeface="+mn-lt"/>
                        </a:rPr>
                        <a:t>mol/L</a:t>
                      </a:r>
                      <a:endParaRPr kumimoji="0" lang="en-US" sz="2400" b="0" u="none" strike="noStrike" cap="none" normalizeH="0" baseline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ea typeface="黑体" panose="02010609060101010101" pitchFamily="49" charset="-122"/>
                        <a:cs typeface="+mn-ea"/>
                        <a:sym typeface="+mn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400" b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黑体" panose="02010609060101010101" pitchFamily="49" charset="-122"/>
                          <a:cs typeface="+mn-ea"/>
                          <a:sym typeface="+mn-lt"/>
                        </a:rPr>
                        <a:t>99~110 mmol/L</a:t>
                      </a:r>
                      <a:endParaRPr kumimoji="0" lang="en-US" sz="2400" b="0" u="none" strike="noStrike" cap="none" normalizeH="0" baseline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ea typeface="黑体" panose="02010609060101010101" pitchFamily="49" charset="-122"/>
                        <a:cs typeface="+mn-ea"/>
                        <a:sym typeface="+mn-lt"/>
                      </a:endParaRPr>
                    </a:p>
                  </a:txBody>
                  <a:tcPr marL="90170" marR="90170" marT="46993" marB="46993" vert="horz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</a:tr>
              <a:tr h="468000">
                <a:tc>
                  <a:txBody>
                    <a:bodyPr wrap="square"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黑体" panose="02010609060101010101" pitchFamily="49" charset="-122"/>
                          <a:cs typeface="+mn-ea"/>
                          <a:sym typeface="+mn-lt"/>
                        </a:rPr>
                        <a:t>乳酸脱氢酶</a:t>
                      </a:r>
                      <a:endParaRPr kumimoji="0" lang="en-US" altLang="zh-CN" sz="2400" b="0" i="0" u="none" strike="noStrike" kern="1200" cap="none" normalizeH="0" baseline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黑体" panose="02010609060101010101" pitchFamily="49" charset="-122"/>
                        <a:cs typeface="+mn-ea"/>
                        <a:sym typeface="+mn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黑体" panose="02010609060101010101" pitchFamily="49" charset="-122"/>
                          <a:cs typeface="+mn-ea"/>
                          <a:sym typeface="+mn-lt"/>
                        </a:rPr>
                        <a:t>甘油三酯</a:t>
                      </a:r>
                      <a:endParaRPr kumimoji="0" lang="zh-CN" altLang="en-US" sz="2400" b="0" i="0" u="none" strike="noStrike" kern="1200" cap="none" normalizeH="0" baseline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黑体" panose="02010609060101010101" pitchFamily="49" charset="-122"/>
                        <a:cs typeface="+mn-ea"/>
                        <a:sym typeface="+mn-lt"/>
                      </a:endParaRPr>
                    </a:p>
                  </a:txBody>
                  <a:tcPr marL="90170" marR="90170" marT="46993" marB="46993" vert="horz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 wrap="square"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黑体" panose="02010609060101010101" pitchFamily="49" charset="-122"/>
                          <a:cs typeface="+mn-ea"/>
                          <a:sym typeface="+mn-lt"/>
                        </a:rPr>
                        <a:t>140~271 U/L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ea typeface="黑体" panose="02010609060101010101" pitchFamily="49" charset="-122"/>
                        <a:cs typeface="+mn-ea"/>
                        <a:sym typeface="+mn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黑体" panose="02010609060101010101" pitchFamily="49" charset="-122"/>
                          <a:cs typeface="+mn-ea"/>
                          <a:sym typeface="+mn-lt"/>
                        </a:rPr>
                        <a:t>0</a:t>
                      </a:r>
                      <a:r>
                        <a:rPr kumimoji="0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黑体" panose="02010609060101010101" pitchFamily="49" charset="-122"/>
                          <a:cs typeface="+mn-ea"/>
                          <a:sym typeface="+mn-lt"/>
                        </a:rPr>
                        <a:t>~1.7 mmol/L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ea typeface="黑体" panose="02010609060101010101" pitchFamily="49" charset="-122"/>
                        <a:cs typeface="+mn-ea"/>
                        <a:sym typeface="+mn-lt"/>
                      </a:endParaRPr>
                    </a:p>
                  </a:txBody>
                  <a:tcPr marL="90170" marR="90170" marT="46993" marB="46993" vert="horz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 wrap="square"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黑体" panose="02010609060101010101" pitchFamily="49" charset="-122"/>
                          <a:cs typeface="+mn-ea"/>
                          <a:sym typeface="+mn-lt"/>
                        </a:rPr>
                        <a:t>碳酸氢盐</a:t>
                      </a:r>
                      <a:endParaRPr kumimoji="0" lang="en-US" altLang="zh-CN" sz="2400" b="0" i="0" u="none" strike="noStrike" cap="none" normalizeH="0" baseline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ea typeface="黑体" panose="02010609060101010101" pitchFamily="49" charset="-122"/>
                        <a:cs typeface="+mn-ea"/>
                        <a:sym typeface="+mn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黑体" panose="02010609060101010101" pitchFamily="49" charset="-122"/>
                          <a:cs typeface="+mn-ea"/>
                          <a:sym typeface="+mn-lt"/>
                        </a:rPr>
                        <a:t>总</a:t>
                      </a:r>
                      <a:r>
                        <a:rPr kumimoji="0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黑体" panose="02010609060101010101" pitchFamily="49" charset="-122"/>
                          <a:cs typeface="+mn-ea"/>
                          <a:sym typeface="+mn-lt"/>
                        </a:rPr>
                        <a:t>CO</a:t>
                      </a:r>
                      <a:r>
                        <a:rPr kumimoji="0" lang="en-US" altLang="zh-CN" sz="2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黑体" panose="02010609060101010101" pitchFamily="49" charset="-122"/>
                          <a:cs typeface="+mn-ea"/>
                          <a:sym typeface="+mn-lt"/>
                        </a:rPr>
                        <a:t>2</a:t>
                      </a:r>
                      <a:r>
                        <a:rPr kumimoji="0" lang="zh-CN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黑体" panose="02010609060101010101" pitchFamily="49" charset="-122"/>
                          <a:cs typeface="+mn-ea"/>
                          <a:sym typeface="+mn-lt"/>
                        </a:rPr>
                        <a:t>  </a:t>
                      </a:r>
                      <a:endParaRPr kumimoji="0" lang="zh-CN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ea typeface="黑体" panose="02010609060101010101" pitchFamily="49" charset="-122"/>
                        <a:cs typeface="+mn-ea"/>
                        <a:sym typeface="+mn-lt"/>
                      </a:endParaRPr>
                    </a:p>
                  </a:txBody>
                  <a:tcPr marL="90170" marR="90170" marT="46993" marB="46993" vert="horz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 wrap="square"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黑体" panose="02010609060101010101" pitchFamily="49" charset="-122"/>
                          <a:cs typeface="+mn-ea"/>
                          <a:sym typeface="+mn-lt"/>
                        </a:rPr>
                        <a:t>22~88 </a:t>
                      </a:r>
                      <a:r>
                        <a:rPr kumimoji="0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黑体" panose="02010609060101010101" pitchFamily="49" charset="-122"/>
                          <a:cs typeface="+mn-ea"/>
                          <a:sym typeface="+mn-lt"/>
                        </a:rPr>
                        <a:t>n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黑体" panose="02010609060101010101" pitchFamily="49" charset="-122"/>
                          <a:cs typeface="+mn-ea"/>
                          <a:sym typeface="+mn-lt"/>
                        </a:rPr>
                        <a:t>mol/L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ea typeface="黑体" panose="02010609060101010101" pitchFamily="49" charset="-122"/>
                        <a:cs typeface="+mn-ea"/>
                        <a:sym typeface="+mn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ea typeface="黑体" panose="02010609060101010101" pitchFamily="49" charset="-122"/>
                          <a:cs typeface="+mn-ea"/>
                          <a:sym typeface="+mn-lt"/>
                        </a:rPr>
                        <a:t>21~31.3 mmol/L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ea typeface="黑体" panose="02010609060101010101" pitchFamily="49" charset="-122"/>
                        <a:cs typeface="+mn-ea"/>
                        <a:sym typeface="+mn-lt"/>
                      </a:endParaRPr>
                    </a:p>
                  </a:txBody>
                  <a:tcPr marL="90170" marR="90170" marT="46993" marB="46993" vert="horz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</a:tr>
            </a:tbl>
          </a:graphicData>
        </a:graphic>
      </p:graphicFrame>
      <p:sp>
        <p:nvSpPr>
          <p:cNvPr id="3" name="文本框 2"/>
          <p:cNvSpPr txBox="1"/>
          <p:nvPr>
            <p:custDataLst>
              <p:tags r:id="rId6"/>
            </p:custDataLst>
          </p:nvPr>
        </p:nvSpPr>
        <p:spPr>
          <a:xfrm>
            <a:off x="4526280" y="692785"/>
            <a:ext cx="45300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血浆成分复杂，主要成分为水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2" name="组合 11"/>
          <p:cNvGrpSpPr/>
          <p:nvPr>
            <p:custDataLst>
              <p:tags r:id="rId7"/>
            </p:custDataLst>
          </p:nvPr>
        </p:nvGrpSpPr>
        <p:grpSpPr>
          <a:xfrm>
            <a:off x="136525" y="1771636"/>
            <a:ext cx="5845175" cy="4063379"/>
            <a:chOff x="185" y="3360"/>
            <a:chExt cx="9205" cy="6399"/>
          </a:xfrm>
        </p:grpSpPr>
        <p:sp>
          <p:nvSpPr>
            <p:cNvPr id="15" name="矩形: 圆角 14"/>
            <p:cNvSpPr/>
            <p:nvPr>
              <p:custDataLst>
                <p:tags r:id="rId8"/>
              </p:custDataLst>
            </p:nvPr>
          </p:nvSpPr>
          <p:spPr>
            <a:xfrm>
              <a:off x="984" y="3360"/>
              <a:ext cx="8406" cy="2820"/>
            </a:xfrm>
            <a:prstGeom prst="roundRect">
              <a:avLst>
                <a:gd name="adj" fmla="val 6367"/>
              </a:avLst>
            </a:prstGeom>
            <a:noFill/>
            <a:ln w="28575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ea"/>
                <a:sym typeface="+mn-lt"/>
              </a:endParaRPr>
            </a:p>
          </p:txBody>
        </p:sp>
        <p:sp>
          <p:nvSpPr>
            <p:cNvPr id="4" name="矩形: 圆角 14"/>
            <p:cNvSpPr/>
            <p:nvPr>
              <p:custDataLst>
                <p:tags r:id="rId9"/>
              </p:custDataLst>
            </p:nvPr>
          </p:nvSpPr>
          <p:spPr>
            <a:xfrm>
              <a:off x="1990" y="8999"/>
              <a:ext cx="7400" cy="760"/>
            </a:xfrm>
            <a:prstGeom prst="roundRect">
              <a:avLst>
                <a:gd name="adj" fmla="val 6367"/>
              </a:avLst>
            </a:prstGeom>
            <a:noFill/>
            <a:ln w="28575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ea"/>
                <a:sym typeface="+mn-lt"/>
              </a:endParaRPr>
            </a:p>
          </p:txBody>
        </p:sp>
        <p:sp>
          <p:nvSpPr>
            <p:cNvPr id="8" name="文本框 7"/>
            <p:cNvSpPr txBox="1"/>
            <p:nvPr>
              <p:custDataLst>
                <p:tags r:id="rId10"/>
              </p:custDataLst>
            </p:nvPr>
          </p:nvSpPr>
          <p:spPr>
            <a:xfrm>
              <a:off x="185" y="3611"/>
              <a:ext cx="654" cy="177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zh-CN" altLang="en-US" sz="2400" b="1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蛋白质</a:t>
              </a:r>
              <a:endParaRPr lang="zh-CN" altLang="en-US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1" name="组合 10"/>
          <p:cNvGrpSpPr/>
          <p:nvPr>
            <p:custDataLst>
              <p:tags r:id="rId11"/>
            </p:custDataLst>
          </p:nvPr>
        </p:nvGrpSpPr>
        <p:grpSpPr>
          <a:xfrm>
            <a:off x="136525" y="3745865"/>
            <a:ext cx="1616710" cy="972820"/>
            <a:chOff x="185" y="6469"/>
            <a:chExt cx="2546" cy="1532"/>
          </a:xfrm>
        </p:grpSpPr>
        <p:sp>
          <p:nvSpPr>
            <p:cNvPr id="9" name="左大括号 8"/>
            <p:cNvSpPr/>
            <p:nvPr>
              <p:custDataLst>
                <p:tags r:id="rId12"/>
              </p:custDataLst>
            </p:nvPr>
          </p:nvSpPr>
          <p:spPr>
            <a:xfrm>
              <a:off x="2603" y="6469"/>
              <a:ext cx="128" cy="1533"/>
            </a:xfrm>
            <a:prstGeom prst="leftBrace">
              <a:avLst/>
            </a:prstGeom>
            <a:ln w="28575"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>
              <p:custDataLst>
                <p:tags r:id="rId13"/>
              </p:custDataLst>
            </p:nvPr>
          </p:nvSpPr>
          <p:spPr>
            <a:xfrm>
              <a:off x="185" y="6888"/>
              <a:ext cx="2418" cy="60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zh-CN" altLang="en-US" sz="2400" b="1">
                  <a:solidFill>
                    <a:srgbClr val="0070C0"/>
                  </a:solidFill>
                  <a:latin typeface="微软雅黑" panose="020B0503020204020204" charset="-122"/>
                  <a:ea typeface="微软雅黑" panose="020B0503020204020204" charset="-122"/>
                </a:rPr>
                <a:t>代谢废物</a:t>
              </a:r>
              <a:endParaRPr lang="zh-CN" altLang="en-US" sz="2400" b="1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9" name="组合 18"/>
          <p:cNvGrpSpPr/>
          <p:nvPr>
            <p:custDataLst>
              <p:tags r:id="rId14"/>
            </p:custDataLst>
          </p:nvPr>
        </p:nvGrpSpPr>
        <p:grpSpPr>
          <a:xfrm>
            <a:off x="237490" y="4756150"/>
            <a:ext cx="1423670" cy="459740"/>
            <a:chOff x="344" y="8060"/>
            <a:chExt cx="2242" cy="724"/>
          </a:xfrm>
        </p:grpSpPr>
        <p:sp>
          <p:nvSpPr>
            <p:cNvPr id="17" name="文本框 16"/>
            <p:cNvSpPr txBox="1"/>
            <p:nvPr>
              <p:custDataLst>
                <p:tags r:id="rId15"/>
              </p:custDataLst>
            </p:nvPr>
          </p:nvSpPr>
          <p:spPr>
            <a:xfrm>
              <a:off x="344" y="8060"/>
              <a:ext cx="1528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>
                  <a:solidFill>
                    <a:srgbClr val="7030A0"/>
                  </a:solidFill>
                  <a:latin typeface="微软雅黑" panose="020B0503020204020204" charset="-122"/>
                  <a:ea typeface="微软雅黑" panose="020B0503020204020204" charset="-122"/>
                </a:rPr>
                <a:t>糖类</a:t>
              </a:r>
              <a:endParaRPr lang="zh-CN" altLang="en-US" sz="2400" b="1">
                <a:solidFill>
                  <a:srgbClr val="7030A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cxnSp>
          <p:nvCxnSpPr>
            <p:cNvPr id="18" name="直接箭头连接符 17"/>
            <p:cNvCxnSpPr/>
            <p:nvPr>
              <p:custDataLst>
                <p:tags r:id="rId16"/>
              </p:custDataLst>
            </p:nvPr>
          </p:nvCxnSpPr>
          <p:spPr>
            <a:xfrm flipH="1" flipV="1">
              <a:off x="1484" y="8450"/>
              <a:ext cx="1103" cy="175"/>
            </a:xfrm>
            <a:prstGeom prst="straightConnector1">
              <a:avLst/>
            </a:prstGeom>
            <a:ln w="28575" cmpd="sng">
              <a:solidFill>
                <a:srgbClr val="7030A0"/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/>
          <p:cNvGrpSpPr/>
          <p:nvPr>
            <p:custDataLst>
              <p:tags r:id="rId17"/>
            </p:custDataLst>
          </p:nvPr>
        </p:nvGrpSpPr>
        <p:grpSpPr>
          <a:xfrm>
            <a:off x="131445" y="5729605"/>
            <a:ext cx="1424305" cy="460375"/>
            <a:chOff x="344" y="8060"/>
            <a:chExt cx="2243" cy="725"/>
          </a:xfrm>
        </p:grpSpPr>
        <p:sp>
          <p:nvSpPr>
            <p:cNvPr id="21" name="文本框 20"/>
            <p:cNvSpPr txBox="1"/>
            <p:nvPr>
              <p:custDataLst>
                <p:tags r:id="rId18"/>
              </p:custDataLst>
            </p:nvPr>
          </p:nvSpPr>
          <p:spPr>
            <a:xfrm>
              <a:off x="344" y="8060"/>
              <a:ext cx="1528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>
                  <a:solidFill>
                    <a:schemeClr val="accent6">
                      <a:lumMod val="7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脂质</a:t>
              </a:r>
              <a:endParaRPr lang="zh-CN" altLang="en-US" sz="2400" b="1">
                <a:solidFill>
                  <a:schemeClr val="accent6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cxnSp>
          <p:nvCxnSpPr>
            <p:cNvPr id="22" name="直接箭头连接符 21"/>
            <p:cNvCxnSpPr/>
            <p:nvPr>
              <p:custDataLst>
                <p:tags r:id="rId19"/>
              </p:custDataLst>
            </p:nvPr>
          </p:nvCxnSpPr>
          <p:spPr>
            <a:xfrm flipH="1" flipV="1">
              <a:off x="1484" y="8450"/>
              <a:ext cx="1103" cy="175"/>
            </a:xfrm>
            <a:prstGeom prst="straightConnector1">
              <a:avLst/>
            </a:prstGeom>
            <a:ln w="28575" cmpd="sng">
              <a:solidFill>
                <a:schemeClr val="accent6">
                  <a:lumMod val="75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组合 22"/>
          <p:cNvGrpSpPr/>
          <p:nvPr>
            <p:custDataLst>
              <p:tags r:id="rId20"/>
            </p:custDataLst>
          </p:nvPr>
        </p:nvGrpSpPr>
        <p:grpSpPr>
          <a:xfrm>
            <a:off x="6120765" y="1249680"/>
            <a:ext cx="1110615" cy="484505"/>
            <a:chOff x="344" y="7970"/>
            <a:chExt cx="1749" cy="763"/>
          </a:xfrm>
        </p:grpSpPr>
        <p:sp>
          <p:nvSpPr>
            <p:cNvPr id="24" name="文本框 23"/>
            <p:cNvSpPr txBox="1"/>
            <p:nvPr>
              <p:custDataLst>
                <p:tags r:id="rId21"/>
              </p:custDataLst>
            </p:nvPr>
          </p:nvSpPr>
          <p:spPr>
            <a:xfrm>
              <a:off x="344" y="7970"/>
              <a:ext cx="1528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>
                  <a:solidFill>
                    <a:schemeClr val="accent6">
                      <a:lumMod val="7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脂质</a:t>
              </a:r>
              <a:endParaRPr lang="zh-CN" altLang="en-US" sz="2400" b="1">
                <a:solidFill>
                  <a:schemeClr val="accent6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cxnSp>
          <p:nvCxnSpPr>
            <p:cNvPr id="25" name="直接箭头连接符 24"/>
            <p:cNvCxnSpPr/>
            <p:nvPr>
              <p:custDataLst>
                <p:tags r:id="rId22"/>
              </p:custDataLst>
            </p:nvPr>
          </p:nvCxnSpPr>
          <p:spPr>
            <a:xfrm flipH="1" flipV="1">
              <a:off x="1484" y="8450"/>
              <a:ext cx="609" cy="283"/>
            </a:xfrm>
            <a:prstGeom prst="straightConnector1">
              <a:avLst/>
            </a:prstGeom>
            <a:ln w="28575" cmpd="sng">
              <a:solidFill>
                <a:schemeClr val="accent6">
                  <a:lumMod val="75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>
            <p:custDataLst>
              <p:tags r:id="rId23"/>
            </p:custDataLst>
          </p:nvPr>
        </p:nvGrpSpPr>
        <p:grpSpPr>
          <a:xfrm>
            <a:off x="6583680" y="2168525"/>
            <a:ext cx="5003165" cy="3647440"/>
            <a:chOff x="10368" y="3415"/>
            <a:chExt cx="7879" cy="5744"/>
          </a:xfrm>
        </p:grpSpPr>
        <p:sp>
          <p:nvSpPr>
            <p:cNvPr id="16" name="矩形: 圆角 15"/>
            <p:cNvSpPr/>
            <p:nvPr>
              <p:custDataLst>
                <p:tags r:id="rId24"/>
              </p:custDataLst>
            </p:nvPr>
          </p:nvSpPr>
          <p:spPr>
            <a:xfrm>
              <a:off x="11167" y="3415"/>
              <a:ext cx="7081" cy="5744"/>
            </a:xfrm>
            <a:prstGeom prst="roundRect">
              <a:avLst>
                <a:gd name="adj" fmla="val 1791"/>
              </a:avLst>
            </a:prstGeom>
            <a:noFill/>
            <a:ln w="28575" cap="flat" cmpd="sng" algn="ctr">
              <a:solidFill>
                <a:schemeClr val="accent4">
                  <a:lumMod val="75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ea"/>
                <a:sym typeface="+mn-lt"/>
              </a:endParaRPr>
            </a:p>
          </p:txBody>
        </p:sp>
        <p:sp>
          <p:nvSpPr>
            <p:cNvPr id="26" name="文本框 25"/>
            <p:cNvSpPr txBox="1"/>
            <p:nvPr>
              <p:custDataLst>
                <p:tags r:id="rId25"/>
              </p:custDataLst>
            </p:nvPr>
          </p:nvSpPr>
          <p:spPr>
            <a:xfrm>
              <a:off x="10368" y="4811"/>
              <a:ext cx="654" cy="197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zh-CN" altLang="en-US" sz="2400" b="1">
                  <a:solidFill>
                    <a:schemeClr val="accent4">
                      <a:lumMod val="7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无机盐</a:t>
              </a:r>
              <a:endParaRPr lang="zh-CN" altLang="en-US" sz="2400" b="1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7" name="组合 26"/>
          <p:cNvGrpSpPr/>
          <p:nvPr>
            <p:custDataLst>
              <p:tags r:id="rId26"/>
            </p:custDataLst>
          </p:nvPr>
        </p:nvGrpSpPr>
        <p:grpSpPr>
          <a:xfrm>
            <a:off x="6268720" y="5839460"/>
            <a:ext cx="1045210" cy="460375"/>
            <a:chOff x="344" y="8060"/>
            <a:chExt cx="1646" cy="725"/>
          </a:xfrm>
        </p:grpSpPr>
        <p:sp>
          <p:nvSpPr>
            <p:cNvPr id="28" name="文本框 27"/>
            <p:cNvSpPr txBox="1"/>
            <p:nvPr>
              <p:custDataLst>
                <p:tags r:id="rId27"/>
              </p:custDataLst>
            </p:nvPr>
          </p:nvSpPr>
          <p:spPr>
            <a:xfrm>
              <a:off x="344" y="8060"/>
              <a:ext cx="1528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>
                  <a:solidFill>
                    <a:srgbClr val="7030A0"/>
                  </a:solidFill>
                  <a:latin typeface="微软雅黑" panose="020B0503020204020204" charset="-122"/>
                  <a:ea typeface="微软雅黑" panose="020B0503020204020204" charset="-122"/>
                </a:rPr>
                <a:t>气体</a:t>
              </a:r>
              <a:endParaRPr lang="zh-CN" altLang="en-US" sz="2400" b="1">
                <a:solidFill>
                  <a:srgbClr val="7030A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cxnSp>
          <p:nvCxnSpPr>
            <p:cNvPr id="29" name="直接箭头连接符 28"/>
            <p:cNvCxnSpPr/>
            <p:nvPr>
              <p:custDataLst>
                <p:tags r:id="rId28"/>
              </p:custDataLst>
            </p:nvPr>
          </p:nvCxnSpPr>
          <p:spPr>
            <a:xfrm flipH="1">
              <a:off x="1484" y="8432"/>
              <a:ext cx="506" cy="18"/>
            </a:xfrm>
            <a:prstGeom prst="straightConnector1">
              <a:avLst/>
            </a:prstGeom>
            <a:ln w="28575" cmpd="sng">
              <a:solidFill>
                <a:srgbClr val="7030A0"/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文本框 30"/>
          <p:cNvSpPr txBox="1"/>
          <p:nvPr>
            <p:custDataLst>
              <p:tags r:id="rId29"/>
            </p:custDataLst>
          </p:nvPr>
        </p:nvSpPr>
        <p:spPr>
          <a:xfrm>
            <a:off x="10345420" y="15621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P4</a:t>
            </a:r>
            <a:r>
              <a:rPr lang="zh-CN" altLang="en-US"/>
              <a:t>思考</a:t>
            </a:r>
            <a:r>
              <a:rPr lang="en-US" altLang="zh-CN"/>
              <a:t>·</a:t>
            </a:r>
            <a:r>
              <a:rPr lang="zh-CN" altLang="en-US"/>
              <a:t>讨论</a:t>
            </a:r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>
            <p:custDataLst>
              <p:tags r:id="rId1"/>
            </p:custDataLst>
          </p:nvPr>
        </p:nvGrpSpPr>
        <p:grpSpPr>
          <a:xfrm>
            <a:off x="0" y="92709"/>
            <a:ext cx="6583621" cy="599441"/>
            <a:chOff x="0" y="79481"/>
            <a:chExt cx="6583621" cy="599441"/>
          </a:xfrm>
        </p:grpSpPr>
        <p:sp>
          <p:nvSpPr>
            <p:cNvPr id="5" name="矩形 4"/>
            <p:cNvSpPr/>
            <p:nvPr>
              <p:custDataLst>
                <p:tags r:id="rId2"/>
              </p:custDataLst>
            </p:nvPr>
          </p:nvSpPr>
          <p:spPr>
            <a:xfrm>
              <a:off x="0" y="80761"/>
              <a:ext cx="218440" cy="598161"/>
            </a:xfrm>
            <a:prstGeom prst="rect">
              <a:avLst/>
            </a:prstGeom>
            <a:solidFill>
              <a:srgbClr val="30437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Arial" panose="020B0604020202020204"/>
                <a:sym typeface="Times New Roman" panose="02020603050405020304" pitchFamily="18" charset="0"/>
              </a:endParaRPr>
            </a:p>
          </p:txBody>
        </p:sp>
        <p:sp>
          <p:nvSpPr>
            <p:cNvPr id="6" name="文本框 5"/>
            <p:cNvSpPr txBox="1"/>
            <p:nvPr>
              <p:custDataLst>
                <p:tags r:id="rId3"/>
              </p:custDataLst>
            </p:nvPr>
          </p:nvSpPr>
          <p:spPr>
            <a:xfrm>
              <a:off x="352366" y="79481"/>
              <a:ext cx="6231255" cy="521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360" normalizeH="0" baseline="0" noProof="0">
                  <a:ln>
                    <a:noFill/>
                  </a:ln>
                  <a:solidFill>
                    <a:srgbClr val="5B9BD5">
                      <a:lumMod val="75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rial" panose="020B0604020202020204"/>
                </a:rPr>
                <a:t>二、细胞外液的成分</a:t>
              </a:r>
              <a:r>
                <a:rPr kumimoji="0" lang="en-US" altLang="zh-CN" sz="2800" b="1" i="0" u="none" strike="noStrike" kern="1200" cap="none" spc="360" normalizeH="0" baseline="0" noProof="0">
                  <a:ln>
                    <a:noFill/>
                  </a:ln>
                  <a:solidFill>
                    <a:srgbClr val="5B9BD5">
                      <a:lumMod val="75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rial" panose="020B0604020202020204"/>
                </a:rPr>
                <a:t>—</a:t>
              </a:r>
              <a:r>
                <a:rPr kumimoji="0" lang="zh-CN" altLang="en-US" sz="2800" b="1" i="0" u="none" strike="noStrike" kern="1200" cap="none" spc="360" normalizeH="0" baseline="0" noProof="0">
                  <a:ln>
                    <a:noFill/>
                  </a:ln>
                  <a:solidFill>
                    <a:srgbClr val="5B9BD5">
                      <a:lumMod val="75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rial" panose="020B0604020202020204"/>
                </a:rPr>
                <a:t>以血浆为例</a:t>
              </a:r>
              <a:endParaRPr kumimoji="0" lang="zh-CN" altLang="en-US" sz="2800" b="1" i="0" u="none" strike="noStrike" kern="1200" cap="none" spc="360" normalizeH="0" baseline="0" noProof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</a:endParaRPr>
            </a:p>
          </p:txBody>
        </p:sp>
      </p:grp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3886200" y="1399540"/>
            <a:ext cx="224028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水、无机盐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5"/>
            </p:custDataLst>
          </p:nvPr>
        </p:nvSpPr>
        <p:spPr>
          <a:xfrm>
            <a:off x="3815080" y="2432050"/>
            <a:ext cx="4730115" cy="5651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蛋白质、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糖类、脂类</a:t>
            </a:r>
            <a:endParaRPr lang="zh-CN" altLang="en-US" sz="28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2" name="组合 11"/>
          <p:cNvGrpSpPr/>
          <p:nvPr>
            <p:custDataLst>
              <p:tags r:id="rId6"/>
            </p:custDataLst>
          </p:nvPr>
        </p:nvGrpSpPr>
        <p:grpSpPr>
          <a:xfrm>
            <a:off x="845185" y="1379220"/>
            <a:ext cx="3641725" cy="1581785"/>
            <a:chOff x="1331" y="2172"/>
            <a:chExt cx="5735" cy="2491"/>
          </a:xfrm>
        </p:grpSpPr>
        <p:sp>
          <p:nvSpPr>
            <p:cNvPr id="9" name="文本框 8"/>
            <p:cNvSpPr txBox="1"/>
            <p:nvPr>
              <p:custDataLst>
                <p:tags r:id="rId7"/>
              </p:custDataLst>
            </p:nvPr>
          </p:nvSpPr>
          <p:spPr>
            <a:xfrm>
              <a:off x="3630" y="2172"/>
              <a:ext cx="3437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zh-CN" altLang="en-US" sz="2800" b="1">
                  <a:latin typeface="微软雅黑" panose="020B0503020204020204" charset="-122"/>
                  <a:ea typeface="微软雅黑" panose="020B0503020204020204" charset="-122"/>
                </a:rPr>
                <a:t>无机物：</a:t>
              </a:r>
              <a:endParaRPr lang="zh-CN" altLang="en-US" sz="2800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" name="文本框 10"/>
            <p:cNvSpPr txBox="1"/>
            <p:nvPr>
              <p:custDataLst>
                <p:tags r:id="rId8"/>
              </p:custDataLst>
            </p:nvPr>
          </p:nvSpPr>
          <p:spPr>
            <a:xfrm>
              <a:off x="3597" y="3841"/>
              <a:ext cx="2280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zh-CN" altLang="en-US" sz="2800" b="1">
                  <a:latin typeface="微软雅黑" panose="020B0503020204020204" charset="-122"/>
                  <a:ea typeface="微软雅黑" panose="020B0503020204020204" charset="-122"/>
                </a:rPr>
                <a:t>有机物：</a:t>
              </a:r>
              <a:endParaRPr lang="en-US" altLang="zh-CN" sz="2800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左大括号 13"/>
            <p:cNvSpPr/>
            <p:nvPr>
              <p:custDataLst>
                <p:tags r:id="rId9"/>
              </p:custDataLst>
            </p:nvPr>
          </p:nvSpPr>
          <p:spPr>
            <a:xfrm>
              <a:off x="3446" y="2588"/>
              <a:ext cx="151" cy="1850"/>
            </a:xfrm>
            <a:prstGeom prst="leftBrace">
              <a:avLst/>
            </a:prstGeom>
            <a:ln w="28575" cmpd="sng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2800" b="1"/>
            </a:p>
          </p:txBody>
        </p:sp>
        <p:sp>
          <p:nvSpPr>
            <p:cNvPr id="15" name="文本框 120834"/>
            <p:cNvSpPr txBox="1"/>
            <p:nvPr>
              <p:custDataLst>
                <p:tags r:id="rId10"/>
              </p:custDataLst>
            </p:nvPr>
          </p:nvSpPr>
          <p:spPr>
            <a:xfrm>
              <a:off x="1331" y="3110"/>
              <a:ext cx="2685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800" b="1">
                  <a:latin typeface="微软雅黑" panose="020B0503020204020204" charset="-122"/>
                  <a:ea typeface="微软雅黑" panose="020B0503020204020204" charset="-122"/>
                </a:rPr>
                <a:t>按性质</a:t>
              </a:r>
              <a:endParaRPr lang="zh-CN" altLang="en-US" sz="2800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7" name="文本框 120834"/>
          <p:cNvSpPr txBox="1"/>
          <p:nvPr>
            <p:custDataLst>
              <p:tags r:id="rId11"/>
            </p:custDataLst>
          </p:nvPr>
        </p:nvSpPr>
        <p:spPr>
          <a:xfrm>
            <a:off x="821055" y="4638814"/>
            <a:ext cx="15748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</a:rPr>
              <a:t>按功能</a:t>
            </a:r>
            <a:endParaRPr lang="zh-CN" altLang="en-US" sz="28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20836"/>
          <p:cNvSpPr txBox="1"/>
          <p:nvPr>
            <p:custDataLst>
              <p:tags r:id="rId12"/>
            </p:custDataLst>
          </p:nvPr>
        </p:nvSpPr>
        <p:spPr>
          <a:xfrm>
            <a:off x="2421255" y="3660140"/>
            <a:ext cx="286385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</a:rPr>
              <a:t>营养物质</a:t>
            </a:r>
            <a:endParaRPr lang="zh-CN" altLang="en-US" sz="28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20837"/>
          <p:cNvSpPr txBox="1"/>
          <p:nvPr>
            <p:custDataLst>
              <p:tags r:id="rId13"/>
            </p:custDataLst>
          </p:nvPr>
        </p:nvSpPr>
        <p:spPr>
          <a:xfrm>
            <a:off x="2421255" y="4296410"/>
            <a:ext cx="286385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</a:rPr>
              <a:t>代谢废物</a:t>
            </a:r>
            <a:endParaRPr lang="zh-CN" altLang="en-US" sz="28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20838"/>
          <p:cNvSpPr txBox="1"/>
          <p:nvPr>
            <p:custDataLst>
              <p:tags r:id="rId14"/>
            </p:custDataLst>
          </p:nvPr>
        </p:nvSpPr>
        <p:spPr>
          <a:xfrm>
            <a:off x="2431415" y="4998085"/>
            <a:ext cx="2569845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</a:rPr>
              <a:t>气　　体</a:t>
            </a:r>
            <a:endParaRPr lang="zh-CN" altLang="en-US" sz="28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120839"/>
          <p:cNvSpPr txBox="1"/>
          <p:nvPr>
            <p:custDataLst>
              <p:tags r:id="rId15"/>
            </p:custDataLst>
          </p:nvPr>
        </p:nvSpPr>
        <p:spPr>
          <a:xfrm>
            <a:off x="2431415" y="5641975"/>
            <a:ext cx="32893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</a:rPr>
              <a:t>调节物质</a:t>
            </a:r>
            <a:endParaRPr lang="zh-CN" altLang="en-US" sz="28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16"/>
            </p:custDataLst>
          </p:nvPr>
        </p:nvSpPr>
        <p:spPr>
          <a:xfrm>
            <a:off x="4086879" y="3690342"/>
            <a:ext cx="6596380" cy="49149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R="0" defTabSz="914400" fontAlgn="auto">
              <a:spcBef>
                <a:spcPct val="50000"/>
              </a:spcBef>
              <a:buClr>
                <a:srgbClr val="000000"/>
              </a:buClr>
              <a:buSzTx/>
              <a:defRPr/>
            </a:pPr>
            <a:r>
              <a:rPr kumimoji="0" lang="zh-CN" altLang="en-US" sz="2600" kern="1200" cap="none" spc="0" normalizeH="0" baseline="0" noProof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（水、无机盐、蛋白质、葡萄糖等）</a:t>
            </a:r>
            <a:endParaRPr kumimoji="0" lang="zh-CN" altLang="en-US" sz="2600" kern="1200" cap="none" spc="0" normalizeH="0" baseline="0" noProof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3" name="文本框 22"/>
          <p:cNvSpPr txBox="1"/>
          <p:nvPr>
            <p:custDataLst>
              <p:tags r:id="rId17"/>
            </p:custDataLst>
          </p:nvPr>
        </p:nvSpPr>
        <p:spPr>
          <a:xfrm>
            <a:off x="4086860" y="4324985"/>
            <a:ext cx="3209925" cy="49149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R="0" defTabSz="914400" fontAlgn="auto">
              <a:spcBef>
                <a:spcPct val="50000"/>
              </a:spcBef>
              <a:buClr>
                <a:srgbClr val="000000"/>
              </a:buClr>
              <a:buSzTx/>
              <a:defRPr/>
            </a:pPr>
            <a:r>
              <a:rPr kumimoji="0" lang="zh-CN" altLang="en-US" sz="2600" kern="1200" cap="none" spc="0" normalizeH="0" baseline="0" noProof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（尿素、尿酸等）</a:t>
            </a:r>
            <a:endParaRPr kumimoji="0" lang="zh-CN" altLang="en-US" sz="2600" kern="1200" cap="none" spc="0" normalizeH="0" baseline="0" noProof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4" name="文本框 23"/>
          <p:cNvSpPr txBox="1"/>
          <p:nvPr>
            <p:custDataLst>
              <p:tags r:id="rId18"/>
            </p:custDataLst>
          </p:nvPr>
        </p:nvSpPr>
        <p:spPr>
          <a:xfrm>
            <a:off x="4086860" y="5006975"/>
            <a:ext cx="3622675" cy="49149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R="0" defTabSz="914400" fontAlgn="auto">
              <a:spcBef>
                <a:spcPct val="50000"/>
              </a:spcBef>
              <a:buClr>
                <a:srgbClr val="000000"/>
              </a:buClr>
              <a:buSzTx/>
              <a:defRPr/>
            </a:pPr>
            <a:r>
              <a:rPr kumimoji="0" lang="zh-CN" altLang="en-US" sz="2600" kern="1200" cap="none" spc="0" normalizeH="0" baseline="0" noProof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（Ｏ</a:t>
            </a:r>
            <a:r>
              <a:rPr kumimoji="0" lang="zh-CN" altLang="en-US" sz="2600" kern="1200" cap="none" spc="0" normalizeH="0" baseline="-10000" noProof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２</a:t>
            </a:r>
            <a:r>
              <a:rPr kumimoji="0" lang="zh-CN" altLang="en-US" sz="2600" kern="1200" cap="none" spc="0" normalizeH="0" baseline="0" noProof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、ＣＯ</a:t>
            </a:r>
            <a:r>
              <a:rPr kumimoji="0" lang="zh-CN" altLang="en-US" sz="2600" kern="1200" cap="none" spc="0" normalizeH="0" baseline="-6000" noProof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２</a:t>
            </a:r>
            <a:r>
              <a:rPr kumimoji="0" lang="zh-CN" altLang="en-US" sz="2600" kern="1200" cap="none" spc="0" normalizeH="0" baseline="0" noProof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等）</a:t>
            </a:r>
            <a:endParaRPr kumimoji="0" lang="zh-CN" altLang="en-US" sz="2600" kern="1200" cap="none" spc="0" normalizeH="0" baseline="0" noProof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5" name="文本框 24"/>
          <p:cNvSpPr txBox="1"/>
          <p:nvPr>
            <p:custDataLst>
              <p:tags r:id="rId19"/>
            </p:custDataLst>
          </p:nvPr>
        </p:nvSpPr>
        <p:spPr>
          <a:xfrm>
            <a:off x="4053840" y="5680710"/>
            <a:ext cx="4511675" cy="4914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R="0" defTabSz="914400" fontAlgn="auto">
              <a:spcBef>
                <a:spcPct val="50000"/>
              </a:spcBef>
              <a:buClr>
                <a:srgbClr val="000000"/>
              </a:buClr>
              <a:buSzTx/>
              <a:defRPr/>
            </a:pPr>
            <a:r>
              <a:rPr kumimoji="0" lang="zh-CN" altLang="en-US" sz="2600" kern="1200" cap="none" spc="0" normalizeH="0" baseline="0" noProof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（激素、维生素、神经递质等）</a:t>
            </a:r>
            <a:endParaRPr kumimoji="0" lang="zh-CN" altLang="en-US" sz="2600" kern="1200" cap="none" spc="0" normalizeH="0" baseline="0" noProof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6" name="左大括号 25"/>
          <p:cNvSpPr/>
          <p:nvPr>
            <p:custDataLst>
              <p:tags r:id="rId20"/>
            </p:custDataLst>
          </p:nvPr>
        </p:nvSpPr>
        <p:spPr>
          <a:xfrm>
            <a:off x="2140585" y="3799840"/>
            <a:ext cx="208051" cy="2296160"/>
          </a:xfrm>
          <a:prstGeom prst="leftBrace">
            <a:avLst/>
          </a:prstGeom>
          <a:ln w="28575" cmpd="sng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800"/>
          </a:p>
        </p:txBody>
      </p:sp>
      <p:pic>
        <p:nvPicPr>
          <p:cNvPr id="2" name="图形 4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l="2003" t="2249" r="4871" b="3318"/>
          <a:stretch>
            <a:fillRect/>
          </a:stretch>
        </p:blipFill>
        <p:spPr>
          <a:xfrm>
            <a:off x="7701280" y="353060"/>
            <a:ext cx="3499485" cy="3446780"/>
          </a:xfrm>
          <a:prstGeom prst="rect">
            <a:avLst/>
          </a:prstGeom>
        </p:spPr>
      </p:pic>
      <p:sp>
        <p:nvSpPr>
          <p:cNvPr id="3" name="圆角矩形标注 2"/>
          <p:cNvSpPr/>
          <p:nvPr>
            <p:custDataLst>
              <p:tags r:id="rId24"/>
            </p:custDataLst>
          </p:nvPr>
        </p:nvSpPr>
        <p:spPr>
          <a:xfrm>
            <a:off x="4834890" y="6332855"/>
            <a:ext cx="1713865" cy="385445"/>
          </a:xfrm>
          <a:prstGeom prst="wedgeRoundRectCallout">
            <a:avLst>
              <a:gd name="adj1" fmla="val -49592"/>
              <a:gd name="adj2" fmla="val -111285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000"/>
              <a:t>如：胰岛素</a:t>
            </a:r>
            <a:endParaRPr lang="zh-CN" altLang="en-US" sz="2000"/>
          </a:p>
        </p:txBody>
      </p:sp>
      <p:sp>
        <p:nvSpPr>
          <p:cNvPr id="8" name="Rectangle 11"/>
          <p:cNvSpPr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602615" y="749300"/>
            <a:ext cx="3702685" cy="516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C486D">
                    <a:alpha val="8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wrap="square" lIns="288000" tIns="0" rIns="28800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</a:rPr>
              <a:t>1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</a:rPr>
              <a:t>、血浆的化学成分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Arial" panose="020B060402020202020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 animBg="1"/>
      <p:bldP spid="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1041400" y="1506649"/>
            <a:ext cx="11518130" cy="11245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marR="0" lvl="0" indent="0" algn="l" defTabSz="914400" rtl="0" fontAlgn="auto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i="0" u="none" strike="noStrike" kern="1200" cap="none" spc="0" normalizeH="0" baseline="0" noProof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组织液、淋巴</a:t>
            </a:r>
            <a:r>
              <a:rPr kumimoji="0" lang="zh-CN" altLang="en-US" sz="2800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液</a:t>
            </a:r>
            <a:r>
              <a:rPr kumimoji="0" lang="zh-CN" altLang="en-US" sz="280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成分和含量与</a:t>
            </a:r>
            <a:r>
              <a:rPr kumimoji="0" lang="zh-CN" altLang="en-US" sz="2800" i="0" u="none" strike="noStrike" kern="1200" cap="none" spc="0" normalizeH="0" baseline="0" noProof="0">
                <a:ln>
                  <a:noFill/>
                </a:ln>
                <a:solidFill>
                  <a:srgbClr val="8B35E3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血浆</a:t>
            </a:r>
            <a:r>
              <a:rPr kumimoji="0" lang="zh-CN" altLang="en-US" sz="280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相近，</a:t>
            </a:r>
            <a:endParaRPr kumimoji="0" lang="zh-CN" altLang="en-US" sz="280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R="0" lvl="0" indent="0" algn="l" defTabSz="914400" rtl="0" fontAlgn="auto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2800" noProof="0">
                <a:solidFill>
                  <a:prstClr val="black">
                    <a:lumMod val="85000"/>
                    <a:lumOff val="15000"/>
                  </a:prst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主要</a:t>
            </a:r>
            <a:r>
              <a:rPr kumimoji="0" lang="zh-CN" altLang="en-US" sz="280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差别是</a:t>
            </a:r>
            <a:r>
              <a:rPr kumimoji="0" lang="zh-CN" altLang="en-US" sz="2800" i="0" u="none" strike="noStrike" kern="1200" cap="none" spc="0" normalizeH="0" baseline="0" noProof="0">
                <a:ln>
                  <a:noFill/>
                </a:ln>
                <a:solidFill>
                  <a:srgbClr val="8B35E3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血浆</a:t>
            </a:r>
            <a:r>
              <a:rPr kumimoji="0" lang="zh-CN" altLang="en-US" sz="280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中</a:t>
            </a:r>
            <a:r>
              <a:rPr kumimoji="0" lang="en-US" altLang="zh-CN" sz="2800" i="0" u="sng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  </a:t>
            </a:r>
            <a:r>
              <a:rPr kumimoji="0" lang="zh-CN" altLang="en-US" sz="280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含量较高，而组织液和淋巴液中较少。</a:t>
            </a:r>
            <a:endParaRPr kumimoji="0" lang="zh-CN" altLang="en-US" sz="280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2"/>
            </p:custDataLst>
          </p:nvPr>
        </p:nvSpPr>
        <p:spPr>
          <a:xfrm>
            <a:off x="3468658" y="2926860"/>
            <a:ext cx="16052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细胞内液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5591282" y="2912389"/>
            <a:ext cx="8940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血浆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6" name="文本框 15"/>
          <p:cNvSpPr txBox="1"/>
          <p:nvPr>
            <p:custDataLst>
              <p:tags r:id="rId4"/>
            </p:custDataLst>
          </p:nvPr>
        </p:nvSpPr>
        <p:spPr>
          <a:xfrm>
            <a:off x="7329669" y="2943836"/>
            <a:ext cx="26720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组织液或淋巴液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pSp>
        <p:nvGrpSpPr>
          <p:cNvPr id="25" name="组合 24"/>
          <p:cNvGrpSpPr/>
          <p:nvPr>
            <p:custDataLst>
              <p:tags r:id="rId5"/>
            </p:custDataLst>
          </p:nvPr>
        </p:nvGrpSpPr>
        <p:grpSpPr>
          <a:xfrm>
            <a:off x="0" y="92709"/>
            <a:ext cx="4147126" cy="599441"/>
            <a:chOff x="0" y="79481"/>
            <a:chExt cx="4147126" cy="599441"/>
          </a:xfrm>
        </p:grpSpPr>
        <p:sp>
          <p:nvSpPr>
            <p:cNvPr id="26" name="矩形 25"/>
            <p:cNvSpPr/>
            <p:nvPr>
              <p:custDataLst>
                <p:tags r:id="rId6"/>
              </p:custDataLst>
            </p:nvPr>
          </p:nvSpPr>
          <p:spPr>
            <a:xfrm>
              <a:off x="0" y="80761"/>
              <a:ext cx="218440" cy="598161"/>
            </a:xfrm>
            <a:prstGeom prst="rect">
              <a:avLst/>
            </a:prstGeom>
            <a:solidFill>
              <a:srgbClr val="30437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Arial" panose="020B0604020202020204"/>
                <a:sym typeface="Times New Roman" panose="02020603050405020304" pitchFamily="18" charset="0"/>
              </a:endParaRPr>
            </a:p>
          </p:txBody>
        </p:sp>
        <p:sp>
          <p:nvSpPr>
            <p:cNvPr id="27" name="文本框 26"/>
            <p:cNvSpPr txBox="1"/>
            <p:nvPr>
              <p:custDataLst>
                <p:tags r:id="rId7"/>
              </p:custDataLst>
            </p:nvPr>
          </p:nvSpPr>
          <p:spPr>
            <a:xfrm>
              <a:off x="352366" y="79481"/>
              <a:ext cx="3794760" cy="521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360" normalizeH="0" baseline="0" noProof="0">
                  <a:ln>
                    <a:noFill/>
                  </a:ln>
                  <a:solidFill>
                    <a:srgbClr val="5B9BD5">
                      <a:lumMod val="75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rial" panose="020B0604020202020204"/>
                </a:rPr>
                <a:t>二、细胞外液的成分</a:t>
              </a:r>
              <a:endParaRPr kumimoji="0" lang="zh-CN" altLang="en-US" sz="2800" b="1" i="0" u="none" strike="noStrike" kern="1200" cap="none" spc="360" normalizeH="0" baseline="0" noProof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</a:endParaRPr>
            </a:p>
          </p:txBody>
        </p:sp>
      </p:grpSp>
      <p:sp>
        <p:nvSpPr>
          <p:cNvPr id="28" name="文本框 27"/>
          <p:cNvSpPr txBox="1"/>
          <p:nvPr>
            <p:custDataLst>
              <p:tags r:id="rId8"/>
            </p:custDataLst>
          </p:nvPr>
        </p:nvSpPr>
        <p:spPr>
          <a:xfrm>
            <a:off x="4147111" y="2035624"/>
            <a:ext cx="12496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蛋白质</a:t>
            </a:r>
            <a:endParaRPr kumimoji="0" lang="zh-CN" altLang="en-US" sz="2800" b="1" i="0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pSp>
        <p:nvGrpSpPr>
          <p:cNvPr id="11" name="组合 10"/>
          <p:cNvGrpSpPr/>
          <p:nvPr>
            <p:custDataLst>
              <p:tags r:id="rId9"/>
            </p:custDataLst>
          </p:nvPr>
        </p:nvGrpSpPr>
        <p:grpSpPr>
          <a:xfrm>
            <a:off x="1198245" y="2905760"/>
            <a:ext cx="8981440" cy="588010"/>
            <a:chOff x="1887" y="4576"/>
            <a:chExt cx="14144" cy="926"/>
          </a:xfrm>
        </p:grpSpPr>
        <p:sp>
          <p:nvSpPr>
            <p:cNvPr id="13" name="文本框 12"/>
            <p:cNvSpPr txBox="1"/>
            <p:nvPr>
              <p:custDataLst>
                <p:tags r:id="rId10"/>
              </p:custDataLst>
            </p:nvPr>
          </p:nvSpPr>
          <p:spPr>
            <a:xfrm>
              <a:off x="5571" y="4778"/>
              <a:ext cx="10461" cy="72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sng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           </a:t>
              </a: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&gt;</a:t>
              </a:r>
              <a:r>
                <a:rPr kumimoji="0" lang="en-US" altLang="zh-CN" sz="2400" b="1" i="0" u="sng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             </a:t>
              </a: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&gt;</a:t>
              </a:r>
              <a:r>
                <a:rPr kumimoji="0" lang="en-US" altLang="zh-CN" sz="2400" b="1" i="0" u="sng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  </a:t>
              </a:r>
              <a:r>
                <a:rPr kumimoji="0" lang="en-US" altLang="zh-CN" sz="2400" b="1" i="0" u="sng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          </a:t>
              </a:r>
              <a:r>
                <a:rPr kumimoji="0" lang="en-US" altLang="zh-CN" sz="2400" b="1" i="0" u="sng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kumimoji="0" lang="en-US" altLang="zh-CN" sz="2400" b="1" i="0" u="sng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            </a:t>
              </a: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。</a:t>
              </a: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" name="文本框 2"/>
            <p:cNvSpPr txBox="1"/>
            <p:nvPr>
              <p:custDataLst>
                <p:tags r:id="rId11"/>
              </p:custDataLst>
            </p:nvPr>
          </p:nvSpPr>
          <p:spPr>
            <a:xfrm>
              <a:off x="1887" y="4576"/>
              <a:ext cx="3684" cy="8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>
                  <a:latin typeface="微软雅黑" panose="020B0503020204020204" charset="-122"/>
                  <a:ea typeface="微软雅黑" panose="020B0503020204020204" charset="-122"/>
                </a:rPr>
                <a:t>蛋白质含量：</a:t>
              </a:r>
              <a:endParaRPr lang="zh-CN" altLang="en-US" sz="2800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" name="文本框 1"/>
          <p:cNvSpPr txBox="1"/>
          <p:nvPr>
            <p:custDataLst>
              <p:tags r:id="rId12"/>
            </p:custDataLst>
          </p:nvPr>
        </p:nvSpPr>
        <p:spPr>
          <a:xfrm>
            <a:off x="695325" y="897255"/>
            <a:ext cx="60960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lang="en-US" altLang="zh-CN"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. </a:t>
            </a:r>
            <a:r>
              <a:rPr lang="zh-CN" altLang="en-US"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组织液、淋巴液的成分</a:t>
            </a:r>
            <a:endParaRPr lang="zh-CN" altLang="en-US" sz="28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3"/>
            </p:custDataLst>
          </p:nvPr>
        </p:nvSpPr>
        <p:spPr>
          <a:xfrm>
            <a:off x="1198245" y="4260215"/>
            <a:ext cx="8905240" cy="1383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从某种意义上说，细胞外液是一种类似于海水的</a:t>
            </a:r>
            <a:r>
              <a:rPr lang="zh-CN" altLang="en-US" sz="280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盐溶液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，这在一定程度上反映了</a:t>
            </a:r>
            <a:r>
              <a:rPr lang="zh-CN" altLang="en-US" sz="280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生命起源于海洋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/>
      <p:bldP spid="15" grpId="0"/>
      <p:bldP spid="16" grpId="0"/>
      <p:bldP spid="28" grpId="0"/>
      <p:bldP spid="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>
            <p:custDataLst>
              <p:tags r:id="rId1"/>
            </p:custDataLst>
          </p:nvPr>
        </p:nvGrpSpPr>
        <p:grpSpPr>
          <a:xfrm>
            <a:off x="352425" y="2846705"/>
            <a:ext cx="11474450" cy="3489960"/>
            <a:chOff x="555" y="4483"/>
            <a:chExt cx="18070" cy="5496"/>
          </a:xfrm>
        </p:grpSpPr>
        <p:sp>
          <p:nvSpPr>
            <p:cNvPr id="22" name="矩形 21"/>
            <p:cNvSpPr/>
            <p:nvPr>
              <p:custDataLst>
                <p:tags r:id="rId2"/>
              </p:custDataLst>
            </p:nvPr>
          </p:nvSpPr>
          <p:spPr>
            <a:xfrm>
              <a:off x="555" y="4483"/>
              <a:ext cx="18071" cy="549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文本框 1"/>
            <p:cNvSpPr txBox="1"/>
            <p:nvPr>
              <p:custDataLst>
                <p:tags r:id="rId3"/>
              </p:custDataLst>
            </p:nvPr>
          </p:nvSpPr>
          <p:spPr>
            <a:xfrm>
              <a:off x="2067" y="5751"/>
              <a:ext cx="2375" cy="2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zh-CN" altLang="en-US" sz="2800" b="1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  <a:cs typeface="黑体" panose="02010609060101010101" pitchFamily="49" charset="-122"/>
                </a:rPr>
                <a:t>不属于</a:t>
              </a:r>
              <a:r>
                <a:rPr lang="zh-CN" altLang="en-US" sz="2800" b="1">
                  <a:latin typeface="微软雅黑" panose="020B0503020204020204" charset="-122"/>
                  <a:ea typeface="微软雅黑" panose="020B0503020204020204" charset="-122"/>
                  <a:cs typeface="黑体" panose="02010609060101010101" pitchFamily="49" charset="-122"/>
                </a:rPr>
                <a:t>内环境的成分</a:t>
              </a:r>
              <a:endParaRPr lang="zh-CN" altLang="en-US" sz="2800" b="1">
                <a:latin typeface="微软雅黑" panose="020B0503020204020204" charset="-122"/>
                <a:ea typeface="微软雅黑" panose="020B0503020204020204" charset="-122"/>
                <a:cs typeface="黑体" panose="02010609060101010101" pitchFamily="49" charset="-122"/>
              </a:endParaRPr>
            </a:p>
          </p:txBody>
        </p:sp>
        <p:sp>
          <p:nvSpPr>
            <p:cNvPr id="18" name="左大括号 17"/>
            <p:cNvSpPr/>
            <p:nvPr>
              <p:custDataLst>
                <p:tags r:id="rId4"/>
              </p:custDataLst>
            </p:nvPr>
          </p:nvSpPr>
          <p:spPr>
            <a:xfrm>
              <a:off x="3979" y="4991"/>
              <a:ext cx="482" cy="4458"/>
            </a:xfrm>
            <a:prstGeom prst="leftBrac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矩形: 圆角 13"/>
          <p:cNvSpPr/>
          <p:nvPr>
            <p:custDataLst>
              <p:tags r:id="rId5"/>
            </p:custDataLst>
          </p:nvPr>
        </p:nvSpPr>
        <p:spPr>
          <a:xfrm>
            <a:off x="3631565" y="2209165"/>
            <a:ext cx="1997075" cy="544830"/>
          </a:xfrm>
          <a:prstGeom prst="roundRect">
            <a:avLst/>
          </a:prstGeom>
          <a:solidFill>
            <a:srgbClr val="FAD2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: 圆角 15"/>
          <p:cNvSpPr/>
          <p:nvPr>
            <p:custDataLst>
              <p:tags r:id="rId6"/>
            </p:custDataLst>
          </p:nvPr>
        </p:nvSpPr>
        <p:spPr>
          <a:xfrm>
            <a:off x="1569720" y="2189480"/>
            <a:ext cx="1997075" cy="544830"/>
          </a:xfrm>
          <a:prstGeom prst="roundRect">
            <a:avLst/>
          </a:prstGeom>
          <a:solidFill>
            <a:srgbClr val="FAD2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: 圆角 14"/>
          <p:cNvSpPr/>
          <p:nvPr>
            <p:custDataLst>
              <p:tags r:id="rId7"/>
            </p:custDataLst>
          </p:nvPr>
        </p:nvSpPr>
        <p:spPr>
          <a:xfrm>
            <a:off x="8350885" y="1674495"/>
            <a:ext cx="2190750" cy="609600"/>
          </a:xfrm>
          <a:prstGeom prst="roundRect">
            <a:avLst/>
          </a:prstGeom>
          <a:solidFill>
            <a:srgbClr val="FAD2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: 圆角 12"/>
          <p:cNvSpPr/>
          <p:nvPr>
            <p:custDataLst>
              <p:tags r:id="rId8"/>
            </p:custDataLst>
          </p:nvPr>
        </p:nvSpPr>
        <p:spPr>
          <a:xfrm>
            <a:off x="5749290" y="1674495"/>
            <a:ext cx="2190750" cy="609600"/>
          </a:xfrm>
          <a:prstGeom prst="roundRect">
            <a:avLst/>
          </a:prstGeom>
          <a:solidFill>
            <a:srgbClr val="FAD2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9"/>
            </p:custDataLst>
          </p:nvPr>
        </p:nvSpPr>
        <p:spPr>
          <a:xfrm>
            <a:off x="782910" y="652971"/>
            <a:ext cx="11766816" cy="21583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indent="0" fontAlgn="auto">
              <a:lnSpc>
                <a:spcPct val="120000"/>
              </a:lnSpc>
            </a:pPr>
            <a:r>
              <a:rPr 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1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、</a:t>
            </a:r>
            <a:r>
              <a:rPr sz="2800" err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下列物质中不是内环境成分的是</a:t>
            </a:r>
            <a:endParaRPr sz="28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 fontAlgn="auto">
              <a:lnSpc>
                <a:spcPct val="120000"/>
              </a:lnSpc>
            </a:pPr>
            <a:r>
              <a:rPr 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</a:t>
            </a:r>
            <a:r>
              <a:rPr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1.尿素     2.葡萄糖    3.二氧化碳    4.甲状腺激素   </a:t>
            </a:r>
            <a:endParaRPr lang="en-US" sz="28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 fontAlgn="auto">
              <a:lnSpc>
                <a:spcPct val="120000"/>
              </a:lnSpc>
            </a:pPr>
            <a:r>
              <a:rPr 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</a:t>
            </a:r>
            <a:r>
              <a:rPr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5.抗体    </a:t>
            </a:r>
            <a:r>
              <a:rPr 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6. 钙离子   7.血红蛋白     </a:t>
            </a:r>
            <a:r>
              <a:rPr 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8.载体蛋白     </a:t>
            </a:r>
            <a:endParaRPr lang="en-US" sz="28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 fontAlgn="auto">
              <a:lnSpc>
                <a:spcPct val="120000"/>
              </a:lnSpc>
            </a:pPr>
            <a:r>
              <a:rPr 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9.</a:t>
            </a:r>
            <a:r>
              <a:rPr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消化酶   10.纤维素</a:t>
            </a:r>
            <a:endParaRPr sz="28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grpSp>
        <p:nvGrpSpPr>
          <p:cNvPr id="4" name="组合 3"/>
          <p:cNvGrpSpPr/>
          <p:nvPr>
            <p:custDataLst>
              <p:tags r:id="rId10"/>
            </p:custDataLst>
          </p:nvPr>
        </p:nvGrpSpPr>
        <p:grpSpPr>
          <a:xfrm>
            <a:off x="0" y="92709"/>
            <a:ext cx="2140526" cy="599441"/>
            <a:chOff x="0" y="79481"/>
            <a:chExt cx="2140526" cy="599441"/>
          </a:xfrm>
        </p:grpSpPr>
        <p:sp>
          <p:nvSpPr>
            <p:cNvPr id="5" name="矩形 4"/>
            <p:cNvSpPr/>
            <p:nvPr>
              <p:custDataLst>
                <p:tags r:id="rId11"/>
              </p:custDataLst>
            </p:nvPr>
          </p:nvSpPr>
          <p:spPr>
            <a:xfrm>
              <a:off x="0" y="80761"/>
              <a:ext cx="218440" cy="598161"/>
            </a:xfrm>
            <a:prstGeom prst="rect">
              <a:avLst/>
            </a:prstGeom>
            <a:solidFill>
              <a:srgbClr val="30437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Arial" panose="020B0604020202020204"/>
                <a:sym typeface="Times New Roman" panose="02020603050405020304" pitchFamily="18" charset="0"/>
              </a:endParaRPr>
            </a:p>
          </p:txBody>
        </p:sp>
        <p:sp>
          <p:nvSpPr>
            <p:cNvPr id="6" name="文本框 5"/>
            <p:cNvSpPr txBox="1"/>
            <p:nvPr>
              <p:custDataLst>
                <p:tags r:id="rId12"/>
              </p:custDataLst>
            </p:nvPr>
          </p:nvSpPr>
          <p:spPr>
            <a:xfrm>
              <a:off x="352366" y="79481"/>
              <a:ext cx="1788160" cy="521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b="1" spc="360">
                  <a:solidFill>
                    <a:srgbClr val="5B9BD5">
                      <a:lumMod val="75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/>
                </a:rPr>
                <a:t>课堂练习</a:t>
              </a:r>
              <a:endParaRPr kumimoji="0" lang="zh-CN" altLang="en-US" sz="2800" b="1" i="0" u="none" strike="noStrike" kern="1200" cap="none" spc="360" normalizeH="0" baseline="0" noProof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</a:endParaRPr>
            </a:p>
          </p:txBody>
        </p:sp>
      </p:grpSp>
      <p:sp>
        <p:nvSpPr>
          <p:cNvPr id="17" name="文本框 16"/>
          <p:cNvSpPr txBox="1"/>
          <p:nvPr>
            <p:custDataLst>
              <p:tags r:id="rId13"/>
            </p:custDataLst>
          </p:nvPr>
        </p:nvSpPr>
        <p:spPr>
          <a:xfrm>
            <a:off x="5840095" y="242967"/>
            <a:ext cx="8397240" cy="460375"/>
          </a:xfrm>
          <a:prstGeom prst="rect">
            <a:avLst/>
          </a:prstGeom>
          <a:noFill/>
          <a:ln w="38100">
            <a:noFill/>
          </a:ln>
        </p:spPr>
        <p:txBody>
          <a:bodyPr wrap="square" rtlCol="0" anchor="t">
            <a:spAutoFit/>
          </a:bodyPr>
          <a:lstStyle/>
          <a:p>
            <a:pPr eaLnBrk="0" hangingPunct="0">
              <a:spcBef>
                <a:spcPct val="0"/>
              </a:spcBef>
              <a:defRPr/>
            </a:pPr>
            <a:r>
              <a:rPr lang="zh-CN" altLang="en-US" sz="24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试着归纳哪些物质不属于内环境的成分。</a:t>
            </a:r>
            <a:endParaRPr lang="zh-CN" altLang="en-US" sz="24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" name="文本框 21"/>
          <p:cNvSpPr/>
          <p:nvPr>
            <p:custDataLst>
              <p:tags r:id="rId14"/>
            </p:custDataLst>
          </p:nvPr>
        </p:nvSpPr>
        <p:spPr>
          <a:xfrm>
            <a:off x="2820672" y="2905349"/>
            <a:ext cx="4232160" cy="6076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pitchFamily="49" charset="-122"/>
                <a:sym typeface="Times New Roman" panose="02020603050405020304" pitchFamily="18" charset="0"/>
              </a:rPr>
              <a:t>①细胞内</a:t>
            </a:r>
            <a:r>
              <a:rPr lang="zh-CN" altLang="en-US"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pitchFamily="49" charset="-122"/>
                <a:sym typeface="Times New Roman" panose="02020603050405020304" pitchFamily="18" charset="0"/>
              </a:rPr>
              <a:t>特有的物质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黑体" panose="02010609060101010101" pitchFamily="49" charset="-122"/>
                <a:sym typeface="Times New Roman" panose="02020603050405020304" pitchFamily="18" charset="0"/>
              </a:rPr>
              <a:t> 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  <a:cs typeface="黑体" panose="02010609060101010101" pitchFamily="49" charset="-122"/>
              <a:sym typeface="Times New Roman" panose="02020603050405020304" pitchFamily="18" charset="0"/>
            </a:endParaRPr>
          </a:p>
        </p:txBody>
      </p:sp>
      <p:sp>
        <p:nvSpPr>
          <p:cNvPr id="9" name="文本框 23"/>
          <p:cNvSpPr/>
          <p:nvPr>
            <p:custDataLst>
              <p:tags r:id="rId15"/>
            </p:custDataLst>
          </p:nvPr>
        </p:nvSpPr>
        <p:spPr>
          <a:xfrm>
            <a:off x="2820672" y="3652063"/>
            <a:ext cx="3480440" cy="7372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pitchFamily="49" charset="-122"/>
                <a:sym typeface="Times New Roman" panose="02020603050405020304" pitchFamily="18" charset="0"/>
              </a:rPr>
              <a:t>②细胞膜上</a:t>
            </a:r>
            <a:r>
              <a:rPr lang="zh-CN" altLang="en-US"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pitchFamily="49" charset="-122"/>
                <a:sym typeface="Times New Roman" panose="02020603050405020304" pitchFamily="18" charset="0"/>
              </a:rPr>
              <a:t>的成分 </a:t>
            </a:r>
            <a:endParaRPr lang="zh-CN" altLang="en-US" sz="28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黑体" panose="02010609060101010101" pitchFamily="49" charset="-122"/>
              <a:sym typeface="Times New Roman" panose="02020603050405020304" pitchFamily="18" charset="0"/>
            </a:endParaRPr>
          </a:p>
        </p:txBody>
      </p:sp>
      <p:sp>
        <p:nvSpPr>
          <p:cNvPr id="10" name="文本框 26"/>
          <p:cNvSpPr/>
          <p:nvPr>
            <p:custDataLst>
              <p:tags r:id="rId16"/>
            </p:custDataLst>
          </p:nvPr>
        </p:nvSpPr>
        <p:spPr>
          <a:xfrm>
            <a:off x="2832737" y="5453940"/>
            <a:ext cx="5697913" cy="7372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pitchFamily="49" charset="-122"/>
                <a:sym typeface="Times New Roman" panose="02020603050405020304" pitchFamily="18" charset="0"/>
              </a:rPr>
              <a:t>④不被人体吸收的物质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黑体" panose="02010609060101010101" pitchFamily="49" charset="-122"/>
                <a:sym typeface="Times New Roman" panose="02020603050405020304" pitchFamily="18" charset="0"/>
              </a:rPr>
              <a:t> </a:t>
            </a:r>
            <a:endParaRPr lang="zh-CN" altLang="en-US" sz="2800" b="1">
              <a:latin typeface="微软雅黑" panose="020B0503020204020204" charset="-122"/>
              <a:ea typeface="微软雅黑" panose="020B0503020204020204" charset="-122"/>
              <a:cs typeface="黑体" panose="02010609060101010101" pitchFamily="49" charset="-122"/>
              <a:sym typeface="Times New Roman" panose="02020603050405020304" pitchFamily="18" charset="0"/>
            </a:endParaRPr>
          </a:p>
        </p:txBody>
      </p:sp>
      <p:sp>
        <p:nvSpPr>
          <p:cNvPr id="11" name="文本框 27"/>
          <p:cNvSpPr/>
          <p:nvPr>
            <p:custDataLst>
              <p:tags r:id="rId17"/>
            </p:custDataLst>
          </p:nvPr>
        </p:nvSpPr>
        <p:spPr>
          <a:xfrm>
            <a:off x="2820037" y="4552883"/>
            <a:ext cx="6170353" cy="7372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pitchFamily="49" charset="-122"/>
                <a:sym typeface="Times New Roman" panose="02020603050405020304" pitchFamily="18" charset="0"/>
              </a:rPr>
              <a:t>③与外界相通</a:t>
            </a:r>
            <a:r>
              <a:rPr lang="zh-CN" altLang="en-US"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pitchFamily="49" charset="-122"/>
                <a:sym typeface="Times New Roman" panose="02020603050405020304" pitchFamily="18" charset="0"/>
              </a:rPr>
              <a:t>的成分 </a:t>
            </a:r>
            <a:endParaRPr lang="zh-CN" altLang="en-US" sz="28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黑体" panose="02010609060101010101" pitchFamily="49" charset="-122"/>
              <a:sym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>
            <p:custDataLst>
              <p:tags r:id="rId18"/>
            </p:custDataLst>
          </p:nvPr>
        </p:nvSpPr>
        <p:spPr>
          <a:xfrm>
            <a:off x="6301105" y="2991485"/>
            <a:ext cx="5525770" cy="5340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20000"/>
              </a:lnSpc>
              <a:buClrTx/>
              <a:buSzTx/>
              <a:buFontTx/>
            </a:pP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Times New Roman" panose="02020603050405020304" pitchFamily="18" charset="0"/>
              </a:rPr>
              <a:t>如血红蛋白、胞内酶（如：呼吸酶等）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Times New Roman" panose="02020603050405020304" pitchFamily="18" charset="0"/>
            </a:endParaRPr>
          </a:p>
        </p:txBody>
      </p:sp>
      <p:sp>
        <p:nvSpPr>
          <p:cNvPr id="19" name="文本框 18"/>
          <p:cNvSpPr txBox="1"/>
          <p:nvPr>
            <p:custDataLst>
              <p:tags r:id="rId19"/>
            </p:custDataLst>
          </p:nvPr>
        </p:nvSpPr>
        <p:spPr>
          <a:xfrm>
            <a:off x="5884552" y="3705717"/>
            <a:ext cx="292608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  <a:sym typeface="Times New Roman" panose="02020603050405020304" pitchFamily="18" charset="0"/>
              </a:rPr>
              <a:t>如</a:t>
            </a:r>
            <a:r>
              <a:rPr lang="zh-CN" altLang="en-US" sz="240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  <a:sym typeface="Times New Roman" panose="02020603050405020304" pitchFamily="18" charset="0"/>
              </a:rPr>
              <a:t>载体蛋白</a:t>
            </a: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  <a:sym typeface="Times New Roman" panose="02020603050405020304" pitchFamily="18" charset="0"/>
              </a:rPr>
              <a:t>、受体等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  <a:cs typeface="黑体" panose="02010609060101010101" pitchFamily="49" charset="-122"/>
              <a:sym typeface="Times New Roman" panose="02020603050405020304" pitchFamily="18" charset="0"/>
            </a:endParaRPr>
          </a:p>
        </p:txBody>
      </p:sp>
      <p:sp>
        <p:nvSpPr>
          <p:cNvPr id="20" name="文本框 19"/>
          <p:cNvSpPr txBox="1"/>
          <p:nvPr>
            <p:custDataLst>
              <p:tags r:id="rId20"/>
            </p:custDataLst>
          </p:nvPr>
        </p:nvSpPr>
        <p:spPr>
          <a:xfrm>
            <a:off x="6300941" y="4579949"/>
            <a:ext cx="353568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  <a:sym typeface="Times New Roman" panose="02020603050405020304" pitchFamily="18" charset="0"/>
              </a:rPr>
              <a:t>如消化酶、尿液、胃液等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  <a:cs typeface="黑体" panose="02010609060101010101" pitchFamily="49" charset="-122"/>
              <a:sym typeface="Times New Roman" panose="02020603050405020304" pitchFamily="18" charset="0"/>
            </a:endParaRPr>
          </a:p>
        </p:txBody>
      </p:sp>
      <p:sp>
        <p:nvSpPr>
          <p:cNvPr id="21" name="文本框 20"/>
          <p:cNvSpPr txBox="1"/>
          <p:nvPr>
            <p:custDataLst>
              <p:tags r:id="rId21"/>
            </p:custDataLst>
          </p:nvPr>
        </p:nvSpPr>
        <p:spPr>
          <a:xfrm>
            <a:off x="6631141" y="5504895"/>
            <a:ext cx="292608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  <a:sym typeface="Times New Roman" panose="02020603050405020304" pitchFamily="18" charset="0"/>
              </a:rPr>
              <a:t>如纤维素、麦芽糖等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  <a:cs typeface="黑体" panose="02010609060101010101" pitchFamily="49" charset="-122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5" grpId="0" animBg="1"/>
      <p:bldP spid="13" grpId="0" animBg="1"/>
      <p:bldP spid="17" grpId="0" animBg="1"/>
      <p:bldP spid="3" grpId="0"/>
      <p:bldP spid="9" grpId="0"/>
      <p:bldP spid="10" grpId="0"/>
      <p:bldP spid="11" grpId="0"/>
      <p:bldP spid="12" grpId="0"/>
      <p:bldP spid="19" grpId="0"/>
      <p:bldP spid="20" grpId="0"/>
      <p:bldP spid="2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1"/>
            </p:custDataLst>
          </p:nvPr>
        </p:nvSpPr>
        <p:spPr>
          <a:xfrm>
            <a:off x="0" y="3048000"/>
            <a:ext cx="12192000" cy="3810000"/>
          </a:xfrm>
          <a:prstGeom prst="rect">
            <a:avLst/>
          </a:prstGeom>
          <a:solidFill>
            <a:schemeClr val="accent1">
              <a:lumMod val="75000"/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sp>
        <p:nvSpPr>
          <p:cNvPr id="12" name="任意形状 9"/>
          <p:cNvSpPr/>
          <p:nvPr>
            <p:custDataLst>
              <p:tags r:id="rId2"/>
            </p:custDataLst>
          </p:nvPr>
        </p:nvSpPr>
        <p:spPr>
          <a:xfrm rot="10800000">
            <a:off x="3810" y="5905500"/>
            <a:ext cx="976630" cy="95250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rgbClr val="D8D8E4">
                  <a:lumMod val="90000"/>
                  <a:alpha val="24000"/>
                </a:srgbClr>
              </a:gs>
              <a:gs pos="100000">
                <a:srgbClr val="FFFFFF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highlight>
                <a:srgbClr val="1171F1"/>
              </a:highligh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609600" y="1939476"/>
            <a:ext cx="10972850" cy="3810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38100" dir="5400000" algn="t" rotWithShape="0">
              <a:schemeClr val="dk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2</a:t>
            </a:r>
            <a:endParaRPr kumimoji="1" lang="zh-CN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4"/>
            </p:custDataLst>
          </p:nvPr>
        </p:nvSpPr>
        <p:spPr>
          <a:xfrm>
            <a:off x="609650" y="533717"/>
            <a:ext cx="10972800" cy="837565"/>
          </a:xfrm>
          <a:prstGeom prst="rect">
            <a:avLst/>
          </a:prstGeom>
          <a:noFill/>
        </p:spPr>
        <p:txBody>
          <a:bodyPr wrap="square" lIns="63500" tIns="25400" rIns="63500" bIns="25400" rtlCol="0" anchor="t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1" i="0" u="none" strike="noStrike" kern="1200" cap="none" spc="36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1.1</a:t>
            </a:r>
            <a:r>
              <a:rPr kumimoji="0" lang="zh-CN" altLang="en-US" sz="4000" b="1" i="0" u="none" strike="noStrike" kern="1200" cap="none" spc="36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细胞生活的环境</a:t>
            </a:r>
            <a:endParaRPr kumimoji="0" lang="zh-CN" altLang="en-US" sz="4000" b="1" i="0" u="none" strike="noStrike" kern="1200" cap="none" spc="360" normalizeH="0" baseline="0" noProof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Title 6"/>
          <p:cNvSpPr txBox="1"/>
          <p:nvPr>
            <p:custDataLst>
              <p:tags r:id="rId5"/>
            </p:custDataLst>
          </p:nvPr>
        </p:nvSpPr>
        <p:spPr>
          <a:xfrm>
            <a:off x="1158059" y="2521585"/>
            <a:ext cx="10331027" cy="3383915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ctr" anchorCtr="0">
            <a:norm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514350" marR="0" lvl="0" indent="-514350" algn="l" defTabSz="913765" rtl="0" eaLnBrk="1" fontAlgn="ctr" latinLnBrk="0" hangingPunct="1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AutoNum type="ea1ChsPeriod"/>
              <a:defRPr/>
            </a:pPr>
            <a:r>
              <a:rPr kumimoji="0" lang="zh-CN" altLang="en-US" sz="3200" b="1" i="0" u="none" strike="noStrike" kern="1200" cap="none" spc="160" normalizeH="0" baseline="0" noProof="0">
                <a:ln w="3175">
                  <a:noFill/>
                  <a:prstDash val="dash"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体内细胞生活在细胞外液中</a:t>
            </a:r>
            <a:endParaRPr kumimoji="0" lang="en-US" altLang="zh-CN" sz="3200" b="1" i="0" u="none" strike="noStrike" kern="1200" cap="none" spc="160" normalizeH="0" baseline="0" noProof="0">
              <a:ln w="3175">
                <a:noFill/>
                <a:prstDash val="dash"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514350" marR="0" lvl="0" indent="-514350" algn="l" defTabSz="913765" rtl="0" eaLnBrk="1" fontAlgn="ctr" latinLnBrk="0" hangingPunct="1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AutoNum type="ea1ChsPeriod"/>
              <a:defRPr/>
            </a:pPr>
            <a:r>
              <a:rPr kumimoji="0" lang="zh-CN" altLang="en-US" sz="3200" b="1" i="0" u="none" strike="noStrike" kern="1200" cap="none" spc="160" normalizeH="0" baseline="0" noProof="0">
                <a:ln w="3175">
                  <a:noFill/>
                  <a:prstDash val="dash"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细胞外液的成分</a:t>
            </a:r>
            <a:endParaRPr kumimoji="0" lang="zh-CN" altLang="en-US" sz="3200" b="1" i="0" u="none" strike="noStrike" kern="1200" cap="none" spc="160" normalizeH="0" baseline="0" noProof="0">
              <a:ln w="3175">
                <a:noFill/>
                <a:prstDash val="dash"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514350" marR="0" lvl="0" indent="-514350" algn="l" defTabSz="913765" rtl="0" eaLnBrk="1" fontAlgn="ctr" latinLnBrk="0" hangingPunct="1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AutoNum type="ea1ChsPeriod"/>
              <a:defRPr/>
            </a:pPr>
            <a:r>
              <a:rPr lang="zh-CN" altLang="en-US" sz="3200" b="1" spc="160">
                <a:ln w="3175">
                  <a:noFill/>
                  <a:prstDash val="dash"/>
                </a:ln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内环境的理化性质</a:t>
            </a:r>
            <a:endParaRPr lang="zh-CN" altLang="en-US" sz="3200" b="1" spc="160">
              <a:ln w="3175">
                <a:noFill/>
                <a:prstDash val="dash"/>
              </a:ln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514350" marR="0" lvl="0" indent="-514350" algn="l" defTabSz="913765" rtl="0" eaLnBrk="1" fontAlgn="ctr" latinLnBrk="0" hangingPunct="1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AutoNum type="ea1ChsPeriod"/>
              <a:defRPr/>
            </a:pPr>
            <a:r>
              <a:rPr lang="zh-CN" altLang="en-US" sz="3200" b="1" spc="160">
                <a:ln w="3175">
                  <a:noFill/>
                  <a:prstDash val="dash"/>
                </a:ln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细胞通过内环境与外界环境进行物质交换</a:t>
            </a:r>
            <a:endParaRPr kumimoji="0" lang="en-US" altLang="zh-CN" sz="3200" b="1" i="0" u="none" strike="noStrike" kern="1200" cap="none" spc="160" normalizeH="0" baseline="0" noProof="0">
              <a:ln w="3175">
                <a:noFill/>
                <a:prstDash val="dash"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6"/>
    </p:custData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>
            <p:custDataLst>
              <p:tags r:id="rId1"/>
            </p:custDataLst>
          </p:nvPr>
        </p:nvGrpSpPr>
        <p:grpSpPr>
          <a:xfrm>
            <a:off x="0" y="79481"/>
            <a:ext cx="4548446" cy="599441"/>
            <a:chOff x="0" y="79481"/>
            <a:chExt cx="4548446" cy="599441"/>
          </a:xfrm>
        </p:grpSpPr>
        <p:sp>
          <p:nvSpPr>
            <p:cNvPr id="3" name="矩形 2"/>
            <p:cNvSpPr/>
            <p:nvPr>
              <p:custDataLst>
                <p:tags r:id="rId2"/>
              </p:custDataLst>
            </p:nvPr>
          </p:nvSpPr>
          <p:spPr>
            <a:xfrm>
              <a:off x="0" y="80761"/>
              <a:ext cx="218440" cy="598161"/>
            </a:xfrm>
            <a:prstGeom prst="rect">
              <a:avLst/>
            </a:prstGeom>
            <a:solidFill>
              <a:srgbClr val="30437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Arial" panose="020B0604020202020204"/>
                <a:sym typeface="Times New Roman" panose="02020603050405020304" pitchFamily="18" charset="0"/>
              </a:endParaRPr>
            </a:p>
          </p:txBody>
        </p:sp>
        <p:sp>
          <p:nvSpPr>
            <p:cNvPr id="4" name="文本框 3"/>
            <p:cNvSpPr txBox="1"/>
            <p:nvPr>
              <p:custDataLst>
                <p:tags r:id="rId3"/>
              </p:custDataLst>
            </p:nvPr>
          </p:nvSpPr>
          <p:spPr>
            <a:xfrm>
              <a:off x="352366" y="79481"/>
              <a:ext cx="4196080" cy="521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b="1" spc="360">
                  <a:solidFill>
                    <a:srgbClr val="5B9BD5">
                      <a:lumMod val="75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/>
                </a:rPr>
                <a:t>三、内环境的理化性质</a:t>
              </a:r>
              <a:endParaRPr lang="zh-CN" altLang="en-US" sz="2800" b="1" spc="360">
                <a:solidFill>
                  <a:srgbClr val="5B9BD5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/>
              </a:endParaRPr>
            </a:p>
          </p:txBody>
        </p:sp>
      </p:grp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664504" y="888768"/>
            <a:ext cx="1824355" cy="52197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</a:rPr>
              <a:t>、渗透压</a:t>
            </a:r>
            <a:endParaRPr lang="zh-CN" altLang="en-US" sz="28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4356735" y="2432685"/>
            <a:ext cx="5941695" cy="9531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在</a:t>
            </a:r>
            <a:r>
              <a:rPr kumimoji="0" lang="en-US" altLang="zh-CN" sz="28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37℃</a:t>
            </a:r>
            <a:r>
              <a:rPr kumimoji="0" lang="zh-CN" altLang="en-US" sz="28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时，人血浆渗透压约</a:t>
            </a:r>
            <a:r>
              <a:rPr kumimoji="0" lang="en-US" altLang="zh-CN" sz="28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770kPa</a:t>
            </a:r>
            <a:r>
              <a:rPr kumimoji="0" lang="zh-CN" altLang="en-US" sz="28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，</a:t>
            </a:r>
            <a:r>
              <a:rPr kumimoji="0" lang="zh-CN" altLang="en-US" sz="2800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相当于细胞内液渗透压。</a:t>
            </a:r>
            <a:endParaRPr kumimoji="0" lang="zh-CN" altLang="en-US" sz="2800" i="0" u="none" strike="noStrike" kern="1200" cap="none" spc="0" normalizeH="0" baseline="0" noProof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2594401" y="898358"/>
            <a:ext cx="8748771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sz="2800" b="1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2800" b="1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）概念：</a:t>
            </a:r>
            <a:r>
              <a:rPr lang="zh-CN" altLang="en-US" sz="28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指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溶质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颗粒对水的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吸引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能力</a:t>
            </a:r>
            <a:endParaRPr lang="zh-CN" altLang="en-US" sz="280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charset="-122"/>
            </a:endParaRPr>
          </a:p>
        </p:txBody>
      </p:sp>
      <p:sp>
        <p:nvSpPr>
          <p:cNvPr id="16" name="Rectangle 8"/>
          <p:cNvSpPr/>
          <p:nvPr>
            <p:custDataLst>
              <p:tags r:id="rId7"/>
            </p:custDataLst>
          </p:nvPr>
        </p:nvSpPr>
        <p:spPr>
          <a:xfrm>
            <a:off x="5563235" y="221615"/>
            <a:ext cx="6421755" cy="5245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  <a:miter lim="800000"/>
          </a:ln>
        </p:spPr>
        <p:txBody>
          <a:bodyPr wrap="square" lIns="100795" tIns="50397" rIns="100795" bIns="50397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eaLnBrk="1" hangingPunct="1">
              <a:lnSpc>
                <a:spcPct val="115000"/>
              </a:lnSpc>
              <a:spcBef>
                <a:spcPct val="10000"/>
              </a:spcBef>
            </a:pPr>
            <a:r>
              <a:rPr sz="24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Wingdings" panose="05000000000000000000" charset="0"/>
              </a:rPr>
              <a:t>溶质</a:t>
            </a:r>
            <a:r>
              <a:rPr sz="24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Wingdings" panose="05000000000000000000" charset="0"/>
              </a:rPr>
              <a:t>微粒多</a:t>
            </a:r>
            <a:r>
              <a:rPr lang="en-US" altLang="zh-CN" sz="24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Wingdings" panose="05000000000000000000" charset="0"/>
              </a:rPr>
              <a:t>=</a:t>
            </a:r>
            <a:r>
              <a:rPr sz="24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Wingdings" panose="05000000000000000000" charset="0"/>
              </a:rPr>
              <a:t>溶液</a:t>
            </a:r>
            <a:r>
              <a:rPr sz="24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Wingdings" panose="05000000000000000000" charset="0"/>
              </a:rPr>
              <a:t>浓度高</a:t>
            </a:r>
            <a:r>
              <a:rPr lang="en-US" altLang="zh-CN" sz="24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Wingdings" panose="05000000000000000000" charset="0"/>
              </a:rPr>
              <a:t>=</a:t>
            </a:r>
            <a:r>
              <a:rPr sz="24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Wingdings" panose="05000000000000000000" charset="0"/>
              </a:rPr>
              <a:t>吸水力大</a:t>
            </a:r>
            <a:r>
              <a:rPr lang="en-US" altLang="zh-CN" sz="24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Wingdings" panose="05000000000000000000" charset="0"/>
              </a:rPr>
              <a:t>=</a:t>
            </a:r>
            <a:r>
              <a:rPr sz="24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Wingdings" panose="05000000000000000000" charset="0"/>
              </a:rPr>
              <a:t>渗透压高</a:t>
            </a:r>
            <a:r>
              <a:rPr sz="24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Wingdings" panose="05000000000000000000" charset="0"/>
              </a:rPr>
              <a:t>  </a:t>
            </a:r>
            <a:endParaRPr sz="2400" b="1"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Wingdings" panose="05000000000000000000" charset="0"/>
            </a:endParaRPr>
          </a:p>
        </p:txBody>
      </p:sp>
      <p:sp>
        <p:nvSpPr>
          <p:cNvPr id="27" name="文本框 9"/>
          <p:cNvSpPr txBox="1"/>
          <p:nvPr>
            <p:custDataLst>
              <p:tags r:id="rId8"/>
            </p:custDataLst>
          </p:nvPr>
        </p:nvSpPr>
        <p:spPr>
          <a:xfrm>
            <a:off x="10010140" y="1209040"/>
            <a:ext cx="1812290" cy="8350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>
            <a:defPPr>
              <a:defRPr lang="zh-CN"/>
            </a:defPPr>
            <a:lvl1pPr marL="0" algn="l" defTabSz="1200150" rtl="0" eaLnBrk="1" latinLnBrk="0" hangingPunct="1">
              <a:defRPr sz="2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0075" algn="l" defTabSz="1200150" rtl="0" eaLnBrk="1" latinLnBrk="0" hangingPunct="1">
              <a:defRPr sz="2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algn="l" defTabSz="1200150" rtl="0" eaLnBrk="1" latinLnBrk="0" hangingPunct="1">
              <a:defRPr sz="2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225" algn="l" defTabSz="1200150" rtl="0" eaLnBrk="1" latinLnBrk="0" hangingPunct="1">
              <a:defRPr sz="2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00300" algn="l" defTabSz="1200150" rtl="0" eaLnBrk="1" latinLnBrk="0" hangingPunct="1">
              <a:defRPr sz="2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99740" algn="l" defTabSz="1200150" rtl="0" eaLnBrk="1" latinLnBrk="0" hangingPunct="1">
              <a:defRPr sz="2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99815" algn="l" defTabSz="1200150" rtl="0" eaLnBrk="1" latinLnBrk="0" hangingPunct="1">
              <a:defRPr sz="2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99890" algn="l" defTabSz="1200150" rtl="0" eaLnBrk="1" latinLnBrk="0" hangingPunct="1">
              <a:defRPr sz="2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799965" algn="l" defTabSz="1200150" rtl="0" eaLnBrk="1" latinLnBrk="0" hangingPunct="1">
              <a:defRPr sz="2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defTabSz="1200150" fontAlgn="auto">
              <a:lnSpc>
                <a:spcPct val="100000"/>
              </a:lnSpc>
              <a:buSzTx/>
            </a:pPr>
            <a:r>
              <a:rPr lang="zh-CN" altLang="en-US" sz="2400" b="1">
                <a:solidFill>
                  <a:srgbClr val="06097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与微粒大小和种类无关！</a:t>
            </a:r>
            <a:endParaRPr lang="zh-CN" altLang="en-US" sz="2400" b="1"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9"/>
            </p:custDataLst>
          </p:nvPr>
        </p:nvSpPr>
        <p:spPr>
          <a:xfrm>
            <a:off x="826770" y="1852295"/>
            <a:ext cx="330644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</a:t>
            </a:r>
            <a:r>
              <a:rPr lang="en-US" altLang="zh-CN" sz="2800" b="1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lang="zh-CN" altLang="en-US" sz="2800" b="1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）渗透压的大小：</a:t>
            </a:r>
            <a:endParaRPr lang="zh-CN" altLang="en-US" sz="2800" b="1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7" name="文本框 16"/>
          <p:cNvSpPr txBox="1"/>
          <p:nvPr>
            <p:custDataLst>
              <p:tags r:id="rId10"/>
            </p:custDataLst>
          </p:nvPr>
        </p:nvSpPr>
        <p:spPr>
          <a:xfrm>
            <a:off x="4279265" y="1883410"/>
            <a:ext cx="60960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buFont typeface="Arial" panose="020B0604020202020204" pitchFamily="34" charset="0"/>
              <a:buNone/>
            </a:pPr>
            <a:r>
              <a:rPr lang="zh-CN" altLang="en-US" sz="28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取决于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单位体积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溶液中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微粒的数目</a:t>
            </a:r>
            <a:r>
              <a:rPr lang="zh-CN" altLang="en-US" sz="28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。</a:t>
            </a:r>
            <a:endParaRPr lang="zh-CN" altLang="en-US" sz="280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8" name="文本框 17"/>
          <p:cNvSpPr txBox="1"/>
          <p:nvPr>
            <p:custDataLst>
              <p:tags r:id="rId11"/>
            </p:custDataLst>
          </p:nvPr>
        </p:nvSpPr>
        <p:spPr>
          <a:xfrm>
            <a:off x="826770" y="3543300"/>
            <a:ext cx="564959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</a:t>
            </a:r>
            <a:r>
              <a:rPr lang="en-US" altLang="zh-CN" sz="2800" b="1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lang="zh-CN" altLang="en-US" sz="2800" b="1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）影响渗透压的因素</a:t>
            </a:r>
            <a:endParaRPr lang="zh-CN" altLang="en-US" sz="2800" b="1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9" name="文本框 18"/>
          <p:cNvSpPr txBox="1"/>
          <p:nvPr>
            <p:custDataLst>
              <p:tags r:id="rId12"/>
            </p:custDataLst>
          </p:nvPr>
        </p:nvSpPr>
        <p:spPr>
          <a:xfrm>
            <a:off x="1573530" y="4222750"/>
            <a:ext cx="932878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Arial" panose="020B0604020202020204" pitchFamily="34" charset="0"/>
              </a:rPr>
              <a:t>①</a:t>
            </a:r>
            <a:r>
              <a:rPr lang="zh-CN" altLang="en-US"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楷体" panose="02010609060101010101" pitchFamily="49" charset="-122"/>
                <a:sym typeface="Arial" panose="020B0604020202020204" pitchFamily="34" charset="0"/>
              </a:rPr>
              <a:t>细胞外液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Arial" panose="020B0604020202020204" pitchFamily="34" charset="0"/>
              </a:rPr>
              <a:t>渗透压：90%以上来源于</a:t>
            </a:r>
            <a:r>
              <a:rPr lang="en-US" altLang="zh-CN" sz="2800" u="sng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Arial" panose="020B0604020202020204" pitchFamily="34" charset="0"/>
              </a:rPr>
              <a:t>      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宋体" panose="02010600030101010101" pitchFamily="2" charset="-122"/>
              </a:rPr>
              <a:t>和</a:t>
            </a:r>
            <a:r>
              <a:rPr lang="en-US" altLang="zh-CN" sz="2800" u="sng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宋体" panose="02010600030101010101" pitchFamily="2" charset="-122"/>
              </a:rPr>
              <a:t>      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宋体" panose="02010600030101010101" pitchFamily="2" charset="-122"/>
              </a:rPr>
              <a:t>。</a:t>
            </a:r>
            <a:endParaRPr lang="zh-CN" altLang="en-US" sz="28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3"/>
            </p:custDataLst>
          </p:nvPr>
        </p:nvSpPr>
        <p:spPr>
          <a:xfrm>
            <a:off x="1573530" y="5525770"/>
            <a:ext cx="720407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Arial" panose="020B0604020202020204" pitchFamily="34" charset="0"/>
              </a:rPr>
              <a:t>③</a:t>
            </a:r>
            <a:r>
              <a:rPr lang="zh-CN" altLang="en-US"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细胞内液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Arial" panose="020B0604020202020204" pitchFamily="34" charset="0"/>
              </a:rPr>
              <a:t>渗透压主要来源于</a:t>
            </a:r>
            <a:r>
              <a:rPr lang="en-US" altLang="zh-CN" sz="2800" u="sng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Arial" panose="020B0604020202020204" pitchFamily="34" charset="0"/>
              </a:rPr>
              <a:t>       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Arial" panose="020B0604020202020204" pitchFamily="34" charset="0"/>
              </a:rPr>
              <a:t>。</a:t>
            </a:r>
            <a:endParaRPr lang="zh-CN" altLang="en-US" sz="28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34822" name="文本框 34821"/>
          <p:cNvSpPr txBox="1"/>
          <p:nvPr>
            <p:custDataLst>
              <p:tags r:id="rId14"/>
            </p:custDataLst>
          </p:nvPr>
        </p:nvSpPr>
        <p:spPr>
          <a:xfrm>
            <a:off x="1573530" y="4852670"/>
            <a:ext cx="932815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Arial" panose="020B0604020202020204" pitchFamily="34" charset="0"/>
              </a:rPr>
              <a:t>②</a:t>
            </a:r>
            <a:r>
              <a:rPr lang="zh-CN" altLang="en-US"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血浆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Arial" panose="020B0604020202020204" pitchFamily="34" charset="0"/>
              </a:rPr>
              <a:t>渗透压大小：主要与</a:t>
            </a:r>
            <a:r>
              <a:rPr lang="en-US" altLang="zh-CN" sz="2800" u="sng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Arial" panose="020B0604020202020204" pitchFamily="34" charset="0"/>
              </a:rPr>
              <a:t>       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2800" u="sng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       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Arial" panose="020B0604020202020204" pitchFamily="34" charset="0"/>
              </a:rPr>
              <a:t>的含量有关。</a:t>
            </a:r>
            <a:endParaRPr lang="zh-CN" altLang="en-US" sz="28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5" name="组合 4"/>
          <p:cNvGrpSpPr/>
          <p:nvPr>
            <p:custDataLst>
              <p:tags r:id="rId15"/>
            </p:custDataLst>
          </p:nvPr>
        </p:nvGrpSpPr>
        <p:grpSpPr>
          <a:xfrm>
            <a:off x="7354570" y="4189095"/>
            <a:ext cx="2414905" cy="541020"/>
            <a:chOff x="11582" y="6597"/>
            <a:chExt cx="3803" cy="852"/>
          </a:xfrm>
        </p:grpSpPr>
        <p:sp>
          <p:nvSpPr>
            <p:cNvPr id="21" name="文本框 20"/>
            <p:cNvSpPr txBox="1"/>
            <p:nvPr>
              <p:custDataLst>
                <p:tags r:id="rId16"/>
              </p:custDataLst>
            </p:nvPr>
          </p:nvSpPr>
          <p:spPr>
            <a:xfrm>
              <a:off x="11582" y="6627"/>
              <a:ext cx="1295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zh-CN" altLang="en-US" sz="280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宋体" panose="02010600030101010101" pitchFamily="2" charset="-122"/>
                </a:rPr>
                <a:t>Na</a:t>
              </a:r>
              <a:r>
                <a:rPr lang="zh-CN" altLang="en-US" sz="2800" baseline="3000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宋体" panose="02010600030101010101" pitchFamily="2" charset="-122"/>
                </a:rPr>
                <a:t>＋</a:t>
              </a:r>
              <a:endParaRPr lang="zh-CN" altLang="en-US" sz="2800" baseline="300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宋体" panose="02010600030101010101" pitchFamily="2" charset="-122"/>
              </a:endParaRPr>
            </a:p>
          </p:txBody>
        </p:sp>
        <p:sp>
          <p:nvSpPr>
            <p:cNvPr id="22" name="文本框 21"/>
            <p:cNvSpPr txBox="1"/>
            <p:nvPr>
              <p:custDataLst>
                <p:tags r:id="rId17"/>
              </p:custDataLst>
            </p:nvPr>
          </p:nvSpPr>
          <p:spPr>
            <a:xfrm>
              <a:off x="13883" y="6597"/>
              <a:ext cx="1502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zh-CN" altLang="en-US" sz="280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宋体" panose="02010600030101010101" pitchFamily="2" charset="-122"/>
                </a:rPr>
                <a:t>Cl</a:t>
              </a:r>
              <a:r>
                <a:rPr lang="zh-CN" altLang="en-US" sz="2800" baseline="3000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宋体" panose="02010600030101010101" pitchFamily="2" charset="-122"/>
                </a:rPr>
                <a:t>－</a:t>
              </a:r>
              <a:endParaRPr lang="zh-CN" altLang="en-US" sz="2800" baseline="300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0" name="组合 9"/>
          <p:cNvGrpSpPr/>
          <p:nvPr>
            <p:custDataLst>
              <p:tags r:id="rId18"/>
            </p:custDataLst>
          </p:nvPr>
        </p:nvGrpSpPr>
        <p:grpSpPr>
          <a:xfrm>
            <a:off x="5896610" y="4785360"/>
            <a:ext cx="3152140" cy="544830"/>
            <a:chOff x="9286" y="7536"/>
            <a:chExt cx="4964" cy="858"/>
          </a:xfrm>
        </p:grpSpPr>
        <p:sp>
          <p:nvSpPr>
            <p:cNvPr id="23" name="文本框 22"/>
            <p:cNvSpPr txBox="1"/>
            <p:nvPr>
              <p:custDataLst>
                <p:tags r:id="rId19"/>
              </p:custDataLst>
            </p:nvPr>
          </p:nvSpPr>
          <p:spPr>
            <a:xfrm>
              <a:off x="9286" y="7572"/>
              <a:ext cx="2296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微软雅黑" panose="020B0503020204020204" charset="-122"/>
                  <a:sym typeface="Arial" panose="020B0604020202020204" pitchFamily="34" charset="0"/>
                </a:rPr>
                <a:t>无机盐</a:t>
              </a:r>
              <a:endParaRPr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endParaRPr>
            </a:p>
          </p:txBody>
        </p:sp>
        <p:sp>
          <p:nvSpPr>
            <p:cNvPr id="24" name="文本框 23"/>
            <p:cNvSpPr txBox="1"/>
            <p:nvPr>
              <p:custDataLst>
                <p:tags r:id="rId20"/>
              </p:custDataLst>
            </p:nvPr>
          </p:nvSpPr>
          <p:spPr>
            <a:xfrm>
              <a:off x="11900" y="7536"/>
              <a:ext cx="235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微软雅黑" panose="020B0503020204020204" charset="-122"/>
                  <a:sym typeface="Arial" panose="020B0604020202020204" pitchFamily="34" charset="0"/>
                </a:rPr>
                <a:t>蛋白质</a:t>
              </a:r>
              <a:endParaRPr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endParaRPr>
            </a:p>
          </p:txBody>
        </p:sp>
      </p:grpSp>
      <p:sp>
        <p:nvSpPr>
          <p:cNvPr id="25" name="文本框 24"/>
          <p:cNvSpPr txBox="1"/>
          <p:nvPr>
            <p:custDataLst>
              <p:tags r:id="rId21"/>
            </p:custDataLst>
          </p:nvPr>
        </p:nvSpPr>
        <p:spPr>
          <a:xfrm>
            <a:off x="6587490" y="5501005"/>
            <a:ext cx="53975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Arial" panose="020B0604020202020204" pitchFamily="34" charset="0"/>
              </a:rPr>
              <a:t>K</a:t>
            </a:r>
            <a:r>
              <a:rPr lang="zh-CN" altLang="en-US" sz="2800" baseline="300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Arial" panose="020B0604020202020204" pitchFamily="34" charset="0"/>
              </a:rPr>
              <a:t>+</a:t>
            </a:r>
            <a:endParaRPr lang="zh-CN" altLang="en-US" sz="2800" baseline="300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Arial" panose="020B0604020202020204" pitchFamily="34" charset="0"/>
            </a:endParaRPr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/>
          <a:stretch>
            <a:fillRect/>
          </a:stretch>
        </p:blipFill>
        <p:spPr>
          <a:xfrm>
            <a:off x="9918700" y="2818130"/>
            <a:ext cx="1903730" cy="129667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6" grpId="0" animBg="1"/>
      <p:bldP spid="27" grpId="0" animBg="1"/>
      <p:bldP spid="34822" grpId="0" animBg="1"/>
      <p:bldP spid="19" grpId="0" animBg="1"/>
      <p:bldP spid="20" grpId="0" animBg="1"/>
      <p:bldP spid="7" grpId="0"/>
      <p:bldP spid="17" grpId="0"/>
      <p:bldP spid="18" grpId="0"/>
      <p:bldP spid="2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>
            <p:custDataLst>
              <p:tags r:id="rId1"/>
            </p:custDataLst>
          </p:nvPr>
        </p:nvGrpSpPr>
        <p:grpSpPr>
          <a:xfrm>
            <a:off x="0" y="79481"/>
            <a:ext cx="4548446" cy="599441"/>
            <a:chOff x="0" y="79481"/>
            <a:chExt cx="4548446" cy="599441"/>
          </a:xfrm>
        </p:grpSpPr>
        <p:sp>
          <p:nvSpPr>
            <p:cNvPr id="3" name="矩形 2"/>
            <p:cNvSpPr/>
            <p:nvPr>
              <p:custDataLst>
                <p:tags r:id="rId2"/>
              </p:custDataLst>
            </p:nvPr>
          </p:nvSpPr>
          <p:spPr>
            <a:xfrm>
              <a:off x="0" y="80761"/>
              <a:ext cx="218440" cy="598161"/>
            </a:xfrm>
            <a:prstGeom prst="rect">
              <a:avLst/>
            </a:prstGeom>
            <a:solidFill>
              <a:srgbClr val="30437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Arial" panose="020B0604020202020204"/>
                <a:sym typeface="Times New Roman" panose="02020603050405020304" pitchFamily="18" charset="0"/>
              </a:endParaRPr>
            </a:p>
          </p:txBody>
        </p:sp>
        <p:sp>
          <p:nvSpPr>
            <p:cNvPr id="4" name="文本框 3"/>
            <p:cNvSpPr txBox="1"/>
            <p:nvPr>
              <p:custDataLst>
                <p:tags r:id="rId3"/>
              </p:custDataLst>
            </p:nvPr>
          </p:nvSpPr>
          <p:spPr>
            <a:xfrm>
              <a:off x="352366" y="79481"/>
              <a:ext cx="4196080" cy="521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b="1" spc="360">
                  <a:solidFill>
                    <a:srgbClr val="5B9BD5">
                      <a:lumMod val="75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/>
                </a:rPr>
                <a:t>三、内环境的理化性质</a:t>
              </a:r>
              <a:endParaRPr lang="zh-CN" altLang="en-US" sz="2800" b="1" spc="360">
                <a:solidFill>
                  <a:srgbClr val="5B9BD5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/>
              </a:endParaRPr>
            </a:p>
          </p:txBody>
        </p:sp>
      </p:grpSp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910590" y="786765"/>
            <a:ext cx="11281410" cy="1291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1219200">
              <a:lnSpc>
                <a:spcPct val="150000"/>
              </a:lnSpc>
            </a:pPr>
            <a:r>
              <a:rPr lang="zh-CN" altLang="zh-CN" sz="2600" b="1" kern="10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思考</a:t>
            </a:r>
            <a:r>
              <a:rPr lang="zh-CN" altLang="en-US" sz="2600" b="1" kern="100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：</a:t>
            </a:r>
            <a:r>
              <a:rPr lang="zh-CN" altLang="zh-CN" sz="2600" b="1" kern="10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细胞外液中溶质含量最多的是蛋白质，为什么细胞外液渗透压</a:t>
            </a:r>
            <a:endParaRPr lang="zh-CN" altLang="zh-CN" sz="2600" b="1" kern="100">
              <a:solidFill>
                <a:prstClr val="black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algn="just" defTabSz="1219200">
              <a:lnSpc>
                <a:spcPct val="150000"/>
              </a:lnSpc>
            </a:pPr>
            <a:r>
              <a:rPr lang="zh-CN" altLang="zh-CN" sz="2600" b="1" kern="10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 </a:t>
            </a:r>
            <a:r>
              <a:rPr lang="en-US" altLang="zh-CN" sz="2600" b="1" kern="10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           </a:t>
            </a:r>
            <a:r>
              <a:rPr lang="zh-CN" altLang="zh-CN" sz="2600" b="1" kern="10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的</a:t>
            </a:r>
            <a:r>
              <a:rPr lang="en-US" altLang="zh-CN" sz="2600" b="1" kern="10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90%</a:t>
            </a:r>
            <a:r>
              <a:rPr lang="zh-CN" altLang="zh-CN" sz="2600" b="1" kern="10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以上来源于</a:t>
            </a:r>
            <a:r>
              <a:rPr lang="en-US" altLang="zh-CN" sz="2600" b="1" kern="10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Na</a:t>
            </a:r>
            <a:r>
              <a:rPr lang="zh-CN" altLang="zh-CN" sz="2600" b="1" kern="100" baseline="3000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＋</a:t>
            </a:r>
            <a:r>
              <a:rPr lang="zh-CN" altLang="zh-CN" sz="2600" b="1" kern="10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和</a:t>
            </a:r>
            <a:r>
              <a:rPr lang="en-US" altLang="zh-CN" sz="2600" b="1" kern="100" err="1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Cl</a:t>
            </a:r>
            <a:r>
              <a:rPr lang="zh-CN" altLang="zh-CN" sz="2600" b="1" kern="100" baseline="3000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－</a:t>
            </a:r>
            <a:r>
              <a:rPr lang="zh-CN" altLang="zh-CN" sz="2600" b="1" kern="10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？</a:t>
            </a:r>
            <a:endParaRPr lang="zh-CN" altLang="zh-CN" sz="2600" b="1" kern="100">
              <a:solidFill>
                <a:prstClr val="black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>
            <p:custDataLst>
              <p:tags r:id="rId5"/>
            </p:custDataLst>
          </p:nvPr>
        </p:nvSpPr>
        <p:spPr>
          <a:xfrm>
            <a:off x="4796155" y="2452370"/>
            <a:ext cx="6536055" cy="332295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indent="-457200" algn="just" defTabSz="1219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sz="2800" kern="1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溶液</a:t>
            </a:r>
            <a:r>
              <a:rPr lang="zh-CN" altLang="zh-CN" sz="2800" kern="1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渗透压的大小</a:t>
            </a:r>
            <a:r>
              <a:rPr lang="zh-CN" altLang="zh-CN" sz="2800" kern="1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取决于单位体积溶液中</a:t>
            </a:r>
            <a:r>
              <a:rPr lang="zh-CN" altLang="zh-CN" sz="2800" kern="1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溶质微粒的数目</a:t>
            </a:r>
            <a:r>
              <a:rPr lang="zh-CN" altLang="zh-CN" sz="2800" kern="1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  <a:endParaRPr lang="en-US" altLang="zh-CN" sz="2800" kern="1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457200" indent="-457200" algn="just" defTabSz="1219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sz="2800" kern="1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虽然</a:t>
            </a:r>
            <a:r>
              <a:rPr lang="zh-CN" altLang="zh-CN" sz="2800" kern="1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蛋白质含量最多</a:t>
            </a:r>
            <a:r>
              <a:rPr lang="zh-CN" altLang="zh-CN" sz="2800" kern="1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，蛋白质的分子质量较</a:t>
            </a:r>
            <a:r>
              <a:rPr lang="en-US" altLang="zh-CN" sz="2800" kern="1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Na</a:t>
            </a:r>
            <a:r>
              <a:rPr lang="zh-CN" altLang="zh-CN" sz="2800" kern="100" baseline="300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＋</a:t>
            </a:r>
            <a:r>
              <a:rPr lang="zh-CN" altLang="zh-CN" sz="2800" kern="1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和</a:t>
            </a:r>
            <a:r>
              <a:rPr lang="en-US" altLang="zh-CN" sz="2800" kern="100" err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Cl</a:t>
            </a:r>
            <a:r>
              <a:rPr lang="zh-CN" altLang="zh-CN" sz="2800" kern="100" baseline="300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－</a:t>
            </a:r>
            <a:r>
              <a:rPr lang="zh-CN" altLang="zh-CN" sz="2800" kern="1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大得多，但</a:t>
            </a:r>
            <a:r>
              <a:rPr lang="zh-CN" altLang="zh-CN" sz="2800" kern="1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数目远少于</a:t>
            </a:r>
            <a:r>
              <a:rPr lang="en-US" altLang="zh-CN" sz="2800" kern="1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Na</a:t>
            </a:r>
            <a:r>
              <a:rPr lang="zh-CN" altLang="zh-CN" sz="2800" kern="100" baseline="300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＋</a:t>
            </a:r>
            <a:r>
              <a:rPr lang="zh-CN" altLang="zh-CN" sz="2800" kern="1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和</a:t>
            </a:r>
            <a:r>
              <a:rPr lang="en-US" altLang="zh-CN" sz="2800" kern="100" err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Cl</a:t>
            </a:r>
            <a:r>
              <a:rPr lang="zh-CN" altLang="zh-CN" sz="2800" kern="100" baseline="300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－</a:t>
            </a:r>
            <a:r>
              <a:rPr lang="zh-CN" altLang="zh-CN" sz="2800" kern="1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  <a:endParaRPr lang="zh-CN" altLang="zh-CN" sz="2800" kern="1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10" name="图形 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2003" t="2249" r="4871" b="3318"/>
          <a:stretch>
            <a:fillRect/>
          </a:stretch>
        </p:blipFill>
        <p:spPr>
          <a:xfrm>
            <a:off x="1049020" y="2328545"/>
            <a:ext cx="3499485" cy="344678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757555" y="1452245"/>
            <a:ext cx="5792470" cy="46158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just" fontAlgn="auto">
              <a:lnSpc>
                <a:spcPct val="150000"/>
              </a:lnSpc>
              <a:tabLst>
                <a:tab pos="5715000" algn="l"/>
                <a:tab pos="10058400" algn="l"/>
              </a:tabLst>
            </a:pPr>
            <a:r>
              <a:rPr lang="zh-CN" altLang="zh-CN" sz="2800" kern="1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血浆的渗透压与</a:t>
            </a:r>
            <a:r>
              <a:rPr lang="en-US" altLang="zh-CN" sz="2800" kern="1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0.9%NaCl</a:t>
            </a:r>
            <a:r>
              <a:rPr lang="zh-CN" altLang="zh-CN" sz="2800" kern="1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溶液或</a:t>
            </a:r>
            <a:r>
              <a:rPr lang="en-US" altLang="zh-CN" sz="2800" kern="1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5%</a:t>
            </a:r>
            <a:r>
              <a:rPr lang="zh-CN" altLang="zh-CN" sz="2800" kern="1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的葡萄糖溶液</a:t>
            </a:r>
            <a:r>
              <a:rPr lang="zh-CN" altLang="zh-CN" sz="2800" kern="1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的渗透压大致相等，故</a:t>
            </a:r>
            <a:r>
              <a:rPr lang="en-US" altLang="zh-CN" sz="2800" kern="1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0.9%</a:t>
            </a:r>
            <a:r>
              <a:rPr lang="zh-CN" altLang="zh-CN" sz="2800" kern="1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的</a:t>
            </a:r>
            <a:r>
              <a:rPr lang="en-US" altLang="zh-CN" sz="2800" kern="100" err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NaCl</a:t>
            </a:r>
            <a:r>
              <a:rPr lang="zh-CN" altLang="zh-CN" sz="2800" kern="1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溶液或</a:t>
            </a:r>
            <a:r>
              <a:rPr lang="en-US" altLang="zh-CN" sz="2800" kern="1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5%</a:t>
            </a:r>
            <a:r>
              <a:rPr lang="zh-CN" altLang="zh-CN" sz="2800" kern="1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的葡萄糖溶液为血浆的</a:t>
            </a:r>
            <a:r>
              <a:rPr lang="zh-CN" altLang="zh-CN" sz="2800" kern="1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等渗溶液</a:t>
            </a:r>
            <a:r>
              <a:rPr lang="zh-CN" altLang="zh-CN" sz="2800" kern="1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，前者又叫生理盐水。凡浓度高于</a:t>
            </a:r>
            <a:r>
              <a:rPr lang="en-US" altLang="zh-CN" sz="2800" kern="1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0.9%NaCl</a:t>
            </a:r>
            <a:r>
              <a:rPr lang="zh-CN" altLang="zh-CN" sz="2800" kern="1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溶液的溶液称为</a:t>
            </a:r>
            <a:r>
              <a:rPr lang="zh-CN" altLang="zh-CN" sz="2800" kern="1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高渗溶液</a:t>
            </a:r>
            <a:r>
              <a:rPr lang="zh-CN" altLang="zh-CN" sz="2800" kern="1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，低于则称为</a:t>
            </a:r>
            <a:r>
              <a:rPr lang="zh-CN" altLang="zh-CN" sz="2800" kern="1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低渗溶液</a:t>
            </a:r>
            <a:r>
              <a:rPr lang="zh-CN" altLang="zh-CN" sz="2800" kern="1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。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101" name="图片 100"/>
          <p:cNvPicPr/>
          <p:nvPr>
            <p:custDataLst>
              <p:tags r:id="rId2"/>
            </p:custDataLst>
          </p:nvPr>
        </p:nvPicPr>
        <p:blipFill>
          <a:blip r:embed="rId3"/>
          <a:srcRect l="22042" r="27816"/>
          <a:stretch>
            <a:fillRect/>
          </a:stretch>
        </p:blipFill>
        <p:spPr>
          <a:xfrm>
            <a:off x="7143115" y="990600"/>
            <a:ext cx="2065020" cy="369125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1772285" y="612140"/>
            <a:ext cx="1808480" cy="5835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 anchor="t">
            <a:spAutoFit/>
          </a:bodyPr>
          <a:lstStyle/>
          <a:p>
            <a:r>
              <a:rPr lang="zh-CN" altLang="en-US" sz="3200" b="1">
                <a:solidFill>
                  <a:schemeClr val="tx1"/>
                </a:solidFill>
                <a:latin typeface="Arial Black" panose="020B0A04020102020204" charset="0"/>
                <a:ea typeface="微软雅黑" panose="020B0503020204020204" charset="-122"/>
                <a:sym typeface="+mn-ea"/>
              </a:rPr>
              <a:t>联系生活</a:t>
            </a:r>
            <a:endParaRPr lang="zh-CN" altLang="en-US" sz="3200" b="1">
              <a:solidFill>
                <a:schemeClr val="tx1"/>
              </a:solidFill>
              <a:latin typeface="Arial Black" panose="020B0A04020102020204" charset="0"/>
              <a:ea typeface="微软雅黑" panose="020B0503020204020204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16" r="26635"/>
          <a:stretch>
            <a:fillRect/>
          </a:stretch>
        </p:blipFill>
        <p:spPr bwMode="auto">
          <a:xfrm>
            <a:off x="9568180" y="1781810"/>
            <a:ext cx="2143760" cy="3956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676525" y="601345"/>
            <a:ext cx="9688830" cy="737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  <a:cs typeface="方正静蕾简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  <a:cs typeface="方正静蕾简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  <a:cs typeface="方正静蕾简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  <a:cs typeface="方正静蕾简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  <a:cs typeface="方正静蕾简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  <a:cs typeface="方正静蕾简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  <a:cs typeface="方正静蕾简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  <a:cs typeface="方正静蕾简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  <a:cs typeface="方正静蕾简体" charset="0"/>
              </a:defRPr>
            </a:lvl9pPr>
          </a:lstStyle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）正常范围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：</a:t>
            </a:r>
            <a:r>
              <a:rPr lang="zh-CN" altLang="en-US" sz="280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正常人的血浆</a:t>
            </a:r>
            <a:r>
              <a:rPr lang="zh-CN" altLang="en-US" sz="280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近中性</a:t>
            </a:r>
            <a:r>
              <a:rPr lang="zh-CN" altLang="en-US" sz="280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，pＨ为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7.35-7.45</a:t>
            </a:r>
            <a:r>
              <a:rPr lang="zh-CN" altLang="en-US" sz="280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。</a:t>
            </a:r>
            <a:endParaRPr lang="zh-CN" altLang="en-US" sz="280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52425" y="1258570"/>
            <a:ext cx="10409555" cy="811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  <a:cs typeface="方正静蕾简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  <a:cs typeface="方正静蕾简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  <a:cs typeface="方正静蕾简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  <a:cs typeface="方正静蕾简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  <a:cs typeface="方正静蕾简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  <a:cs typeface="方正静蕾简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  <a:cs typeface="方正静蕾简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  <a:cs typeface="方正静蕾简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  <a:cs typeface="方正静蕾简体" charset="0"/>
              </a:defRPr>
            </a:lvl9pPr>
          </a:lstStyle>
          <a:p>
            <a:pPr lvl="0" algn="l" fontAlgn="base">
              <a:lnSpc>
                <a:spcPct val="150000"/>
              </a:lnSpc>
              <a:buClrTx/>
              <a:buSzTx/>
              <a:buFontTx/>
            </a:pPr>
            <a:r>
              <a:rPr 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（2）血浆中维持PH值相对稳定的物质是</a:t>
            </a:r>
            <a:r>
              <a:rPr 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HCO</a:t>
            </a:r>
            <a:r>
              <a:rPr lang="zh-CN" sz="2800" b="1" baseline="-2500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zh-CN" altLang="en-US" sz="4800" b="1" baseline="38000">
                <a:solidFill>
                  <a:srgbClr val="FF0000"/>
                </a:solidFill>
                <a:uFillTx/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-</a:t>
            </a:r>
            <a:r>
              <a:rPr 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、 H</a:t>
            </a:r>
            <a:r>
              <a:rPr lang="zh-CN" sz="2800" b="1" baseline="-2500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CO</a:t>
            </a:r>
            <a:r>
              <a:rPr lang="zh-CN" sz="2800" b="1" baseline="-2500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等。</a:t>
            </a:r>
            <a:endParaRPr lang="zh-CN" sz="2800" b="1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332" y="6000722"/>
            <a:ext cx="1798476" cy="579170"/>
          </a:xfrm>
          <a:prstGeom prst="rect">
            <a:avLst/>
          </a:prstGeom>
        </p:spPr>
      </p:pic>
      <p:grpSp>
        <p:nvGrpSpPr>
          <p:cNvPr id="3" name="组合 2"/>
          <p:cNvGrpSpPr/>
          <p:nvPr>
            <p:custDataLst>
              <p:tags r:id="rId5"/>
            </p:custDataLst>
          </p:nvPr>
        </p:nvGrpSpPr>
        <p:grpSpPr>
          <a:xfrm>
            <a:off x="8408402" y="1805470"/>
            <a:ext cx="3610592" cy="1250969"/>
            <a:chOff x="409796" y="957427"/>
            <a:chExt cx="3610592" cy="1250969"/>
          </a:xfrm>
          <a:noFill/>
        </p:grpSpPr>
        <p:sp>
          <p:nvSpPr>
            <p:cNvPr id="4" name="文本框 3"/>
            <p:cNvSpPr txBox="1"/>
            <p:nvPr>
              <p:custDataLst>
                <p:tags r:id="rId6"/>
              </p:custDataLst>
            </p:nvPr>
          </p:nvSpPr>
          <p:spPr>
            <a:xfrm>
              <a:off x="409796" y="1274957"/>
              <a:ext cx="1185545" cy="52197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2800" b="1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HCO</a:t>
              </a:r>
              <a:r>
                <a:rPr lang="en-US" altLang="zh-CN" sz="2800" b="1" baseline="-250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lang="en-US" altLang="zh-CN" sz="2800" b="1" baseline="300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-</a:t>
              </a:r>
              <a:endParaRPr lang="en-US" altLang="zh-CN" sz="2800" b="1" baseline="300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5" name="文本框 4"/>
            <p:cNvSpPr txBox="1"/>
            <p:nvPr>
              <p:custDataLst>
                <p:tags r:id="rId7"/>
              </p:custDataLst>
            </p:nvPr>
          </p:nvSpPr>
          <p:spPr>
            <a:xfrm>
              <a:off x="2796108" y="1260987"/>
              <a:ext cx="1224280" cy="52197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2800" b="1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H</a:t>
              </a:r>
              <a:r>
                <a:rPr lang="en-US" altLang="zh-CN" sz="2800" b="1" baseline="-250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en-US" altLang="zh-CN" sz="2800" b="1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CO</a:t>
              </a:r>
              <a:r>
                <a:rPr lang="en-US" altLang="zh-CN" sz="2800" b="1" baseline="-250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3</a:t>
              </a:r>
              <a:endParaRPr lang="en-US" altLang="zh-CN" sz="2800" b="1" baseline="-250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0" name="直接连接符 9"/>
            <p:cNvCxnSpPr/>
            <p:nvPr>
              <p:custDataLst>
                <p:tags r:id="rId8"/>
              </p:custDataLst>
            </p:nvPr>
          </p:nvCxnSpPr>
          <p:spPr>
            <a:xfrm>
              <a:off x="1637071" y="1491819"/>
              <a:ext cx="1149391" cy="0"/>
            </a:xfrm>
            <a:prstGeom prst="line">
              <a:avLst/>
            </a:prstGeom>
            <a:grpFill/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>
              <p:custDataLst>
                <p:tags r:id="rId9"/>
              </p:custDataLst>
            </p:nvPr>
          </p:nvCxnSpPr>
          <p:spPr>
            <a:xfrm>
              <a:off x="1637070" y="1636599"/>
              <a:ext cx="1149391" cy="0"/>
            </a:xfrm>
            <a:prstGeom prst="line">
              <a:avLst/>
            </a:prstGeom>
            <a:grpFill/>
            <a:ln w="19050">
              <a:solidFill>
                <a:schemeClr val="tx1"/>
              </a:solidFill>
              <a:headEnd type="stealth" w="lg" len="lg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文本框 18"/>
            <p:cNvSpPr txBox="1"/>
            <p:nvPr>
              <p:custDataLst>
                <p:tags r:id="rId10"/>
              </p:custDataLst>
            </p:nvPr>
          </p:nvSpPr>
          <p:spPr>
            <a:xfrm>
              <a:off x="1709006" y="957427"/>
              <a:ext cx="877570" cy="410210"/>
            </a:xfrm>
            <a:prstGeom prst="rect">
              <a:avLst/>
            </a:prstGeom>
            <a:grpFill/>
          </p:spPr>
          <p:txBody>
            <a:bodyPr wrap="none" rtlCol="0">
              <a:noAutofit/>
            </a:bodyPr>
            <a:lstStyle/>
            <a:p>
              <a:r>
                <a: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＋</a:t>
              </a: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H</a:t>
              </a:r>
              <a:r>
                <a:rPr lang="en-US" altLang="zh-CN" sz="28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+</a:t>
              </a:r>
              <a:endParaRPr lang="en-US" altLang="zh-CN" sz="2800" b="1" baseline="300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0" name="文本框 19"/>
            <p:cNvSpPr txBox="1"/>
            <p:nvPr>
              <p:custDataLst>
                <p:tags r:id="rId11"/>
              </p:custDataLst>
            </p:nvPr>
          </p:nvSpPr>
          <p:spPr>
            <a:xfrm>
              <a:off x="1623454" y="1686426"/>
              <a:ext cx="1170940" cy="52197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＋</a:t>
              </a: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OH</a:t>
              </a:r>
              <a:r>
                <a:rPr lang="en-US" altLang="zh-CN" sz="28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-</a:t>
              </a:r>
              <a:endParaRPr lang="en-US" altLang="zh-CN" sz="2800" b="1" baseline="300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" name="组合 6"/>
          <p:cNvGrpSpPr/>
          <p:nvPr>
            <p:custDataLst>
              <p:tags r:id="rId12"/>
            </p:custDataLst>
          </p:nvPr>
        </p:nvGrpSpPr>
        <p:grpSpPr>
          <a:xfrm>
            <a:off x="0" y="79481"/>
            <a:ext cx="4548446" cy="599441"/>
            <a:chOff x="0" y="79481"/>
            <a:chExt cx="4548446" cy="599441"/>
          </a:xfrm>
        </p:grpSpPr>
        <p:sp>
          <p:nvSpPr>
            <p:cNvPr id="8" name="矩形 7"/>
            <p:cNvSpPr/>
            <p:nvPr>
              <p:custDataLst>
                <p:tags r:id="rId13"/>
              </p:custDataLst>
            </p:nvPr>
          </p:nvSpPr>
          <p:spPr>
            <a:xfrm>
              <a:off x="0" y="80761"/>
              <a:ext cx="218440" cy="598161"/>
            </a:xfrm>
            <a:prstGeom prst="rect">
              <a:avLst/>
            </a:prstGeom>
            <a:solidFill>
              <a:srgbClr val="30437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Arial" panose="020B0604020202020204"/>
                <a:sym typeface="Times New Roman" panose="02020603050405020304" pitchFamily="18" charset="0"/>
              </a:endParaRPr>
            </a:p>
          </p:txBody>
        </p:sp>
        <p:sp>
          <p:nvSpPr>
            <p:cNvPr id="11" name="文本框 10"/>
            <p:cNvSpPr txBox="1"/>
            <p:nvPr>
              <p:custDataLst>
                <p:tags r:id="rId14"/>
              </p:custDataLst>
            </p:nvPr>
          </p:nvSpPr>
          <p:spPr>
            <a:xfrm>
              <a:off x="352366" y="79481"/>
              <a:ext cx="4196080" cy="521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b="1" spc="360">
                  <a:solidFill>
                    <a:srgbClr val="5B9BD5">
                      <a:lumMod val="75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/>
                </a:rPr>
                <a:t>三、内环境的理化性质</a:t>
              </a:r>
              <a:endParaRPr lang="zh-CN" altLang="en-US" sz="2800" b="1" spc="360">
                <a:solidFill>
                  <a:srgbClr val="5B9BD5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/>
              </a:endParaRPr>
            </a:p>
          </p:txBody>
        </p:sp>
      </p:grpSp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664504" y="728748"/>
            <a:ext cx="1824355" cy="52197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酸碱度</a:t>
            </a:r>
            <a:endParaRPr lang="en-US" altLang="zh-CN" sz="2800" b="1">
              <a:solidFill>
                <a:srgbClr val="1B0BB5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>
            <p:custDataLst>
              <p:tags r:id="rId16"/>
            </p:custDataLst>
          </p:nvPr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76020" y="2215515"/>
            <a:ext cx="9238615" cy="4133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332" y="6000722"/>
            <a:ext cx="1798476" cy="579170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3"/>
            </p:custDataLst>
          </p:nvPr>
        </p:nvSpPr>
        <p:spPr>
          <a:xfrm>
            <a:off x="2489835" y="907415"/>
            <a:ext cx="8466455" cy="69278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人体细胞外液的温度一般维持在37 ℃左右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。</a:t>
            </a:r>
            <a:endParaRPr lang="zh-CN" altLang="en-US" sz="28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grpSp>
        <p:nvGrpSpPr>
          <p:cNvPr id="7" name="组合 6"/>
          <p:cNvGrpSpPr/>
          <p:nvPr>
            <p:custDataLst>
              <p:tags r:id="rId4"/>
            </p:custDataLst>
          </p:nvPr>
        </p:nvGrpSpPr>
        <p:grpSpPr>
          <a:xfrm>
            <a:off x="0" y="79481"/>
            <a:ext cx="4548446" cy="599441"/>
            <a:chOff x="0" y="79481"/>
            <a:chExt cx="4548446" cy="599441"/>
          </a:xfrm>
        </p:grpSpPr>
        <p:sp>
          <p:nvSpPr>
            <p:cNvPr id="8" name="矩形 7"/>
            <p:cNvSpPr/>
            <p:nvPr>
              <p:custDataLst>
                <p:tags r:id="rId5"/>
              </p:custDataLst>
            </p:nvPr>
          </p:nvSpPr>
          <p:spPr>
            <a:xfrm>
              <a:off x="0" y="80761"/>
              <a:ext cx="218440" cy="598161"/>
            </a:xfrm>
            <a:prstGeom prst="rect">
              <a:avLst/>
            </a:prstGeom>
            <a:solidFill>
              <a:srgbClr val="30437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Arial" panose="020B0604020202020204"/>
                <a:sym typeface="Times New Roman" panose="02020603050405020304" pitchFamily="18" charset="0"/>
              </a:endParaRPr>
            </a:p>
          </p:txBody>
        </p:sp>
        <p:sp>
          <p:nvSpPr>
            <p:cNvPr id="11" name="文本框 10"/>
            <p:cNvSpPr txBox="1"/>
            <p:nvPr>
              <p:custDataLst>
                <p:tags r:id="rId6"/>
              </p:custDataLst>
            </p:nvPr>
          </p:nvSpPr>
          <p:spPr>
            <a:xfrm>
              <a:off x="352366" y="79481"/>
              <a:ext cx="4196080" cy="521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b="1" spc="360">
                  <a:solidFill>
                    <a:srgbClr val="5B9BD5">
                      <a:lumMod val="75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/>
                </a:rPr>
                <a:t>三、内环境的理化性质</a:t>
              </a:r>
              <a:endParaRPr lang="zh-CN" altLang="en-US" sz="2800" b="1" spc="360">
                <a:solidFill>
                  <a:srgbClr val="5B9BD5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/>
              </a:endParaRPr>
            </a:p>
          </p:txBody>
        </p:sp>
      </p:grpSp>
      <p:sp>
        <p:nvSpPr>
          <p:cNvPr id="13" name="文本框 12"/>
          <p:cNvSpPr txBox="1"/>
          <p:nvPr>
            <p:custDataLst>
              <p:tags r:id="rId7"/>
            </p:custDataLst>
          </p:nvPr>
        </p:nvSpPr>
        <p:spPr>
          <a:xfrm>
            <a:off x="664504" y="957348"/>
            <a:ext cx="1468755" cy="52197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</a:rPr>
              <a:t>3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温度</a:t>
            </a:r>
            <a:endParaRPr lang="en-US" altLang="zh-CN" sz="2800" b="1">
              <a:solidFill>
                <a:srgbClr val="1B0BB5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/>
          <p:nvPr>
            <p:custDataLst>
              <p:tags r:id="rId8"/>
            </p:custDataLst>
          </p:nvPr>
        </p:nvSpPr>
        <p:spPr>
          <a:xfrm>
            <a:off x="2645153" y="1748110"/>
            <a:ext cx="971403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注意：</a:t>
            </a:r>
            <a:endParaRPr lang="zh-CN" altLang="en-US" sz="28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9"/>
            </p:custDataLst>
          </p:nvPr>
        </p:nvSpPr>
        <p:spPr>
          <a:xfrm>
            <a:off x="3540125" y="1757680"/>
            <a:ext cx="7870190" cy="9531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内环境的理化性质不是恒定不变的，而是一个</a:t>
            </a: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相对稳定</a:t>
            </a:r>
            <a:r>
              <a: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的状态。 </a:t>
            </a: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6" name="组合 15"/>
          <p:cNvGrpSpPr/>
          <p:nvPr>
            <p:custDataLst>
              <p:tags r:id="rId10"/>
            </p:custDataLst>
          </p:nvPr>
        </p:nvGrpSpPr>
        <p:grpSpPr>
          <a:xfrm>
            <a:off x="0" y="2574289"/>
            <a:ext cx="2140526" cy="599441"/>
            <a:chOff x="0" y="79481"/>
            <a:chExt cx="2140526" cy="599441"/>
          </a:xfrm>
        </p:grpSpPr>
        <p:sp>
          <p:nvSpPr>
            <p:cNvPr id="22" name="矩形 21"/>
            <p:cNvSpPr/>
            <p:nvPr>
              <p:custDataLst>
                <p:tags r:id="rId11"/>
              </p:custDataLst>
            </p:nvPr>
          </p:nvSpPr>
          <p:spPr>
            <a:xfrm>
              <a:off x="0" y="80761"/>
              <a:ext cx="218440" cy="598161"/>
            </a:xfrm>
            <a:prstGeom prst="rect">
              <a:avLst/>
            </a:prstGeom>
            <a:solidFill>
              <a:srgbClr val="30437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Arial" panose="020B0604020202020204"/>
                <a:sym typeface="Times New Roman" panose="02020603050405020304" pitchFamily="18" charset="0"/>
              </a:endParaRPr>
            </a:p>
          </p:txBody>
        </p:sp>
        <p:sp>
          <p:nvSpPr>
            <p:cNvPr id="23" name="文本框 22"/>
            <p:cNvSpPr txBox="1"/>
            <p:nvPr>
              <p:custDataLst>
                <p:tags r:id="rId12"/>
              </p:custDataLst>
            </p:nvPr>
          </p:nvSpPr>
          <p:spPr>
            <a:xfrm>
              <a:off x="352366" y="79481"/>
              <a:ext cx="1788160" cy="521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b="1" spc="360">
                  <a:solidFill>
                    <a:srgbClr val="5B9BD5">
                      <a:lumMod val="75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/>
                </a:rPr>
                <a:t>课堂练习</a:t>
              </a:r>
              <a:endParaRPr kumimoji="0" lang="zh-CN" altLang="en-US" sz="2800" b="1" i="0" u="none" strike="noStrike" kern="1200" cap="none" spc="360" normalizeH="0" baseline="0" noProof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</a:endParaRPr>
            </a:p>
          </p:txBody>
        </p:sp>
      </p:grpSp>
      <p:sp>
        <p:nvSpPr>
          <p:cNvPr id="24" name="文本框 23"/>
          <p:cNvSpPr txBox="1"/>
          <p:nvPr>
            <p:custDataLst>
              <p:tags r:id="rId13"/>
            </p:custDataLst>
          </p:nvPr>
        </p:nvSpPr>
        <p:spPr>
          <a:xfrm>
            <a:off x="905510" y="3173730"/>
            <a:ext cx="10687685" cy="2676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例：医院给病人输液时常用到生理盐水,但是过多注射生理盐水会影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en-US" altLang="zh-CN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响细胞的正常功能，下列相关叙述正确的是（</a:t>
            </a:r>
            <a:r>
              <a:rPr lang="en-US" altLang="zh-CN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A.生理盐水是血浆的等渗溶液,二者成分差别不大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B.生理盐水的pH与血浆的相差不大，过量补充不影响血浆pH的稳定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C.过量补充生理盐水时,血浆中的其他成分的浓度会发生改变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D.适量注射生理盐水会导致血浆渗透压发生改变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14"/>
            </p:custDataLst>
          </p:nvPr>
        </p:nvSpPr>
        <p:spPr>
          <a:xfrm flipH="1">
            <a:off x="8910219" y="3635499"/>
            <a:ext cx="56388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 b="1" noProof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</a:t>
            </a:r>
            <a:endParaRPr lang="en-US" altLang="zh-CN" sz="3200" b="1" noProof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15" grpId="0"/>
      <p:bldP spid="14" grpId="0"/>
      <p:bldP spid="25" grpId="0"/>
      <p:bldP spid="2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2590164" y="1256002"/>
            <a:ext cx="7507705" cy="9531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组织液过多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</a:rPr>
              <a:t>而引起的全身或身体的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</a:rPr>
              <a:t>一部分肿胀的症状称为水肿，又称浮肿。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2"/>
            </p:custDataLst>
          </p:nvPr>
        </p:nvSpPr>
        <p:spPr>
          <a:xfrm>
            <a:off x="2150110" y="2816860"/>
            <a:ext cx="4724400" cy="9531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800" b="0" i="0" kern="1200" cap="none" spc="0" normalizeH="0" baseline="0" noProof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</a:t>
            </a:r>
            <a:r>
              <a:rPr kumimoji="0" lang="en-US" altLang="zh-CN" sz="2800" b="0" i="0" kern="1200" cap="none" spc="0" normalizeH="0" baseline="0" noProof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1</a:t>
            </a:r>
            <a:r>
              <a:rPr kumimoji="0" lang="zh-CN" altLang="en-US" sz="2800" b="0" i="0" kern="1200" cap="none" spc="0" normalizeH="0" baseline="0" noProof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</a:t>
            </a:r>
            <a:r>
              <a:rPr kumimoji="0" lang="zh-CN" altLang="en-US" sz="2800" b="0" i="0" kern="1200" cap="none" spc="0" normalizeH="0" baseline="0" noProof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血浆</a:t>
            </a:r>
            <a:r>
              <a:rPr kumimoji="0" lang="zh-CN" altLang="en-US" sz="2800" b="0" i="0" kern="1200" cap="none" spc="0" normalizeH="0" baseline="0" noProof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渗透压</a:t>
            </a:r>
            <a:r>
              <a:rPr kumimoji="0" lang="zh-CN" altLang="en-US" sz="2800" b="0" i="0" kern="1200" cap="none" spc="0" normalizeH="0" baseline="0" noProof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下降</a:t>
            </a:r>
            <a:endParaRPr kumimoji="0" lang="zh-CN" altLang="en-US" sz="2800" b="0" i="0" kern="1200" cap="none" spc="0" normalizeH="0" baseline="0" noProof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kumimoji="0" lang="zh-CN" altLang="en-US" sz="2800" b="0" i="0" kern="1200" cap="none" spc="0" normalizeH="0" baseline="0" noProof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</a:t>
            </a:r>
            <a:r>
              <a:rPr kumimoji="0" lang="en-US" altLang="zh-CN" sz="2800" b="0" i="0" kern="1200" cap="none" spc="0" normalizeH="0" baseline="0" noProof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2</a:t>
            </a:r>
            <a:r>
              <a:rPr kumimoji="0" lang="zh-CN" altLang="en-US" sz="2800" b="0" i="0" kern="1200" cap="none" spc="0" normalizeH="0" baseline="0" noProof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</a:t>
            </a:r>
            <a:r>
              <a:rPr kumimoji="0" lang="zh-CN" altLang="en-US" sz="2800" b="0" i="0" kern="1200" cap="none" spc="0" normalizeH="0" baseline="0" noProof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组织液</a:t>
            </a:r>
            <a:r>
              <a:rPr kumimoji="0" lang="zh-CN" altLang="en-US" sz="2800" b="0" i="0" kern="1200" cap="none" spc="0" normalizeH="0" baseline="0" noProof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渗透压</a:t>
            </a:r>
            <a:r>
              <a:rPr kumimoji="0" lang="zh-CN" altLang="en-US" sz="2800" b="0" i="0" kern="1200" cap="none" spc="0" normalizeH="0" baseline="0" noProof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升高</a:t>
            </a:r>
            <a:endParaRPr kumimoji="0" lang="zh-CN" altLang="en-US" sz="2800" b="0" i="0" kern="1200" cap="none" spc="0" normalizeH="0" baseline="0" noProof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30" y="4572635"/>
            <a:ext cx="1127125" cy="1127125"/>
          </a:xfrm>
          <a:prstGeom prst="rect">
            <a:avLst/>
          </a:prstGeom>
        </p:spPr>
      </p:pic>
      <p:sp>
        <p:nvSpPr>
          <p:cNvPr id="22" name="思想气泡: 云 21"/>
          <p:cNvSpPr/>
          <p:nvPr>
            <p:custDataLst>
              <p:tags r:id="rId5"/>
            </p:custDataLst>
          </p:nvPr>
        </p:nvSpPr>
        <p:spPr>
          <a:xfrm>
            <a:off x="2863850" y="4276090"/>
            <a:ext cx="5035550" cy="1582420"/>
          </a:xfrm>
          <a:prstGeom prst="cloudCallout">
            <a:avLst>
              <a:gd name="adj1" fmla="val -74373"/>
              <a:gd name="adj2" fmla="val 1795"/>
            </a:avLst>
          </a:prstGeom>
          <a:solidFill>
            <a:srgbClr val="FAD2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什么因素可能导致血浆渗透压下降或组织液渗透压升高？</a:t>
            </a:r>
            <a:endParaRPr lang="zh-CN" altLang="en-US" sz="24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圆角矩形 4"/>
          <p:cNvSpPr/>
          <p:nvPr>
            <p:custDataLst>
              <p:tags r:id="rId6"/>
            </p:custDataLst>
          </p:nvPr>
        </p:nvSpPr>
        <p:spPr>
          <a:xfrm>
            <a:off x="480060" y="421640"/>
            <a:ext cx="1974850" cy="67183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拓展</a:t>
            </a:r>
            <a:endParaRPr lang="zh-CN" altLang="en-US" sz="32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2590165" y="485140"/>
            <a:ext cx="182626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 noProof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组织水肿</a:t>
            </a:r>
            <a:endParaRPr lang="zh-CN" altLang="en-US" sz="2800" b="1" noProof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569595" y="2816860"/>
            <a:ext cx="15805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noProof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1</a:t>
            </a:r>
            <a:r>
              <a:rPr lang="zh-CN" altLang="en-US" sz="2800" b="1" noProof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、原因</a:t>
            </a:r>
            <a:endParaRPr lang="zh-CN" altLang="en-US" sz="2800" noProof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41" name="图片 40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8295005" y="2756535"/>
            <a:ext cx="3583305" cy="3475990"/>
          </a:xfrm>
          <a:prstGeom prst="rect">
            <a:avLst/>
          </a:prstGeom>
        </p:spPr>
      </p:pic>
      <p:pic>
        <p:nvPicPr>
          <p:cNvPr id="100" name="图片 99"/>
          <p:cNvPicPr/>
          <p:nvPr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9154795" y="485140"/>
            <a:ext cx="2645410" cy="17240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  <p:bldP spid="2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876935" y="1124585"/>
            <a:ext cx="6284595" cy="521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AD2D1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r>
              <a:rPr kumimoji="0" lang="zh-CN" altLang="en-US" sz="2800" b="1" i="0" kern="1200" cap="none" spc="0" normalizeH="0" baseline="0" noProof="0">
                <a:latin typeface="微软雅黑" panose="020B0503020204020204" charset="-122"/>
                <a:ea typeface="微软雅黑" panose="020B0503020204020204" charset="-122"/>
                <a:cs typeface="+mn-cs"/>
              </a:rPr>
              <a:t>（</a:t>
            </a:r>
            <a:r>
              <a:rPr kumimoji="0" lang="en-US" altLang="zh-CN" sz="2800" b="1" i="0" kern="1200" cap="none" spc="0" normalizeH="0" baseline="0" noProof="0">
                <a:latin typeface="微软雅黑" panose="020B0503020204020204" charset="-122"/>
                <a:ea typeface="微软雅黑" panose="020B0503020204020204" charset="-122"/>
                <a:cs typeface="+mn-cs"/>
              </a:rPr>
              <a:t>2</a:t>
            </a:r>
            <a:r>
              <a:rPr kumimoji="0" lang="zh-CN" altLang="en-US" sz="2800" b="1" i="0" kern="1200" cap="none" spc="0" normalizeH="0" baseline="0" noProof="0">
                <a:latin typeface="微软雅黑" panose="020B0503020204020204" charset="-122"/>
                <a:ea typeface="微软雅黑" panose="020B0503020204020204" charset="-122"/>
                <a:cs typeface="+mn-cs"/>
              </a:rPr>
              <a:t>）导致血浆渗透压下降的因素</a:t>
            </a:r>
            <a:endParaRPr kumimoji="0" lang="zh-CN" altLang="en-US" sz="2800" b="1" i="0" kern="1200" cap="none" spc="0" normalizeH="0" baseline="0" noProof="0"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1222375" y="5295170"/>
            <a:ext cx="3864632" cy="5219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>
              <a:buFont typeface="+mj-lt"/>
              <a:buNone/>
            </a:pP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血浆</a:t>
            </a:r>
            <a:r>
              <a:rPr lang="zh-CN" altLang="en-US" sz="2800" b="1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渗透压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下降</a:t>
            </a:r>
            <a:endParaRPr lang="zh-CN" altLang="en-US" sz="28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1534795" y="4148141"/>
            <a:ext cx="2673350" cy="5219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>
              <a:buFont typeface="+mj-lt"/>
              <a:buNone/>
            </a:pPr>
            <a:r>
              <a:rPr lang="zh-CN" altLang="en-US" sz="2800" b="1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血浆蛋白减少</a:t>
            </a:r>
            <a:endParaRPr lang="zh-CN" altLang="en-US" sz="2800" b="1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10473055" y="4225467"/>
            <a:ext cx="592455" cy="18148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>
              <a:buFont typeface="+mj-lt"/>
              <a:buNone/>
            </a:pP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组织水肿</a:t>
            </a:r>
            <a:endParaRPr lang="zh-CN" altLang="en-US"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11" name="直接箭头连接符 10"/>
          <p:cNvCxnSpPr/>
          <p:nvPr>
            <p:custDataLst>
              <p:tags r:id="rId5"/>
            </p:custDataLst>
          </p:nvPr>
        </p:nvCxnSpPr>
        <p:spPr>
          <a:xfrm flipH="1">
            <a:off x="2724785" y="4823752"/>
            <a:ext cx="5080" cy="350520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>
                <a:lumMod val="85000"/>
                <a:lumOff val="15000"/>
              </a:sysClr>
            </a:solidFill>
            <a:prstDash val="solid"/>
            <a:miter lim="800000"/>
            <a:tailEnd type="arrow"/>
          </a:ln>
          <a:effectLst/>
        </p:spPr>
      </p:cxnSp>
      <p:cxnSp>
        <p:nvCxnSpPr>
          <p:cNvPr id="12" name="直接箭头连接符 11"/>
          <p:cNvCxnSpPr/>
          <p:nvPr>
            <p:custDataLst>
              <p:tags r:id="rId6"/>
            </p:custDataLst>
          </p:nvPr>
        </p:nvCxnSpPr>
        <p:spPr>
          <a:xfrm flipH="1">
            <a:off x="2719705" y="3758929"/>
            <a:ext cx="5080" cy="350520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>
                <a:lumMod val="85000"/>
                <a:lumOff val="15000"/>
              </a:sysClr>
            </a:solidFill>
            <a:prstDash val="solid"/>
            <a:miter lim="800000"/>
            <a:tailEnd type="arrow"/>
          </a:ln>
          <a:effectLst/>
        </p:spPr>
      </p:cxnSp>
      <p:sp>
        <p:nvSpPr>
          <p:cNvPr id="13" name="文本框 12"/>
          <p:cNvSpPr txBox="1"/>
          <p:nvPr>
            <p:custDataLst>
              <p:tags r:id="rId7"/>
            </p:custDataLst>
          </p:nvPr>
        </p:nvSpPr>
        <p:spPr>
          <a:xfrm>
            <a:off x="1193800" y="3001112"/>
            <a:ext cx="667956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prstClr val="black">
                    <a:lumMod val="85000"/>
                    <a:lumOff val="15000"/>
                  </a:prstClr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③</a:t>
            </a:r>
            <a:r>
              <a:rPr lang="zh-CN" altLang="en-US" sz="280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严重营养不良</a:t>
            </a:r>
            <a:r>
              <a:rPr lang="zh-CN" altLang="en-US" sz="2800">
                <a:solidFill>
                  <a:prstClr val="black">
                    <a:lumMod val="85000"/>
                    <a:lumOff val="15000"/>
                  </a:prstClr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（摄入蛋白质不足）</a:t>
            </a:r>
            <a:endParaRPr lang="zh-CN" altLang="en-US" sz="2800">
              <a:solidFill>
                <a:prstClr val="black">
                  <a:lumMod val="85000"/>
                  <a:lumOff val="15000"/>
                </a:prstClr>
              </a:solidFill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charset="-122"/>
            </a:endParaRPr>
          </a:p>
        </p:txBody>
      </p:sp>
      <p:grpSp>
        <p:nvGrpSpPr>
          <p:cNvPr id="26" name="组合 25"/>
          <p:cNvGrpSpPr/>
          <p:nvPr>
            <p:custDataLst>
              <p:tags r:id="rId8"/>
            </p:custDataLst>
          </p:nvPr>
        </p:nvGrpSpPr>
        <p:grpSpPr>
          <a:xfrm>
            <a:off x="4260215" y="4225290"/>
            <a:ext cx="5249545" cy="2232440"/>
            <a:chOff x="4260215" y="4225290"/>
            <a:chExt cx="5249545" cy="2232440"/>
          </a:xfrm>
        </p:grpSpPr>
        <p:sp>
          <p:nvSpPr>
            <p:cNvPr id="8" name="文本框 7"/>
            <p:cNvSpPr txBox="1"/>
            <p:nvPr>
              <p:custDataLst>
                <p:tags r:id="rId9"/>
              </p:custDataLst>
            </p:nvPr>
          </p:nvSpPr>
          <p:spPr>
            <a:xfrm>
              <a:off x="4852670" y="4225290"/>
              <a:ext cx="4552950" cy="95313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>
                <a:buFont typeface="+mj-lt"/>
                <a:buNone/>
              </a:pPr>
              <a:r>
                <a:rPr lang="zh-CN" altLang="en-US" sz="2800">
                  <a:solidFill>
                    <a:prstClr val="black">
                      <a:lumMod val="85000"/>
                      <a:lumOff val="15000"/>
                    </a:prstClr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微软雅黑" panose="020B0503020204020204" charset="-122"/>
                </a:rPr>
                <a:t>血浆较多</a:t>
              </a:r>
              <a:r>
                <a:rPr lang="zh-CN" altLang="en-US" sz="280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微软雅黑" panose="020B0503020204020204" charset="-122"/>
                </a:rPr>
                <a:t>水分进入组织液</a:t>
              </a:r>
              <a:r>
                <a:rPr lang="zh-CN" altLang="en-US" sz="2800">
                  <a:solidFill>
                    <a:prstClr val="black">
                      <a:lumMod val="85000"/>
                      <a:lumOff val="15000"/>
                    </a:prstClr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微软雅黑" panose="020B0503020204020204" charset="-122"/>
                </a:rPr>
                <a:t>，使组织液增多</a:t>
              </a:r>
              <a:endParaRPr lang="zh-CN" altLang="en-US" sz="2800">
                <a:solidFill>
                  <a:prstClr val="black">
                    <a:lumMod val="85000"/>
                    <a:lumOff val="15000"/>
                  </a:prstClr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endParaRPr>
            </a:p>
          </p:txBody>
        </p:sp>
        <p:cxnSp>
          <p:nvCxnSpPr>
            <p:cNvPr id="10" name="直接箭头连接符 9"/>
            <p:cNvCxnSpPr/>
            <p:nvPr>
              <p:custDataLst>
                <p:tags r:id="rId10"/>
              </p:custDataLst>
            </p:nvPr>
          </p:nvCxnSpPr>
          <p:spPr>
            <a:xfrm flipV="1">
              <a:off x="4260215" y="4899219"/>
              <a:ext cx="592455" cy="595630"/>
            </a:xfrm>
            <a:prstGeom prst="straightConnector1">
              <a:avLst/>
            </a:prstGeom>
            <a:noFill/>
            <a:ln w="31750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tailEnd type="arrow"/>
            </a:ln>
            <a:effectLst/>
          </p:spPr>
        </p:cxnSp>
        <p:sp>
          <p:nvSpPr>
            <p:cNvPr id="16" name="文本框 15"/>
            <p:cNvSpPr txBox="1"/>
            <p:nvPr>
              <p:custDataLst>
                <p:tags r:id="rId11"/>
              </p:custDataLst>
            </p:nvPr>
          </p:nvSpPr>
          <p:spPr>
            <a:xfrm>
              <a:off x="4852670" y="5504595"/>
              <a:ext cx="4657090" cy="95313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>
                <a:buFont typeface="+mj-lt"/>
                <a:buNone/>
              </a:pPr>
              <a:r>
                <a:rPr lang="zh-CN" altLang="en-US" sz="2800">
                  <a:solidFill>
                    <a:prstClr val="black">
                      <a:lumMod val="85000"/>
                      <a:lumOff val="15000"/>
                    </a:prstClr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微软雅黑" panose="020B0503020204020204" charset="-122"/>
                </a:rPr>
                <a:t>血浆吸水能力下降，</a:t>
              </a:r>
              <a:r>
                <a:rPr lang="zh-CN" altLang="en-US" sz="280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微软雅黑" panose="020B0503020204020204" charset="-122"/>
                </a:rPr>
                <a:t>组织液中的水未及时渗入血浆</a:t>
              </a:r>
              <a:endParaRPr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endParaRPr>
            </a:p>
          </p:txBody>
        </p:sp>
        <p:cxnSp>
          <p:nvCxnSpPr>
            <p:cNvPr id="17" name="直接箭头连接符 16"/>
            <p:cNvCxnSpPr/>
            <p:nvPr>
              <p:custDataLst>
                <p:tags r:id="rId12"/>
              </p:custDataLst>
            </p:nvPr>
          </p:nvCxnSpPr>
          <p:spPr>
            <a:xfrm>
              <a:off x="4260215" y="5494849"/>
              <a:ext cx="546735" cy="596900"/>
            </a:xfrm>
            <a:prstGeom prst="straightConnector1">
              <a:avLst/>
            </a:prstGeom>
            <a:noFill/>
            <a:ln w="31750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tailEnd type="arrow"/>
            </a:ln>
            <a:effectLst/>
          </p:spPr>
        </p:cxnSp>
      </p:grpSp>
      <p:cxnSp>
        <p:nvCxnSpPr>
          <p:cNvPr id="18" name="直接箭头连接符 17"/>
          <p:cNvCxnSpPr>
            <a:stCxn id="8" idx="3"/>
            <a:endCxn id="9" idx="1"/>
          </p:cNvCxnSpPr>
          <p:nvPr>
            <p:custDataLst>
              <p:tags r:id="rId13"/>
            </p:custDataLst>
          </p:nvPr>
        </p:nvCxnSpPr>
        <p:spPr>
          <a:xfrm>
            <a:off x="9405620" y="4702304"/>
            <a:ext cx="1067435" cy="430530"/>
          </a:xfrm>
          <a:prstGeom prst="straightConnector1">
            <a:avLst/>
          </a:prstGeom>
          <a:noFill/>
          <a:ln w="31750" cap="flat" cmpd="sng" algn="ctr">
            <a:solidFill>
              <a:sysClr val="windowText" lastClr="000000">
                <a:lumMod val="85000"/>
                <a:lumOff val="15000"/>
              </a:sysClr>
            </a:solidFill>
            <a:prstDash val="solid"/>
            <a:miter lim="800000"/>
            <a:tailEnd type="arrow"/>
          </a:ln>
          <a:effectLst/>
        </p:spPr>
      </p:cxnSp>
      <p:cxnSp>
        <p:nvCxnSpPr>
          <p:cNvPr id="19" name="直接箭头连接符 18"/>
          <p:cNvCxnSpPr>
            <a:stCxn id="16" idx="3"/>
            <a:endCxn id="9" idx="1"/>
          </p:cNvCxnSpPr>
          <p:nvPr>
            <p:custDataLst>
              <p:tags r:id="rId14"/>
            </p:custDataLst>
          </p:nvPr>
        </p:nvCxnSpPr>
        <p:spPr>
          <a:xfrm flipV="1">
            <a:off x="9509760" y="5132614"/>
            <a:ext cx="963295" cy="848995"/>
          </a:xfrm>
          <a:prstGeom prst="straightConnector1">
            <a:avLst/>
          </a:prstGeom>
          <a:noFill/>
          <a:ln w="31750" cap="flat" cmpd="sng" algn="ctr">
            <a:solidFill>
              <a:sysClr val="windowText" lastClr="000000">
                <a:lumMod val="85000"/>
                <a:lumOff val="15000"/>
              </a:sysClr>
            </a:solidFill>
            <a:prstDash val="solid"/>
            <a:miter lim="800000"/>
            <a:tailEnd type="arrow"/>
          </a:ln>
          <a:effectLst/>
        </p:spPr>
      </p:cxnSp>
      <p:sp>
        <p:nvSpPr>
          <p:cNvPr id="20" name="圆角矩形 19"/>
          <p:cNvSpPr/>
          <p:nvPr>
            <p:custDataLst>
              <p:tags r:id="rId15"/>
            </p:custDataLst>
          </p:nvPr>
        </p:nvSpPr>
        <p:spPr>
          <a:xfrm>
            <a:off x="427990" y="253365"/>
            <a:ext cx="1974850" cy="78105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拓展</a:t>
            </a:r>
            <a:endParaRPr lang="zh-CN" altLang="en-US" sz="32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3" name="组合 22"/>
          <p:cNvGrpSpPr/>
          <p:nvPr>
            <p:custDataLst>
              <p:tags r:id="rId16"/>
            </p:custDataLst>
          </p:nvPr>
        </p:nvGrpSpPr>
        <p:grpSpPr>
          <a:xfrm>
            <a:off x="1222375" y="124460"/>
            <a:ext cx="9843135" cy="2122805"/>
            <a:chOff x="1925" y="196"/>
            <a:chExt cx="15501" cy="3343"/>
          </a:xfrm>
        </p:grpSpPr>
        <p:sp>
          <p:nvSpPr>
            <p:cNvPr id="15" name="文本框 14"/>
            <p:cNvSpPr txBox="1"/>
            <p:nvPr>
              <p:custDataLst>
                <p:tags r:id="rId17"/>
              </p:custDataLst>
            </p:nvPr>
          </p:nvSpPr>
          <p:spPr>
            <a:xfrm>
              <a:off x="1925" y="2717"/>
              <a:ext cx="9897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>
                  <a:solidFill>
                    <a:prstClr val="black">
                      <a:lumMod val="85000"/>
                      <a:lumOff val="15000"/>
                    </a:prstClr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微软雅黑" panose="020B0503020204020204" charset="-122"/>
                </a:rPr>
                <a:t>①</a:t>
              </a:r>
              <a:r>
                <a:rPr lang="zh-CN" altLang="en-US" sz="280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微软雅黑" panose="020B0503020204020204" charset="-122"/>
                </a:rPr>
                <a:t>肝功能受损</a:t>
              </a:r>
              <a:r>
                <a:rPr lang="zh-CN" altLang="en-US" sz="2800">
                  <a:solidFill>
                    <a:prstClr val="black">
                      <a:lumMod val="85000"/>
                      <a:lumOff val="15000"/>
                    </a:prstClr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微软雅黑" panose="020B0503020204020204" charset="-122"/>
                </a:rPr>
                <a:t>（合成血浆蛋白减少）</a:t>
              </a:r>
              <a:endParaRPr lang="zh-CN" altLang="en-US" sz="2800">
                <a:solidFill>
                  <a:prstClr val="black">
                    <a:lumMod val="85000"/>
                    <a:lumOff val="15000"/>
                  </a:prstClr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endParaRPr>
            </a:p>
          </p:txBody>
        </p:sp>
        <p:pic>
          <p:nvPicPr>
            <p:cNvPr id="102" name="图片 101"/>
            <p:cNvPicPr/>
            <p:nvPr>
              <p:custDataLst>
                <p:tags r:id="rId18"/>
              </p:custDataLst>
            </p:nvPr>
          </p:nvPicPr>
          <p:blipFill>
            <a:blip r:embed="rId19"/>
            <a:stretch>
              <a:fillRect/>
            </a:stretch>
          </p:blipFill>
          <p:spPr>
            <a:xfrm>
              <a:off x="13752" y="196"/>
              <a:ext cx="3674" cy="2521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22" name="组合 21"/>
          <p:cNvGrpSpPr/>
          <p:nvPr>
            <p:custDataLst>
              <p:tags r:id="rId20"/>
            </p:custDataLst>
          </p:nvPr>
        </p:nvGrpSpPr>
        <p:grpSpPr>
          <a:xfrm>
            <a:off x="1211580" y="1908175"/>
            <a:ext cx="9853930" cy="1755140"/>
            <a:chOff x="1908" y="3005"/>
            <a:chExt cx="15518" cy="2764"/>
          </a:xfrm>
        </p:grpSpPr>
        <p:sp>
          <p:nvSpPr>
            <p:cNvPr id="14" name="文本框 13"/>
            <p:cNvSpPr txBox="1"/>
            <p:nvPr>
              <p:custDataLst>
                <p:tags r:id="rId21"/>
              </p:custDataLst>
            </p:nvPr>
          </p:nvSpPr>
          <p:spPr>
            <a:xfrm>
              <a:off x="1908" y="3762"/>
              <a:ext cx="12264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>
                  <a:solidFill>
                    <a:prstClr val="black">
                      <a:lumMod val="85000"/>
                      <a:lumOff val="15000"/>
                    </a:prstClr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微软雅黑" panose="020B0503020204020204" charset="-122"/>
                </a:rPr>
                <a:t>②</a:t>
              </a:r>
              <a:r>
                <a:rPr lang="zh-CN" altLang="en-US" sz="280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微软雅黑" panose="020B0503020204020204" charset="-122"/>
                </a:rPr>
                <a:t>肾小球肾炎</a:t>
              </a:r>
              <a:r>
                <a:rPr lang="zh-CN" altLang="en-US" sz="2800">
                  <a:solidFill>
                    <a:prstClr val="black">
                      <a:lumMod val="85000"/>
                      <a:lumOff val="15000"/>
                    </a:prstClr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微软雅黑" panose="020B0503020204020204" charset="-122"/>
                </a:rPr>
                <a:t>（血浆蛋白随尿液排出体外）</a:t>
              </a:r>
              <a:endParaRPr lang="zh-CN" altLang="en-US" sz="2800">
                <a:solidFill>
                  <a:prstClr val="black">
                    <a:lumMod val="85000"/>
                    <a:lumOff val="15000"/>
                  </a:prstClr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endParaRPr>
            </a:p>
          </p:txBody>
        </p:sp>
        <p:pic>
          <p:nvPicPr>
            <p:cNvPr id="104" name="图片 103"/>
            <p:cNvPicPr/>
            <p:nvPr>
              <p:custDataLst>
                <p:tags r:id="rId22"/>
              </p:custDataLst>
            </p:nvPr>
          </p:nvPicPr>
          <p:blipFill>
            <a:blip r:embed="rId23"/>
            <a:srcRect l="4723" t="8988" r="14783" b="12082"/>
            <a:stretch>
              <a:fillRect/>
            </a:stretch>
          </p:blipFill>
          <p:spPr>
            <a:xfrm>
              <a:off x="13752" y="3005"/>
              <a:ext cx="3674" cy="2765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 animBg="1"/>
      <p:bldP spid="13" grpId="0"/>
      <p:bldP spid="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图片 4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b="23383"/>
          <a:stretch>
            <a:fillRect/>
          </a:stretch>
        </p:blipFill>
        <p:spPr>
          <a:xfrm>
            <a:off x="8758555" y="1153160"/>
            <a:ext cx="3282950" cy="2440305"/>
          </a:xfrm>
          <a:prstGeom prst="rect">
            <a:avLst/>
          </a:prstGeom>
        </p:spPr>
      </p:pic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419735" y="1153160"/>
            <a:ext cx="7447915" cy="521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AD2D1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（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3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）导致组织液渗透压升高的因素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33" name="组合 32"/>
          <p:cNvGrpSpPr/>
          <p:nvPr>
            <p:custDataLst>
              <p:tags r:id="rId4"/>
            </p:custDataLst>
          </p:nvPr>
        </p:nvGrpSpPr>
        <p:grpSpPr>
          <a:xfrm>
            <a:off x="4493293" y="5067764"/>
            <a:ext cx="4132134" cy="953135"/>
            <a:chOff x="4788568" y="5229689"/>
            <a:chExt cx="4132134" cy="953135"/>
          </a:xfrm>
        </p:grpSpPr>
        <p:sp>
          <p:nvSpPr>
            <p:cNvPr id="8" name="文本框 7"/>
            <p:cNvSpPr txBox="1"/>
            <p:nvPr>
              <p:custDataLst>
                <p:tags r:id="rId5"/>
              </p:custDataLst>
            </p:nvPr>
          </p:nvSpPr>
          <p:spPr>
            <a:xfrm>
              <a:off x="5524581" y="5229689"/>
              <a:ext cx="3396121" cy="95313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>
                <a:buFont typeface="+mj-lt"/>
                <a:buNone/>
              </a:pPr>
              <a:r>
                <a:rPr lang="zh-CN" altLang="en-US" sz="2800" b="1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由血浆渗透到组织液的水增多</a:t>
              </a:r>
              <a:endParaRPr lang="zh-CN" altLang="en-US" sz="2800" b="1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cxnSp>
          <p:nvCxnSpPr>
            <p:cNvPr id="10" name="直接箭头连接符 9"/>
            <p:cNvCxnSpPr>
              <a:stCxn id="6" idx="3"/>
              <a:endCxn id="8" idx="1"/>
            </p:cNvCxnSpPr>
            <p:nvPr>
              <p:custDataLst>
                <p:tags r:id="rId6"/>
              </p:custDataLst>
            </p:nvPr>
          </p:nvCxnSpPr>
          <p:spPr>
            <a:xfrm>
              <a:off x="4788568" y="5702259"/>
              <a:ext cx="735965" cy="4445"/>
            </a:xfrm>
            <a:prstGeom prst="straightConnector1">
              <a:avLst/>
            </a:prstGeom>
            <a:noFill/>
            <a:ln w="31750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tailEnd type="arrow"/>
            </a:ln>
            <a:effectLst/>
          </p:spPr>
        </p:cxnSp>
      </p:grpSp>
      <p:grpSp>
        <p:nvGrpSpPr>
          <p:cNvPr id="32" name="组合 31"/>
          <p:cNvGrpSpPr/>
          <p:nvPr>
            <p:custDataLst>
              <p:tags r:id="rId7"/>
            </p:custDataLst>
          </p:nvPr>
        </p:nvGrpSpPr>
        <p:grpSpPr>
          <a:xfrm>
            <a:off x="1216036" y="4684687"/>
            <a:ext cx="3277235" cy="1126490"/>
            <a:chOff x="1511311" y="4837087"/>
            <a:chExt cx="3277235" cy="1126490"/>
          </a:xfrm>
        </p:grpSpPr>
        <p:sp>
          <p:nvSpPr>
            <p:cNvPr id="6" name="文本框 5"/>
            <p:cNvSpPr txBox="1"/>
            <p:nvPr>
              <p:custDataLst>
                <p:tags r:id="rId8"/>
              </p:custDataLst>
            </p:nvPr>
          </p:nvSpPr>
          <p:spPr>
            <a:xfrm>
              <a:off x="1511311" y="5441607"/>
              <a:ext cx="3277235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>
                <a:buFont typeface="+mj-lt"/>
                <a:buNone/>
              </a:pPr>
              <a:r>
                <a:rPr lang="zh-CN" altLang="en-US" sz="2800" b="1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组织液</a:t>
              </a:r>
              <a:r>
                <a:rPr lang="zh-CN" altLang="en-US" sz="2800" b="1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渗透压</a:t>
              </a:r>
              <a:r>
                <a:rPr lang="zh-CN" altLang="en-US" sz="2800" b="1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升高</a:t>
              </a:r>
              <a:endPara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cxnSp>
          <p:nvCxnSpPr>
            <p:cNvPr id="11" name="直接箭头连接符 10"/>
            <p:cNvCxnSpPr/>
            <p:nvPr>
              <p:custDataLst>
                <p:tags r:id="rId9"/>
              </p:custDataLst>
            </p:nvPr>
          </p:nvCxnSpPr>
          <p:spPr>
            <a:xfrm flipH="1">
              <a:off x="3105150" y="4837087"/>
              <a:ext cx="0" cy="617294"/>
            </a:xfrm>
            <a:prstGeom prst="straightConnector1">
              <a:avLst/>
            </a:prstGeom>
            <a:noFill/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tailEnd type="arrow"/>
            </a:ln>
            <a:effectLst/>
          </p:spPr>
        </p:cxnSp>
      </p:grp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593312" y="1860184"/>
            <a:ext cx="76320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prstClr val="black">
                    <a:lumMod val="85000"/>
                    <a:lumOff val="15000"/>
                  </a:prstClr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①</a:t>
            </a:r>
            <a:r>
              <a:rPr lang="zh-CN" altLang="en-US" sz="280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代谢产物增加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（如：局部组织代谢旺盛）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593312" y="2501761"/>
            <a:ext cx="10055226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prstClr val="black">
                    <a:lumMod val="85000"/>
                    <a:lumOff val="15000"/>
                  </a:prst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②</a:t>
            </a:r>
            <a:r>
              <a:rPr lang="zh-CN" altLang="en-US" sz="280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毛细血管壁通透性增大，大量血浆蛋白进入组织液</a:t>
            </a:r>
            <a:endParaRPr lang="en-US" altLang="zh-CN" sz="280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（如：花粉引起过敏、毛细血管壁局部损伤）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593312" y="3626407"/>
            <a:ext cx="8287386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prstClr val="black">
                    <a:lumMod val="85000"/>
                    <a:lumOff val="15000"/>
                  </a:prst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③</a:t>
            </a:r>
            <a:r>
              <a:rPr lang="zh-CN" altLang="en-US" sz="280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组织液中的蛋白质等不能进入毛细淋巴管   </a:t>
            </a:r>
            <a:endParaRPr lang="en-US" altLang="zh-CN" sz="280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en-US" altLang="zh-CN" sz="280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（如：毛细淋巴管阻塞）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grpSp>
        <p:nvGrpSpPr>
          <p:cNvPr id="34" name="组合 33"/>
          <p:cNvGrpSpPr/>
          <p:nvPr>
            <p:custDataLst>
              <p:tags r:id="rId13"/>
            </p:custDataLst>
          </p:nvPr>
        </p:nvGrpSpPr>
        <p:grpSpPr>
          <a:xfrm>
            <a:off x="8625427" y="5067734"/>
            <a:ext cx="2141220" cy="953135"/>
            <a:chOff x="8920702" y="4820084"/>
            <a:chExt cx="2141220" cy="953135"/>
          </a:xfrm>
        </p:grpSpPr>
        <p:sp>
          <p:nvSpPr>
            <p:cNvPr id="9" name="文本框 8"/>
            <p:cNvSpPr txBox="1"/>
            <p:nvPr>
              <p:custDataLst>
                <p:tags r:id="rId14"/>
              </p:custDataLst>
            </p:nvPr>
          </p:nvSpPr>
          <p:spPr>
            <a:xfrm>
              <a:off x="10067512" y="4820084"/>
              <a:ext cx="994410" cy="95313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>
                <a:buFont typeface="+mj-lt"/>
                <a:buNone/>
              </a:pPr>
              <a:r>
                <a:rPr lang="zh-CN" altLang="en-US" sz="2800" b="1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组织水肿</a:t>
              </a:r>
              <a:endPara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cxnSp>
          <p:nvCxnSpPr>
            <p:cNvPr id="18" name="直接箭头连接符 17"/>
            <p:cNvCxnSpPr>
              <a:stCxn id="8" idx="3"/>
              <a:endCxn id="9" idx="1"/>
            </p:cNvCxnSpPr>
            <p:nvPr>
              <p:custDataLst>
                <p:tags r:id="rId15"/>
              </p:custDataLst>
            </p:nvPr>
          </p:nvCxnSpPr>
          <p:spPr>
            <a:xfrm>
              <a:off x="8920702" y="5297128"/>
              <a:ext cx="1146810" cy="0"/>
            </a:xfrm>
            <a:prstGeom prst="straightConnector1">
              <a:avLst/>
            </a:prstGeom>
            <a:noFill/>
            <a:ln w="31750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tailEnd type="arrow"/>
            </a:ln>
            <a:effectLst/>
          </p:spPr>
        </p:cxnSp>
      </p:grpSp>
      <p:sp>
        <p:nvSpPr>
          <p:cNvPr id="7" name="圆角矩形 6"/>
          <p:cNvSpPr/>
          <p:nvPr>
            <p:custDataLst>
              <p:tags r:id="rId16"/>
            </p:custDataLst>
          </p:nvPr>
        </p:nvSpPr>
        <p:spPr>
          <a:xfrm>
            <a:off x="400050" y="177165"/>
            <a:ext cx="1974850" cy="78105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拓展</a:t>
            </a:r>
            <a:endParaRPr lang="zh-CN" altLang="en-US" sz="32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1"/>
            </p:custDataLst>
          </p:nvPr>
        </p:nvSpPr>
        <p:spPr>
          <a:xfrm>
            <a:off x="0" y="3048000"/>
            <a:ext cx="12192000" cy="3810000"/>
          </a:xfrm>
          <a:prstGeom prst="rect">
            <a:avLst/>
          </a:prstGeom>
          <a:solidFill>
            <a:schemeClr val="accent1">
              <a:lumMod val="75000"/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sp>
        <p:nvSpPr>
          <p:cNvPr id="12" name="任意形状 9"/>
          <p:cNvSpPr/>
          <p:nvPr>
            <p:custDataLst>
              <p:tags r:id="rId2"/>
            </p:custDataLst>
          </p:nvPr>
        </p:nvSpPr>
        <p:spPr>
          <a:xfrm rot="10800000">
            <a:off x="3810" y="5905500"/>
            <a:ext cx="976630" cy="95250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rgbClr val="D8D8E4">
                  <a:lumMod val="90000"/>
                  <a:alpha val="24000"/>
                </a:srgbClr>
              </a:gs>
              <a:gs pos="100000">
                <a:srgbClr val="FFFFFF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highlight>
                <a:srgbClr val="1171F1"/>
              </a:highligh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609600" y="1939476"/>
            <a:ext cx="10972850" cy="3810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38100" dir="5400000" algn="t" rotWithShape="0">
              <a:schemeClr val="dk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2</a:t>
            </a:r>
            <a:endParaRPr kumimoji="1" lang="zh-CN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4"/>
            </p:custDataLst>
          </p:nvPr>
        </p:nvSpPr>
        <p:spPr>
          <a:xfrm>
            <a:off x="609650" y="533717"/>
            <a:ext cx="10972800" cy="837565"/>
          </a:xfrm>
          <a:prstGeom prst="rect">
            <a:avLst/>
          </a:prstGeom>
          <a:noFill/>
        </p:spPr>
        <p:txBody>
          <a:bodyPr wrap="square" lIns="63500" tIns="25400" rIns="63500" bIns="25400" rtlCol="0" anchor="t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1" i="0" u="none" strike="noStrike" kern="1200" cap="none" spc="36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1.1</a:t>
            </a:r>
            <a:r>
              <a:rPr kumimoji="0" lang="zh-CN" altLang="en-US" sz="4000" b="1" i="0" u="none" strike="noStrike" kern="1200" cap="none" spc="36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细胞生活的环境</a:t>
            </a:r>
            <a:endParaRPr kumimoji="0" lang="zh-CN" altLang="en-US" sz="4000" b="1" i="0" u="none" strike="noStrike" kern="1200" cap="none" spc="360" normalizeH="0" baseline="0" noProof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Title 6"/>
          <p:cNvSpPr txBox="1"/>
          <p:nvPr>
            <p:custDataLst>
              <p:tags r:id="rId5"/>
            </p:custDataLst>
          </p:nvPr>
        </p:nvSpPr>
        <p:spPr>
          <a:xfrm>
            <a:off x="1158059" y="2521585"/>
            <a:ext cx="10331027" cy="3383915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ctr" anchorCtr="0">
            <a:norm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514350" marR="0" lvl="0" indent="-514350" algn="l" defTabSz="913765" rtl="0" eaLnBrk="1" fontAlgn="ctr" latinLnBrk="0" hangingPunct="1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AutoNum type="ea1ChsPeriod"/>
              <a:defRPr/>
            </a:pPr>
            <a:r>
              <a:rPr kumimoji="0" lang="zh-CN" altLang="en-US" sz="3200" b="1" i="0" u="none" strike="noStrike" kern="1200" cap="none" spc="160" normalizeH="0" baseline="0" noProof="0">
                <a:ln w="3175">
                  <a:noFill/>
                  <a:prstDash val="dash"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体内细胞生活在细胞外液中</a:t>
            </a:r>
            <a:endParaRPr kumimoji="0" lang="en-US" altLang="zh-CN" sz="3200" b="1" i="0" u="none" strike="noStrike" kern="1200" cap="none" spc="160" normalizeH="0" baseline="0" noProof="0">
              <a:ln w="3175">
                <a:noFill/>
                <a:prstDash val="dash"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514350" marR="0" lvl="0" indent="-514350" algn="l" defTabSz="913765" rtl="0" eaLnBrk="1" fontAlgn="ctr" latinLnBrk="0" hangingPunct="1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AutoNum type="ea1ChsPeriod"/>
              <a:defRPr/>
            </a:pPr>
            <a:r>
              <a:rPr kumimoji="0" lang="zh-CN" altLang="en-US" sz="3200" b="1" i="0" u="none" strike="noStrike" kern="1200" cap="none" spc="160" normalizeH="0" baseline="0" noProof="0">
                <a:ln w="3175">
                  <a:noFill/>
                  <a:prstDash val="dash"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细胞外液的成分</a:t>
            </a:r>
            <a:endParaRPr kumimoji="0" lang="zh-CN" altLang="en-US" sz="3200" b="1" i="0" u="none" strike="noStrike" kern="1200" cap="none" spc="160" normalizeH="0" baseline="0" noProof="0">
              <a:ln w="3175">
                <a:noFill/>
                <a:prstDash val="dash"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514350" marR="0" lvl="0" indent="-514350" algn="l" defTabSz="913765" rtl="0" eaLnBrk="1" fontAlgn="ctr" latinLnBrk="0" hangingPunct="1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AutoNum type="ea1ChsPeriod"/>
              <a:defRPr/>
            </a:pPr>
            <a:r>
              <a:rPr lang="zh-CN" altLang="en-US" sz="3200" b="1" spc="160">
                <a:ln w="3175">
                  <a:noFill/>
                  <a:prstDash val="dash"/>
                </a:ln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内环境的理化性质</a:t>
            </a:r>
            <a:endParaRPr lang="zh-CN" altLang="en-US" sz="3200" b="1" spc="160">
              <a:ln w="3175">
                <a:noFill/>
                <a:prstDash val="dash"/>
              </a:ln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514350" marR="0" lvl="0" indent="-514350" algn="l" defTabSz="913765" rtl="0" eaLnBrk="1" fontAlgn="ctr" latinLnBrk="0" hangingPunct="1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AutoNum type="ea1ChsPeriod"/>
              <a:defRPr/>
            </a:pPr>
            <a:r>
              <a:rPr lang="zh-CN" altLang="en-US" sz="3200" b="1" spc="160">
                <a:ln w="3175">
                  <a:noFill/>
                  <a:prstDash val="dash"/>
                </a:ln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细胞通过内环境与外界环境进行物质交换</a:t>
            </a:r>
            <a:endParaRPr kumimoji="0" lang="zh-CN" altLang="en-US" sz="3200" b="1" i="0" u="none" strike="noStrike" kern="1200" cap="none" spc="160" normalizeH="0" baseline="0" noProof="0">
              <a:ln w="3175">
                <a:noFill/>
                <a:prstDash val="dash"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6"/>
    </p:custData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>
            <p:custDataLst>
              <p:tags r:id="rId1"/>
            </p:custDataLst>
          </p:nvPr>
        </p:nvGrpSpPr>
        <p:grpSpPr>
          <a:xfrm>
            <a:off x="8738235" y="3006725"/>
            <a:ext cx="2651760" cy="1130300"/>
            <a:chOff x="12171" y="4735"/>
            <a:chExt cx="4176" cy="1780"/>
          </a:xfrm>
        </p:grpSpPr>
        <p:sp>
          <p:nvSpPr>
            <p:cNvPr id="6" name="Text Box 12"/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13819" y="5693"/>
              <a:ext cx="2528" cy="822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r>
                <a:rPr lang="zh-CN" altLang="en-US" sz="2800" b="1">
                  <a:solidFill>
                    <a:prstClr val="black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/>
                </a:rPr>
                <a:t>外界环境</a:t>
              </a:r>
              <a:endParaRPr lang="zh-CN" altLang="en-US" sz="2800" b="1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/>
              </a:endParaRPr>
            </a:p>
          </p:txBody>
        </p:sp>
        <p:sp>
          <p:nvSpPr>
            <p:cNvPr id="7" name="箭头: 左右 6"/>
            <p:cNvSpPr/>
            <p:nvPr>
              <p:custDataLst>
                <p:tags r:id="rId3"/>
              </p:custDataLst>
            </p:nvPr>
          </p:nvSpPr>
          <p:spPr>
            <a:xfrm>
              <a:off x="12171" y="6049"/>
              <a:ext cx="1540" cy="233"/>
            </a:xfrm>
            <a:prstGeom prst="leftRightArrow">
              <a:avLst/>
            </a:prstGeom>
            <a:solidFill>
              <a:sysClr val="windowText" lastClr="000000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/>
              </a:endParaRPr>
            </a:p>
          </p:txBody>
        </p:sp>
        <p:sp>
          <p:nvSpPr>
            <p:cNvPr id="8" name="文本框 7"/>
            <p:cNvSpPr txBox="1"/>
            <p:nvPr>
              <p:custDataLst>
                <p:tags r:id="rId4"/>
              </p:custDataLst>
            </p:nvPr>
          </p:nvSpPr>
          <p:spPr>
            <a:xfrm>
              <a:off x="12535" y="4735"/>
              <a:ext cx="1018" cy="10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</a:rPr>
                <a:t>？</a:t>
              </a:r>
              <a:endParaRPr lang="zh-CN" altLang="en-US" sz="3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/>
              </a:endParaRPr>
            </a:p>
          </p:txBody>
        </p:sp>
      </p:grpSp>
      <p:grpSp>
        <p:nvGrpSpPr>
          <p:cNvPr id="35" name="组合 34"/>
          <p:cNvGrpSpPr/>
          <p:nvPr>
            <p:custDataLst>
              <p:tags r:id="rId5"/>
            </p:custDataLst>
          </p:nvPr>
        </p:nvGrpSpPr>
        <p:grpSpPr>
          <a:xfrm>
            <a:off x="2917190" y="1971675"/>
            <a:ext cx="5795010" cy="3898900"/>
            <a:chOff x="3004" y="3105"/>
            <a:chExt cx="9126" cy="6140"/>
          </a:xfrm>
        </p:grpSpPr>
        <p:sp>
          <p:nvSpPr>
            <p:cNvPr id="12" name="箭头: 左右 11"/>
            <p:cNvSpPr/>
            <p:nvPr>
              <p:custDataLst>
                <p:tags r:id="rId6"/>
              </p:custDataLst>
            </p:nvPr>
          </p:nvSpPr>
          <p:spPr>
            <a:xfrm>
              <a:off x="6155" y="6093"/>
              <a:ext cx="2422" cy="231"/>
            </a:xfrm>
            <a:prstGeom prst="leftRightArrow">
              <a:avLst/>
            </a:prstGeom>
            <a:solidFill>
              <a:sysClr val="windowText" lastClr="000000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/>
              </a:endParaRPr>
            </a:p>
          </p:txBody>
        </p:sp>
        <p:sp>
          <p:nvSpPr>
            <p:cNvPr id="13" name="箭头: 左右 12"/>
            <p:cNvSpPr/>
            <p:nvPr>
              <p:custDataLst>
                <p:tags r:id="rId7"/>
              </p:custDataLst>
            </p:nvPr>
          </p:nvSpPr>
          <p:spPr>
            <a:xfrm>
              <a:off x="6155" y="8015"/>
              <a:ext cx="2411" cy="231"/>
            </a:xfrm>
            <a:prstGeom prst="leftRightArrow">
              <a:avLst/>
            </a:prstGeom>
            <a:solidFill>
              <a:sysClr val="windowText" lastClr="000000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/>
              </a:endParaRPr>
            </a:p>
          </p:txBody>
        </p:sp>
        <p:sp>
          <p:nvSpPr>
            <p:cNvPr id="2" name="矩形: 圆角 1"/>
            <p:cNvSpPr/>
            <p:nvPr>
              <p:custDataLst>
                <p:tags r:id="rId8"/>
              </p:custDataLst>
            </p:nvPr>
          </p:nvSpPr>
          <p:spPr>
            <a:xfrm>
              <a:off x="8618" y="3105"/>
              <a:ext cx="3512" cy="5615"/>
            </a:xfrm>
            <a:prstGeom prst="roundRect">
              <a:avLst/>
            </a:prstGeom>
            <a:solidFill>
              <a:srgbClr val="FAD2D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/>
              </a:endParaRPr>
            </a:p>
          </p:txBody>
        </p:sp>
        <p:sp>
          <p:nvSpPr>
            <p:cNvPr id="3" name="Text Box 4"/>
            <p:cNvSpPr txBox="1"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3828" y="3820"/>
              <a:ext cx="1968" cy="822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r>
                <a:rPr lang="zh-CN" altLang="en-US" sz="2800" b="1">
                  <a:solidFill>
                    <a:prstClr val="black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/>
                </a:rPr>
                <a:t>血细胞</a:t>
              </a:r>
              <a:endParaRPr lang="zh-CN" altLang="en-US" sz="2800" b="1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/>
              </a:endParaRPr>
            </a:p>
          </p:txBody>
        </p:sp>
        <p:sp>
          <p:nvSpPr>
            <p:cNvPr id="4" name="Text Box 6"/>
            <p:cNvSpPr txBox="1"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3528" y="5753"/>
              <a:ext cx="2528" cy="822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r>
                <a:rPr lang="zh-CN" altLang="en-US" sz="2800" b="1">
                  <a:solidFill>
                    <a:prstClr val="black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/>
                </a:rPr>
                <a:t>组织细胞</a:t>
              </a:r>
              <a:endParaRPr lang="zh-CN" altLang="en-US" sz="2800" b="1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/>
              </a:endParaRPr>
            </a:p>
          </p:txBody>
        </p:sp>
        <p:sp>
          <p:nvSpPr>
            <p:cNvPr id="5" name="Text Box 8"/>
            <p:cNvSpPr txBox="1"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3004" y="7700"/>
              <a:ext cx="3088" cy="822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r>
                <a:rPr lang="zh-CN" altLang="en-US" sz="2800" b="1">
                  <a:solidFill>
                    <a:prstClr val="black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/>
                </a:rPr>
                <a:t>淋巴细胞等</a:t>
              </a:r>
              <a:endParaRPr lang="zh-CN" altLang="en-US" sz="2800" b="1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/>
              </a:endParaRPr>
            </a:p>
          </p:txBody>
        </p:sp>
        <p:sp>
          <p:nvSpPr>
            <p:cNvPr id="9" name="箭头: 左右 8"/>
            <p:cNvSpPr/>
            <p:nvPr>
              <p:custDataLst>
                <p:tags r:id="rId12"/>
              </p:custDataLst>
            </p:nvPr>
          </p:nvSpPr>
          <p:spPr>
            <a:xfrm>
              <a:off x="6155" y="4165"/>
              <a:ext cx="2449" cy="231"/>
            </a:xfrm>
            <a:prstGeom prst="leftRightArrow">
              <a:avLst/>
            </a:prstGeom>
            <a:solidFill>
              <a:sysClr val="windowText" lastClr="000000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/>
              </a:endParaRPr>
            </a:p>
          </p:txBody>
        </p:sp>
        <p:sp>
          <p:nvSpPr>
            <p:cNvPr id="11" name="TextBox 2"/>
            <p:cNvSpPr txBox="1"/>
            <p:nvPr>
              <p:custDataLst>
                <p:tags r:id="rId13"/>
              </p:custDataLst>
            </p:nvPr>
          </p:nvSpPr>
          <p:spPr>
            <a:xfrm>
              <a:off x="6255" y="8521"/>
              <a:ext cx="2216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/>
                </a:rPr>
                <a:t>物质交换</a:t>
              </a:r>
              <a:endPara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/>
              </a:endParaRPr>
            </a:p>
          </p:txBody>
        </p:sp>
      </p:grpSp>
      <p:grpSp>
        <p:nvGrpSpPr>
          <p:cNvPr id="14" name="组合 13"/>
          <p:cNvGrpSpPr/>
          <p:nvPr>
            <p:custDataLst>
              <p:tags r:id="rId14"/>
            </p:custDataLst>
          </p:nvPr>
        </p:nvGrpSpPr>
        <p:grpSpPr>
          <a:xfrm>
            <a:off x="6586982" y="2381633"/>
            <a:ext cx="2135989" cy="3029357"/>
            <a:chOff x="7090537" y="1906653"/>
            <a:chExt cx="2135989" cy="3029357"/>
          </a:xfrm>
        </p:grpSpPr>
        <p:sp>
          <p:nvSpPr>
            <p:cNvPr id="15" name="Line 21"/>
            <p:cNvSpPr>
              <a:spLocks noChangeShapeType="1"/>
            </p:cNvSpPr>
            <p:nvPr>
              <p:custDataLst>
                <p:tags r:id="rId15"/>
              </p:custDataLst>
            </p:nvPr>
          </p:nvSpPr>
          <p:spPr bwMode="auto">
            <a:xfrm flipH="1">
              <a:off x="7715377" y="2383419"/>
              <a:ext cx="0" cy="792162"/>
            </a:xfrm>
            <a:prstGeom prst="line">
              <a:avLst/>
            </a:prstGeom>
            <a:noFill/>
            <a:ln w="38100">
              <a:solidFill>
                <a:sysClr val="windowText" lastClr="000000"/>
              </a:solidFill>
              <a:round/>
              <a:headEnd type="triangl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楷体" panose="02010600040101010101" charset="-122"/>
                <a:ea typeface="华文楷体" panose="02010600040101010101" charset="-122"/>
                <a:cs typeface="Arial" panose="020B0604020202020204"/>
              </a:endParaRPr>
            </a:p>
          </p:txBody>
        </p:sp>
        <p:grpSp>
          <p:nvGrpSpPr>
            <p:cNvPr id="16" name="组合 15"/>
            <p:cNvGrpSpPr/>
            <p:nvPr>
              <p:custDataLst>
                <p:tags r:id="rId16"/>
              </p:custDataLst>
            </p:nvPr>
          </p:nvGrpSpPr>
          <p:grpSpPr>
            <a:xfrm>
              <a:off x="7090537" y="1906653"/>
              <a:ext cx="2135989" cy="3029357"/>
              <a:chOff x="6827036" y="1814566"/>
              <a:chExt cx="2135989" cy="3029357"/>
            </a:xfrm>
          </p:grpSpPr>
          <p:grpSp>
            <p:nvGrpSpPr>
              <p:cNvPr id="17" name="组合 16"/>
              <p:cNvGrpSpPr/>
              <p:nvPr>
                <p:custDataLst>
                  <p:tags r:id="rId17"/>
                </p:custDataLst>
              </p:nvPr>
            </p:nvGrpSpPr>
            <p:grpSpPr>
              <a:xfrm>
                <a:off x="7918156" y="2104011"/>
                <a:ext cx="1044869" cy="2601912"/>
                <a:chOff x="7918156" y="2104011"/>
                <a:chExt cx="1044869" cy="2601912"/>
              </a:xfrm>
            </p:grpSpPr>
            <p:sp>
              <p:nvSpPr>
                <p:cNvPr id="25" name="Text Box 11"/>
                <p:cNvSpPr txBox="1">
                  <a:spLocks noChangeArrowheads="1"/>
                </p:cNvSpPr>
                <p:nvPr>
                  <p:custDataLst>
                    <p:tags r:id="rId18"/>
                  </p:custDataLst>
                </p:nvPr>
              </p:nvSpPr>
              <p:spPr bwMode="auto">
                <a:xfrm>
                  <a:off x="8332470" y="2654935"/>
                  <a:ext cx="630555" cy="13836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  <a:effectLst/>
              </p:spPr>
              <p:txBody>
                <a:bodyPr wrap="square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8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highlight>
                        <a:srgbClr val="FFFF00"/>
                      </a:highlight>
                      <a:uLnTx/>
                      <a:uFillTx/>
                      <a:latin typeface="微软雅黑" panose="020B0503020204020204" charset="-122"/>
                      <a:ea typeface="微软雅黑" panose="020B0503020204020204" charset="-122"/>
                      <a:cs typeface="Arial" panose="020B0604020202020204"/>
                    </a:rPr>
                    <a:t>内环境</a:t>
                  </a:r>
                  <a:endParaRPr kumimoji="0" lang="zh-CN" altLang="en-US" sz="28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highlight>
                      <a:srgbClr val="FFFF00"/>
                    </a:highlight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Arial" panose="020B0604020202020204"/>
                  </a:endParaRPr>
                </a:p>
              </p:txBody>
            </p:sp>
            <p:grpSp>
              <p:nvGrpSpPr>
                <p:cNvPr id="26" name="Group 23"/>
                <p:cNvGrpSpPr/>
                <p:nvPr>
                  <p:custDataLst>
                    <p:tags r:id="rId19"/>
                  </p:custDataLst>
                </p:nvPr>
              </p:nvGrpSpPr>
              <p:grpSpPr>
                <a:xfrm>
                  <a:off x="7918156" y="2104011"/>
                  <a:ext cx="307975" cy="2601912"/>
                  <a:chOff x="3846" y="1065"/>
                  <a:chExt cx="194" cy="1639"/>
                </a:xfrm>
              </p:grpSpPr>
              <p:sp>
                <p:nvSpPr>
                  <p:cNvPr id="27" name="Line 24"/>
                  <p:cNvSpPr>
                    <a:spLocks noChangeShapeType="1"/>
                  </p:cNvSpPr>
                  <p:nvPr>
                    <p:custDataLst>
                      <p:tags r:id="rId20"/>
                    </p:custDataLst>
                  </p:nvPr>
                </p:nvSpPr>
                <p:spPr bwMode="auto">
                  <a:xfrm>
                    <a:off x="3904" y="2704"/>
                    <a:ext cx="136" cy="0"/>
                  </a:xfrm>
                  <a:prstGeom prst="line">
                    <a:avLst/>
                  </a:prstGeom>
                  <a:noFill/>
                  <a:ln w="38100">
                    <a:solidFill>
                      <a:sysClr val="windowText" lastClr="000000"/>
                    </a:solidFill>
                    <a:round/>
                  </a:ln>
                  <a:effectLst/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28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华文楷体" panose="02010600040101010101" charset="-122"/>
                      <a:ea typeface="华文楷体" panose="02010600040101010101" charset="-122"/>
                      <a:cs typeface="Arial" panose="020B0604020202020204"/>
                    </a:endParaRPr>
                  </a:p>
                </p:txBody>
              </p:sp>
              <p:sp>
                <p:nvSpPr>
                  <p:cNvPr id="28" name="Line 25"/>
                  <p:cNvSpPr>
                    <a:spLocks noChangeShapeType="1"/>
                  </p:cNvSpPr>
                  <p:nvPr>
                    <p:custDataLst>
                      <p:tags r:id="rId21"/>
                    </p:custDataLst>
                  </p:nvPr>
                </p:nvSpPr>
                <p:spPr bwMode="auto">
                  <a:xfrm flipH="1">
                    <a:off x="4040" y="1065"/>
                    <a:ext cx="0" cy="1633"/>
                  </a:xfrm>
                  <a:prstGeom prst="line">
                    <a:avLst/>
                  </a:prstGeom>
                  <a:noFill/>
                  <a:ln w="38100">
                    <a:solidFill>
                      <a:sysClr val="windowText" lastClr="000000"/>
                    </a:solidFill>
                    <a:round/>
                  </a:ln>
                  <a:effectLst/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28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华文楷体" panose="02010600040101010101" charset="-122"/>
                      <a:ea typeface="华文楷体" panose="02010600040101010101" charset="-122"/>
                      <a:cs typeface="Arial" panose="020B0604020202020204"/>
                    </a:endParaRPr>
                  </a:p>
                </p:txBody>
              </p:sp>
              <p:sp>
                <p:nvSpPr>
                  <p:cNvPr id="29" name="Line 26"/>
                  <p:cNvSpPr>
                    <a:spLocks noChangeShapeType="1"/>
                  </p:cNvSpPr>
                  <p:nvPr>
                    <p:custDataLst>
                      <p:tags r:id="rId22"/>
                    </p:custDataLst>
                  </p:nvPr>
                </p:nvSpPr>
                <p:spPr bwMode="auto">
                  <a:xfrm>
                    <a:off x="3846" y="1071"/>
                    <a:ext cx="181" cy="0"/>
                  </a:xfrm>
                  <a:prstGeom prst="line">
                    <a:avLst/>
                  </a:prstGeom>
                  <a:noFill/>
                  <a:ln w="38100">
                    <a:solidFill>
                      <a:sysClr val="windowText" lastClr="000000"/>
                    </a:solidFill>
                    <a:round/>
                    <a:headEnd type="triangle" w="med" len="med"/>
                  </a:ln>
                  <a:effectLst/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28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华文楷体" panose="02010600040101010101" charset="-122"/>
                      <a:ea typeface="华文楷体" panose="02010600040101010101" charset="-122"/>
                      <a:cs typeface="Arial" panose="020B0604020202020204"/>
                    </a:endParaRPr>
                  </a:p>
                </p:txBody>
              </p:sp>
            </p:grpSp>
          </p:grpSp>
          <p:grpSp>
            <p:nvGrpSpPr>
              <p:cNvPr id="18" name="组合 17"/>
              <p:cNvGrpSpPr/>
              <p:nvPr>
                <p:custDataLst>
                  <p:tags r:id="rId23"/>
                </p:custDataLst>
              </p:nvPr>
            </p:nvGrpSpPr>
            <p:grpSpPr>
              <a:xfrm>
                <a:off x="6827036" y="1814566"/>
                <a:ext cx="1258789" cy="3029357"/>
                <a:chOff x="6827036" y="1814566"/>
                <a:chExt cx="1258789" cy="3029357"/>
              </a:xfrm>
            </p:grpSpPr>
            <p:grpSp>
              <p:nvGrpSpPr>
                <p:cNvPr id="19" name="组合 18"/>
                <p:cNvGrpSpPr/>
                <p:nvPr>
                  <p:custDataLst>
                    <p:tags r:id="rId24"/>
                  </p:custDataLst>
                </p:nvPr>
              </p:nvGrpSpPr>
              <p:grpSpPr>
                <a:xfrm>
                  <a:off x="6827036" y="1814566"/>
                  <a:ext cx="1258789" cy="3029357"/>
                  <a:chOff x="6827036" y="1814566"/>
                  <a:chExt cx="1258789" cy="3029357"/>
                </a:xfrm>
              </p:grpSpPr>
              <p:sp>
                <p:nvSpPr>
                  <p:cNvPr id="21" name="Text Box 5"/>
                  <p:cNvSpPr txBox="1">
                    <a:spLocks noChangeArrowheads="1"/>
                  </p:cNvSpPr>
                  <p:nvPr>
                    <p:custDataLst>
                      <p:tags r:id="rId25"/>
                    </p:custDataLst>
                  </p:nvPr>
                </p:nvSpPr>
                <p:spPr bwMode="auto">
                  <a:xfrm>
                    <a:off x="6872657" y="1814566"/>
                    <a:ext cx="894080" cy="52197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</a:ln>
                  <a:effectLst/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defRPr/>
                    </a:pPr>
                    <a:r>
                      <a:rPr kumimoji="0" lang="zh-CN" altLang="en-US" sz="2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rPr>
                      <a:t>血浆</a:t>
                    </a:r>
                    <a:endParaRPr kumimoji="0" lang="zh-CN" altLang="en-US" sz="28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软雅黑" panose="020B0503020204020204" charset="-122"/>
                      <a:ea typeface="微软雅黑" panose="020B0503020204020204" charset="-122"/>
                      <a:cs typeface="Arial" panose="020B0604020202020204"/>
                    </a:endParaRPr>
                  </a:p>
                </p:txBody>
              </p:sp>
              <p:sp>
                <p:nvSpPr>
                  <p:cNvPr id="22" name="Text Box 7"/>
                  <p:cNvSpPr txBox="1">
                    <a:spLocks noChangeArrowheads="1"/>
                  </p:cNvSpPr>
                  <p:nvPr>
                    <p:custDataLst>
                      <p:tags r:id="rId26"/>
                    </p:custDataLst>
                  </p:nvPr>
                </p:nvSpPr>
                <p:spPr bwMode="auto">
                  <a:xfrm>
                    <a:off x="6836145" y="3047736"/>
                    <a:ext cx="1249680" cy="52197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</a:ln>
                  <a:effectLst/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defRPr/>
                    </a:pPr>
                    <a:r>
                      <a:rPr kumimoji="0" lang="zh-CN" altLang="en-US" sz="2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rPr>
                      <a:t>组织液</a:t>
                    </a:r>
                    <a:endParaRPr kumimoji="0" lang="zh-CN" altLang="en-US" sz="28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软雅黑" panose="020B0503020204020204" charset="-122"/>
                      <a:ea typeface="微软雅黑" panose="020B0503020204020204" charset="-122"/>
                      <a:cs typeface="Arial" panose="020B0604020202020204"/>
                    </a:endParaRPr>
                  </a:p>
                </p:txBody>
              </p:sp>
              <p:sp>
                <p:nvSpPr>
                  <p:cNvPr id="23" name="Text Box 9"/>
                  <p:cNvSpPr txBox="1">
                    <a:spLocks noChangeArrowheads="1"/>
                  </p:cNvSpPr>
                  <p:nvPr>
                    <p:custDataLst>
                      <p:tags r:id="rId27"/>
                    </p:custDataLst>
                  </p:nvPr>
                </p:nvSpPr>
                <p:spPr bwMode="auto">
                  <a:xfrm>
                    <a:off x="6827036" y="4321953"/>
                    <a:ext cx="1249680" cy="52197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</a:ln>
                  <a:effectLst/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defRPr/>
                    </a:pPr>
                    <a:r>
                      <a:rPr kumimoji="0" lang="zh-CN" altLang="en-US" sz="2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rPr>
                      <a:t>淋巴液</a:t>
                    </a:r>
                    <a:endParaRPr kumimoji="0" lang="zh-CN" altLang="en-US" sz="28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软雅黑" panose="020B0503020204020204" charset="-122"/>
                      <a:ea typeface="微软雅黑" panose="020B0503020204020204" charset="-122"/>
                      <a:cs typeface="Arial" panose="020B0604020202020204"/>
                    </a:endParaRPr>
                  </a:p>
                </p:txBody>
              </p:sp>
              <p:sp>
                <p:nvSpPr>
                  <p:cNvPr id="24" name="Line 22"/>
                  <p:cNvSpPr>
                    <a:spLocks noChangeShapeType="1"/>
                  </p:cNvSpPr>
                  <p:nvPr>
                    <p:custDataLst>
                      <p:tags r:id="rId28"/>
                    </p:custDataLst>
                  </p:nvPr>
                </p:nvSpPr>
                <p:spPr bwMode="auto">
                  <a:xfrm flipH="1">
                    <a:off x="7375894" y="3532242"/>
                    <a:ext cx="0" cy="792163"/>
                  </a:xfrm>
                  <a:prstGeom prst="line">
                    <a:avLst/>
                  </a:prstGeom>
                  <a:noFill/>
                  <a:ln w="38100">
                    <a:solidFill>
                      <a:sysClr val="windowText" lastClr="000000"/>
                    </a:solidFill>
                    <a:round/>
                    <a:tailEnd type="triangle" w="med" len="med"/>
                  </a:ln>
                  <a:effectLst/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28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华文楷体" panose="02010600040101010101" charset="-122"/>
                      <a:ea typeface="华文楷体" panose="02010600040101010101" charset="-122"/>
                      <a:cs typeface="Arial" panose="020B0604020202020204"/>
                    </a:endParaRPr>
                  </a:p>
                </p:txBody>
              </p:sp>
            </p:grpSp>
            <p:sp>
              <p:nvSpPr>
                <p:cNvPr id="20" name="Line 27"/>
                <p:cNvSpPr>
                  <a:spLocks noChangeShapeType="1"/>
                </p:cNvSpPr>
                <p:nvPr>
                  <p:custDataLst>
                    <p:tags r:id="rId29"/>
                  </p:custDataLst>
                </p:nvPr>
              </p:nvSpPr>
              <p:spPr bwMode="auto">
                <a:xfrm flipH="1">
                  <a:off x="7302550" y="2336536"/>
                  <a:ext cx="9019" cy="744220"/>
                </a:xfrm>
                <a:prstGeom prst="line">
                  <a:avLst/>
                </a:prstGeom>
                <a:noFill/>
                <a:ln w="38100">
                  <a:solidFill>
                    <a:sysClr val="windowText" lastClr="000000"/>
                  </a:solidFill>
                  <a:round/>
                  <a:tailEnd type="triangle" w="med" len="med"/>
                </a:ln>
                <a:effectLst/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8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华文楷体" panose="02010600040101010101" charset="-122"/>
                    <a:ea typeface="华文楷体" panose="02010600040101010101" charset="-122"/>
                    <a:cs typeface="Arial" panose="020B0604020202020204"/>
                  </a:endParaRPr>
                </a:p>
              </p:txBody>
            </p:sp>
          </p:grpSp>
        </p:grpSp>
      </p:grpSp>
      <p:grpSp>
        <p:nvGrpSpPr>
          <p:cNvPr id="30" name="组合 29"/>
          <p:cNvGrpSpPr/>
          <p:nvPr>
            <p:custDataLst>
              <p:tags r:id="rId30"/>
            </p:custDataLst>
          </p:nvPr>
        </p:nvGrpSpPr>
        <p:grpSpPr>
          <a:xfrm>
            <a:off x="0" y="79481"/>
            <a:ext cx="8561646" cy="599441"/>
            <a:chOff x="0" y="79481"/>
            <a:chExt cx="8561646" cy="599441"/>
          </a:xfrm>
        </p:grpSpPr>
        <p:sp>
          <p:nvSpPr>
            <p:cNvPr id="31" name="矩形 30"/>
            <p:cNvSpPr/>
            <p:nvPr>
              <p:custDataLst>
                <p:tags r:id="rId31"/>
              </p:custDataLst>
            </p:nvPr>
          </p:nvSpPr>
          <p:spPr>
            <a:xfrm>
              <a:off x="0" y="80761"/>
              <a:ext cx="218440" cy="598161"/>
            </a:xfrm>
            <a:prstGeom prst="rect">
              <a:avLst/>
            </a:prstGeom>
            <a:solidFill>
              <a:srgbClr val="30437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Arial" panose="020B0604020202020204"/>
                <a:sym typeface="Times New Roman" panose="02020603050405020304" pitchFamily="18" charset="0"/>
              </a:endParaRPr>
            </a:p>
          </p:txBody>
        </p:sp>
        <p:sp>
          <p:nvSpPr>
            <p:cNvPr id="32" name="文本框 31"/>
            <p:cNvSpPr txBox="1"/>
            <p:nvPr>
              <p:custDataLst>
                <p:tags r:id="rId32"/>
              </p:custDataLst>
            </p:nvPr>
          </p:nvSpPr>
          <p:spPr>
            <a:xfrm>
              <a:off x="352366" y="79481"/>
              <a:ext cx="8209280" cy="521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b="1" spc="360">
                  <a:solidFill>
                    <a:srgbClr val="5B9BD5">
                      <a:lumMod val="75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/>
                </a:rPr>
                <a:t>四、细胞通过内环境与外界环境进行物质交换</a:t>
              </a:r>
              <a:endParaRPr lang="zh-CN" altLang="en-US" sz="2800" b="1" spc="360">
                <a:solidFill>
                  <a:srgbClr val="5B9BD5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/>
              </a:endParaRPr>
            </a:p>
          </p:txBody>
        </p:sp>
      </p:grpSp>
      <p:sp>
        <p:nvSpPr>
          <p:cNvPr id="33" name="文本框 32"/>
          <p:cNvSpPr txBox="1"/>
          <p:nvPr>
            <p:custDataLst>
              <p:tags r:id="rId33"/>
            </p:custDataLst>
          </p:nvPr>
        </p:nvSpPr>
        <p:spPr>
          <a:xfrm>
            <a:off x="722630" y="884555"/>
            <a:ext cx="1097788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sz="2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</a:rPr>
              <a:t>细胞</a:t>
            </a:r>
            <a:r>
              <a:rPr kumimoji="0" lang="zh-CN" sz="2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</a:rPr>
              <a:t>作为一个开放的系统，</a:t>
            </a:r>
            <a:r>
              <a:rPr kumimoji="0" sz="2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</a:rPr>
              <a:t>可直接与内环境进行物质交换：不断</a:t>
            </a:r>
            <a:r>
              <a:rPr kumimoji="0" sz="2800" b="0" i="0" u="none" strike="noStrike" kern="1200" cap="none" spc="0" normalizeH="0" baseline="0" noProof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</a:rPr>
              <a:t>获取进行生命活动所需要的物质</a:t>
            </a:r>
            <a:r>
              <a:rPr kumimoji="0" sz="2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</a:rPr>
              <a:t>，同时又不断</a:t>
            </a:r>
            <a:r>
              <a:rPr kumimoji="0" sz="2800" b="0" i="0" u="none" strike="noStrike" kern="1200" cap="none" spc="0" normalizeH="0" baseline="0" noProof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</a:rPr>
              <a:t>排出代谢产生的废物</a:t>
            </a:r>
            <a:r>
              <a:rPr kumimoji="0" sz="2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</a:rPr>
              <a:t>，</a:t>
            </a: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黑体" panose="02010609060101010101" pitchFamily="49" charset="-122"/>
            </a:endParaRPr>
          </a:p>
        </p:txBody>
      </p:sp>
      <p:pic>
        <p:nvPicPr>
          <p:cNvPr id="36" name="图片 35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6" r="2761" b="12647"/>
          <a:stretch>
            <a:fillRect/>
          </a:stretch>
        </p:blipFill>
        <p:spPr>
          <a:xfrm>
            <a:off x="579120" y="2545080"/>
            <a:ext cx="2521585" cy="241871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/>
          <p:nvPr>
            <p:custDataLst>
              <p:tags r:id="rId1"/>
            </p:custDataLst>
          </p:nvPr>
        </p:nvGrpSpPr>
        <p:grpSpPr>
          <a:xfrm>
            <a:off x="0" y="79481"/>
            <a:ext cx="8561646" cy="599441"/>
            <a:chOff x="0" y="79481"/>
            <a:chExt cx="8561646" cy="599441"/>
          </a:xfrm>
        </p:grpSpPr>
        <p:sp>
          <p:nvSpPr>
            <p:cNvPr id="31" name="矩形 30"/>
            <p:cNvSpPr/>
            <p:nvPr>
              <p:custDataLst>
                <p:tags r:id="rId2"/>
              </p:custDataLst>
            </p:nvPr>
          </p:nvSpPr>
          <p:spPr>
            <a:xfrm>
              <a:off x="0" y="80761"/>
              <a:ext cx="218440" cy="598161"/>
            </a:xfrm>
            <a:prstGeom prst="rect">
              <a:avLst/>
            </a:prstGeom>
            <a:solidFill>
              <a:srgbClr val="30437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Arial" panose="020B0604020202020204"/>
                <a:sym typeface="Times New Roman" panose="02020603050405020304" pitchFamily="18" charset="0"/>
              </a:endParaRPr>
            </a:p>
          </p:txBody>
        </p:sp>
        <p:sp>
          <p:nvSpPr>
            <p:cNvPr id="32" name="文本框 31"/>
            <p:cNvSpPr txBox="1"/>
            <p:nvPr>
              <p:custDataLst>
                <p:tags r:id="rId3"/>
              </p:custDataLst>
            </p:nvPr>
          </p:nvSpPr>
          <p:spPr>
            <a:xfrm>
              <a:off x="352366" y="79481"/>
              <a:ext cx="8209280" cy="521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b="1" spc="360">
                  <a:solidFill>
                    <a:srgbClr val="5B9BD5">
                      <a:lumMod val="75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/>
                </a:rPr>
                <a:t>四、细胞通过内环境与外界环境进行物质交换</a:t>
              </a:r>
              <a:endParaRPr lang="zh-CN" altLang="en-US" sz="2800" b="1" spc="360">
                <a:solidFill>
                  <a:srgbClr val="5B9BD5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/>
              </a:endParaRPr>
            </a:p>
          </p:txBody>
        </p:sp>
      </p:grpSp>
      <p:sp>
        <p:nvSpPr>
          <p:cNvPr id="37" name="文本框 36"/>
          <p:cNvSpPr txBox="1"/>
          <p:nvPr>
            <p:custDataLst>
              <p:tags r:id="rId4"/>
            </p:custDataLst>
          </p:nvPr>
        </p:nvSpPr>
        <p:spPr>
          <a:xfrm>
            <a:off x="1734292" y="641569"/>
            <a:ext cx="9144000" cy="650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黑体" panose="02010609060101010101" pitchFamily="49" charset="-122"/>
              </a:rPr>
              <a:t>[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黑体" panose="02010609060101010101" pitchFamily="49" charset="-122"/>
              </a:rPr>
              <a:t>思考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黑体" panose="02010609060101010101" pitchFamily="49" charset="-122"/>
              </a:rPr>
              <a:t>·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黑体" panose="02010609060101010101" pitchFamily="49" charset="-122"/>
              </a:rPr>
              <a:t>讨论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黑体" panose="02010609060101010101" pitchFamily="49" charset="-122"/>
              </a:rPr>
              <a:t>]  </a:t>
            </a:r>
            <a:r>
              <a:rPr kumimoji="0" sz="28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黑体" panose="02010609060101010101" pitchFamily="49" charset="-122"/>
              </a:rPr>
              <a:t>内环境如何与外界环境进行物质交换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黑体" panose="02010609060101010101" pitchFamily="49" charset="-122"/>
            </a:endParaRPr>
          </a:p>
        </p:txBody>
      </p:sp>
      <p:sp>
        <p:nvSpPr>
          <p:cNvPr id="38" name="矩形 37"/>
          <p:cNvSpPr/>
          <p:nvPr>
            <p:custDataLst>
              <p:tags r:id="rId5"/>
            </p:custDataLst>
          </p:nvPr>
        </p:nvSpPr>
        <p:spPr>
          <a:xfrm>
            <a:off x="805180" y="1395095"/>
            <a:ext cx="10422890" cy="52197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 defTabSz="1219200">
              <a:lnSpc>
                <a:spcPct val="100000"/>
              </a:lnSpc>
            </a:pPr>
            <a:r>
              <a:rPr lang="zh-CN" altLang="en-US" sz="2800" b="1" kern="100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思考</a:t>
            </a:r>
            <a:r>
              <a:rPr lang="en-US" altLang="zh-CN" sz="2800" b="1" kern="100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kern="100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：</a:t>
            </a:r>
            <a:r>
              <a:rPr lang="en-US" altLang="zh-CN" sz="2600" kern="100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Na+</a:t>
            </a:r>
            <a:r>
              <a:rPr lang="zh-CN" altLang="en-US" sz="2600" kern="100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、</a:t>
            </a:r>
            <a:r>
              <a:rPr lang="zh-CN" altLang="zh-CN" sz="2600" kern="100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葡萄糖、氨基酸</a:t>
            </a:r>
            <a:r>
              <a:rPr lang="zh-CN" altLang="zh-CN" sz="2600" kern="100">
                <a:solidFill>
                  <a:prstClr val="black"/>
                </a:solidFill>
                <a:highlight>
                  <a:srgbClr val="000000">
                    <a:alpha val="0"/>
                  </a:srgbClr>
                </a:highligh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和</a:t>
            </a:r>
            <a:r>
              <a:rPr lang="en-US" altLang="zh-CN" sz="2600" kern="100" err="1">
                <a:solidFill>
                  <a:prstClr val="black"/>
                </a:solidFill>
                <a:highlight>
                  <a:srgbClr val="000000">
                    <a:alpha val="0"/>
                  </a:srgbClr>
                </a:highligh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O</a:t>
            </a:r>
            <a:r>
              <a:rPr lang="en-US" altLang="zh-CN" sz="2600" kern="100" baseline="-25000" err="1">
                <a:solidFill>
                  <a:prstClr val="black"/>
                </a:solidFill>
                <a:highlight>
                  <a:srgbClr val="000000">
                    <a:alpha val="0"/>
                  </a:srgbClr>
                </a:highligh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2</a:t>
            </a:r>
            <a:r>
              <a:rPr lang="zh-CN" altLang="en-US" sz="2600" kern="100" err="1">
                <a:solidFill>
                  <a:prstClr val="black"/>
                </a:solidFill>
                <a:highlight>
                  <a:srgbClr val="000000">
                    <a:alpha val="0"/>
                  </a:srgbClr>
                </a:highligh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等分别是经过什么途径进入</a:t>
            </a:r>
            <a:r>
              <a:rPr lang="zh-CN" altLang="zh-CN" sz="2600" kern="100">
                <a:solidFill>
                  <a:prstClr val="black"/>
                </a:solidFill>
                <a:highlight>
                  <a:srgbClr val="000000">
                    <a:alpha val="0"/>
                  </a:srgbClr>
                </a:highligh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内环境？</a:t>
            </a:r>
            <a:endParaRPr lang="zh-CN" altLang="zh-CN" sz="2600" kern="100">
              <a:solidFill>
                <a:prstClr val="black"/>
              </a:solidFill>
              <a:highlight>
                <a:srgbClr val="000000">
                  <a:alpha val="0"/>
                </a:srgbClr>
              </a:highlight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9" name="矩形 38"/>
          <p:cNvSpPr/>
          <p:nvPr>
            <p:custDataLst>
              <p:tags r:id="rId6"/>
            </p:custDataLst>
          </p:nvPr>
        </p:nvSpPr>
        <p:spPr>
          <a:xfrm>
            <a:off x="2021840" y="2048510"/>
            <a:ext cx="5913120" cy="499110"/>
          </a:xfrm>
          <a:prstGeom prst="rect">
            <a:avLst/>
          </a:prstGeom>
          <a:noFill/>
          <a:ln w="635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20000"/>
                    <a:lumOff val="80000"/>
                  </a:schemeClr>
                </a:solidFill>
              </a14:hiddenFill>
            </a:ext>
          </a:extLst>
        </p:spPr>
        <p:txBody>
          <a:bodyPr wrap="square" rtlCol="0" anchor="ctr">
            <a:noAutofit/>
          </a:bodyPr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宋体" panose="02010600030101010101" pitchFamily="2" charset="-122"/>
                <a:ea typeface="仿宋_GB2312" panose="02010609030101010101" pitchFamily="49" charset="-122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宋体" panose="02010600030101010101" pitchFamily="2" charset="-122"/>
                <a:ea typeface="仿宋_GB2312" panose="02010609030101010101" pitchFamily="49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宋体" panose="02010600030101010101" pitchFamily="2" charset="-122"/>
                <a:ea typeface="仿宋_GB2312" panose="02010609030101010101" pitchFamily="49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宋体" panose="02010600030101010101" pitchFamily="2" charset="-122"/>
                <a:ea typeface="仿宋_GB2312" panose="02010609030101010101" pitchFamily="49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宋体" panose="02010600030101010101" pitchFamily="2" charset="-122"/>
                <a:ea typeface="仿宋_GB2312" panose="02010609030101010101" pitchFamily="49" charset="-122"/>
                <a:cs typeface="+mn-cs"/>
              </a:defRPr>
            </a:lvl5pPr>
          </a:lstStyle>
          <a:p>
            <a:pPr lvl="0" algn="l" defTabSz="1219200">
              <a:lnSpc>
                <a:spcPct val="130000"/>
              </a:lnSpc>
              <a:buClrTx/>
              <a:buSzTx/>
              <a:buFontTx/>
            </a:pPr>
            <a:r>
              <a:rPr lang="zh-CN" altLang="zh-CN" sz="2600" b="1" kern="100">
                <a:solidFill>
                  <a:srgbClr val="7030A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Na</a:t>
            </a:r>
            <a:r>
              <a:rPr lang="zh-CN" altLang="zh-CN" sz="2600" b="1" kern="100" baseline="30000">
                <a:solidFill>
                  <a:srgbClr val="7030A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+</a:t>
            </a:r>
            <a:r>
              <a:rPr lang="zh-CN" altLang="zh-CN" sz="2600" b="1" kern="100">
                <a:solidFill>
                  <a:srgbClr val="7030A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：</a:t>
            </a:r>
            <a:r>
              <a:rPr lang="zh-CN" altLang="zh-CN" sz="2600" kern="1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可</a:t>
            </a:r>
            <a:r>
              <a:rPr lang="zh-CN" altLang="zh-CN" sz="2600" kern="1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直接被吸收</a:t>
            </a:r>
            <a:r>
              <a:rPr lang="zh-CN" altLang="zh-CN" sz="2600" kern="1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。</a:t>
            </a:r>
            <a:endParaRPr lang="zh-CN" altLang="zh-CN" sz="2600" kern="10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55" name="文本框 54"/>
          <p:cNvSpPr txBox="1"/>
          <p:nvPr>
            <p:custDataLst>
              <p:tags r:id="rId7"/>
            </p:custDataLst>
          </p:nvPr>
        </p:nvSpPr>
        <p:spPr>
          <a:xfrm>
            <a:off x="1991995" y="2686685"/>
            <a:ext cx="8862695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219200" fontAlgn="base">
              <a:lnSpc>
                <a:spcPct val="130000"/>
              </a:lnSpc>
              <a:buClrTx/>
              <a:buSzTx/>
              <a:buFontTx/>
            </a:pPr>
            <a:r>
              <a:rPr lang="zh-CN" altLang="zh-CN" sz="2600" b="1" kern="100">
                <a:solidFill>
                  <a:srgbClr val="7030A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糖类、蛋白质：</a:t>
            </a:r>
            <a:r>
              <a:rPr lang="zh-CN" altLang="zh-CN" sz="2600" kern="1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消化系统</a:t>
            </a:r>
            <a:r>
              <a:rPr lang="en-US" altLang="zh-CN" sz="2600" kern="1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→</a:t>
            </a:r>
            <a:r>
              <a:rPr lang="zh-CN" altLang="en-US" sz="2600" kern="1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循环系统</a:t>
            </a:r>
            <a:r>
              <a:rPr lang="en-US" altLang="zh-CN" sz="2600" kern="1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→</a:t>
            </a:r>
            <a:r>
              <a:rPr lang="zh-CN" altLang="en-US" sz="2600" kern="1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组织液</a:t>
            </a:r>
            <a:r>
              <a:rPr lang="en-US" altLang="zh-CN" sz="2600" kern="1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→</a:t>
            </a:r>
            <a:r>
              <a:rPr lang="zh-CN" altLang="en-US" sz="2600" kern="1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细胞内</a:t>
            </a:r>
            <a:endParaRPr lang="zh-CN" altLang="en-US" sz="2600" kern="1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grpSp>
        <p:nvGrpSpPr>
          <p:cNvPr id="2" name="组合 1"/>
          <p:cNvGrpSpPr/>
          <p:nvPr>
            <p:custDataLst>
              <p:tags r:id="rId8"/>
            </p:custDataLst>
          </p:nvPr>
        </p:nvGrpSpPr>
        <p:grpSpPr>
          <a:xfrm>
            <a:off x="4109720" y="3297555"/>
            <a:ext cx="3317875" cy="533400"/>
            <a:chOff x="6472" y="5193"/>
            <a:chExt cx="5225" cy="840"/>
          </a:xfrm>
        </p:grpSpPr>
        <p:sp>
          <p:nvSpPr>
            <p:cNvPr id="46" name="矩形 45"/>
            <p:cNvSpPr/>
            <p:nvPr>
              <p:custDataLst>
                <p:tags r:id="rId9"/>
              </p:custDataLst>
            </p:nvPr>
          </p:nvSpPr>
          <p:spPr>
            <a:xfrm>
              <a:off x="9489" y="5193"/>
              <a:ext cx="2208" cy="8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indent="0" defTabSz="1219200" fontAlgn="auto">
                <a:lnSpc>
                  <a:spcPct val="120000"/>
                </a:lnSpc>
              </a:pPr>
              <a:r>
                <a:rPr lang="zh-CN" altLang="en-US" sz="240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（运输）</a:t>
              </a:r>
              <a:endParaRPr lang="zh-CN" altLang="en-US" sz="24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56" name="矩形 55"/>
            <p:cNvSpPr/>
            <p:nvPr>
              <p:custDataLst>
                <p:tags r:id="rId10"/>
              </p:custDataLst>
            </p:nvPr>
          </p:nvSpPr>
          <p:spPr>
            <a:xfrm>
              <a:off x="6472" y="5193"/>
              <a:ext cx="3168" cy="8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indent="0" defTabSz="1219200" fontAlgn="auto">
                <a:lnSpc>
                  <a:spcPct val="120000"/>
                </a:lnSpc>
              </a:pPr>
              <a:r>
                <a:rPr lang="zh-CN" altLang="en-US" sz="240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（消化吸收）</a:t>
              </a:r>
              <a:endParaRPr lang="zh-CN" altLang="en-US" sz="24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57" name="文本框 56"/>
          <p:cNvSpPr txBox="1"/>
          <p:nvPr>
            <p:custDataLst>
              <p:tags r:id="rId11"/>
            </p:custDataLst>
          </p:nvPr>
        </p:nvSpPr>
        <p:spPr>
          <a:xfrm>
            <a:off x="1991995" y="3833495"/>
            <a:ext cx="8862695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219200" fontAlgn="base">
              <a:lnSpc>
                <a:spcPct val="130000"/>
              </a:lnSpc>
              <a:buClrTx/>
              <a:buSzTx/>
              <a:buFontTx/>
            </a:pPr>
            <a:r>
              <a:rPr lang="zh-CN" altLang="zh-CN" sz="2600" b="1" kern="100">
                <a:solidFill>
                  <a:srgbClr val="7030A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O2 ：</a:t>
            </a:r>
            <a:r>
              <a:rPr lang="zh-CN" altLang="zh-CN" sz="2600" kern="1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呼吸系统</a:t>
            </a:r>
            <a:r>
              <a:rPr lang="en-US" altLang="zh-CN" sz="2600" kern="1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→</a:t>
            </a:r>
            <a:r>
              <a:rPr lang="zh-CN" altLang="en-US" sz="2600" kern="1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循环系统</a:t>
            </a:r>
            <a:r>
              <a:rPr lang="en-US" altLang="zh-CN" sz="2600" kern="1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→</a:t>
            </a:r>
            <a:r>
              <a:rPr lang="zh-CN" altLang="en-US" sz="2600" kern="1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组织液</a:t>
            </a:r>
            <a:r>
              <a:rPr lang="en-US" altLang="zh-CN" sz="2600" kern="1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→</a:t>
            </a:r>
            <a:r>
              <a:rPr lang="zh-CN" altLang="en-US" sz="2600" kern="1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细胞内</a:t>
            </a:r>
            <a:endParaRPr lang="zh-CN" altLang="en-US" sz="2600" kern="1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60" name="矩形 59"/>
          <p:cNvSpPr/>
          <p:nvPr>
            <p:custDataLst>
              <p:tags r:id="rId12"/>
            </p:custDataLst>
          </p:nvPr>
        </p:nvSpPr>
        <p:spPr>
          <a:xfrm>
            <a:off x="805180" y="4581525"/>
            <a:ext cx="10697845" cy="52197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 defTabSz="1219200">
              <a:lnSpc>
                <a:spcPct val="100000"/>
              </a:lnSpc>
            </a:pPr>
            <a:r>
              <a:rPr lang="en-US" altLang="zh-CN" sz="2800" b="1" kern="100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思考2</a:t>
            </a:r>
            <a:r>
              <a:rPr lang="zh-CN" altLang="en-US" sz="2800" b="1" kern="100">
                <a:solidFill>
                  <a:schemeClr val="tx1"/>
                </a:solidFill>
                <a:highlight>
                  <a:srgbClr val="000000">
                    <a:alpha val="0"/>
                  </a:srgbClr>
                </a:highlight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：</a:t>
            </a:r>
            <a:r>
              <a:rPr lang="zh-CN" altLang="zh-CN" sz="2600" kern="100">
                <a:solidFill>
                  <a:prstClr val="black"/>
                </a:solidFill>
                <a:highlight>
                  <a:srgbClr val="000000">
                    <a:alpha val="0"/>
                  </a:srgbClr>
                </a:highligh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组织细胞产生的代谢废物如尿素和</a:t>
            </a:r>
            <a:r>
              <a:rPr lang="en-US" altLang="zh-CN" sz="2600" kern="100">
                <a:solidFill>
                  <a:prstClr val="black"/>
                </a:solidFill>
                <a:highlight>
                  <a:srgbClr val="000000">
                    <a:alpha val="0"/>
                  </a:srgbClr>
                </a:highligh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CO</a:t>
            </a:r>
            <a:r>
              <a:rPr lang="en-US" altLang="zh-CN" sz="2600" kern="100" baseline="-25000">
                <a:solidFill>
                  <a:prstClr val="black"/>
                </a:solidFill>
                <a:highlight>
                  <a:srgbClr val="000000">
                    <a:alpha val="0"/>
                  </a:srgbClr>
                </a:highligh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2</a:t>
            </a:r>
            <a:r>
              <a:rPr lang="zh-CN" altLang="zh-CN" sz="2600" kern="100">
                <a:solidFill>
                  <a:prstClr val="black"/>
                </a:solidFill>
                <a:highlight>
                  <a:srgbClr val="000000">
                    <a:alpha val="0"/>
                  </a:srgbClr>
                </a:highligh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，是怎样排出体外的？</a:t>
            </a:r>
            <a:endParaRPr lang="zh-CN" altLang="zh-CN" sz="2600" kern="100">
              <a:solidFill>
                <a:prstClr val="black"/>
              </a:solidFill>
              <a:highlight>
                <a:srgbClr val="000000">
                  <a:alpha val="0"/>
                </a:srgbClr>
              </a:highlight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61" name="文本框 60"/>
          <p:cNvSpPr txBox="1"/>
          <p:nvPr>
            <p:custDataLst>
              <p:tags r:id="rId13"/>
            </p:custDataLst>
          </p:nvPr>
        </p:nvSpPr>
        <p:spPr>
          <a:xfrm>
            <a:off x="2021840" y="5289550"/>
            <a:ext cx="111633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b="1" kern="100">
                <a:solidFill>
                  <a:srgbClr val="7030A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CO</a:t>
            </a:r>
            <a:r>
              <a:rPr lang="en-US" altLang="zh-CN" sz="2800" b="1" kern="100" baseline="-25000">
                <a:solidFill>
                  <a:srgbClr val="7030A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2</a:t>
            </a:r>
            <a:endParaRPr lang="zh-CN" altLang="zh-CN" sz="2800" b="1" kern="100">
              <a:solidFill>
                <a:srgbClr val="7030A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62" name="文本框 61"/>
          <p:cNvSpPr txBox="1"/>
          <p:nvPr>
            <p:custDataLst>
              <p:tags r:id="rId14"/>
            </p:custDataLst>
          </p:nvPr>
        </p:nvSpPr>
        <p:spPr>
          <a:xfrm>
            <a:off x="2874645" y="5217795"/>
            <a:ext cx="8862695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219200" fontAlgn="base">
              <a:lnSpc>
                <a:spcPct val="130000"/>
              </a:lnSpc>
              <a:buClrTx/>
              <a:buSzTx/>
              <a:buFontTx/>
            </a:pPr>
            <a:r>
              <a:rPr lang="en-US" altLang="zh-CN" sz="2600" kern="1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→</a:t>
            </a:r>
            <a:r>
              <a:rPr lang="zh-CN" altLang="en-US" sz="2600" kern="1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组织液</a:t>
            </a:r>
            <a:r>
              <a:rPr lang="en-US" altLang="zh-CN" sz="2600" kern="1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→</a:t>
            </a:r>
            <a:r>
              <a:rPr lang="zh-CN" altLang="en-US" sz="2600" kern="1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血液循环系统</a:t>
            </a:r>
            <a:r>
              <a:rPr lang="en-US" altLang="zh-CN" sz="2600" kern="1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→</a:t>
            </a:r>
            <a:r>
              <a:rPr lang="zh-CN" altLang="zh-CN" sz="2600" kern="1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呼吸系统</a:t>
            </a:r>
            <a:r>
              <a:rPr lang="en-US" altLang="zh-CN" sz="2600" kern="1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→</a:t>
            </a:r>
            <a:r>
              <a:rPr lang="zh-CN" altLang="en-US" sz="2600" kern="1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体外</a:t>
            </a:r>
            <a:endParaRPr lang="zh-CN" altLang="en-US" sz="2600" kern="1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63" name="文本框 62"/>
          <p:cNvSpPr txBox="1"/>
          <p:nvPr>
            <p:custDataLst>
              <p:tags r:id="rId15"/>
            </p:custDataLst>
          </p:nvPr>
        </p:nvSpPr>
        <p:spPr>
          <a:xfrm>
            <a:off x="2021840" y="5942965"/>
            <a:ext cx="104711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zh-CN" sz="2800" b="1" kern="100">
                <a:solidFill>
                  <a:srgbClr val="7030A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尿素</a:t>
            </a:r>
            <a:endParaRPr lang="zh-CN" altLang="zh-CN" sz="2800" b="1" kern="100">
              <a:solidFill>
                <a:srgbClr val="7030A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64" name="文本框 63"/>
          <p:cNvSpPr txBox="1"/>
          <p:nvPr>
            <p:custDataLst>
              <p:tags r:id="rId16"/>
            </p:custDataLst>
          </p:nvPr>
        </p:nvSpPr>
        <p:spPr>
          <a:xfrm>
            <a:off x="2874645" y="5853430"/>
            <a:ext cx="8862695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219200" fontAlgn="base">
              <a:lnSpc>
                <a:spcPct val="130000"/>
              </a:lnSpc>
              <a:buClrTx/>
              <a:buSzTx/>
              <a:buFontTx/>
            </a:pPr>
            <a:r>
              <a:rPr lang="en-US" altLang="zh-CN" sz="2600" kern="1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→</a:t>
            </a:r>
            <a:r>
              <a:rPr lang="zh-CN" altLang="en-US" sz="2600" kern="1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组织液</a:t>
            </a:r>
            <a:r>
              <a:rPr lang="en-US" altLang="zh-CN" sz="2600" kern="1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→</a:t>
            </a:r>
            <a:r>
              <a:rPr lang="zh-CN" altLang="en-US" sz="2600" kern="1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血液循环系统</a:t>
            </a:r>
            <a:r>
              <a:rPr lang="en-US" altLang="zh-CN" sz="2600" kern="1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→</a:t>
            </a:r>
            <a:r>
              <a:rPr lang="zh-CN" altLang="en-US" sz="2600" kern="1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泌尿</a:t>
            </a:r>
            <a:r>
              <a:rPr lang="zh-CN" altLang="zh-CN" sz="2600" kern="1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系统、皮肤</a:t>
            </a:r>
            <a:r>
              <a:rPr lang="en-US" altLang="zh-CN" sz="2600" kern="1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→</a:t>
            </a:r>
            <a:r>
              <a:rPr lang="zh-CN" altLang="en-US" sz="2600" kern="1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体外</a:t>
            </a:r>
            <a:endParaRPr lang="zh-CN" altLang="en-US" sz="2600" kern="1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38" grpId="0" animBg="1"/>
      <p:bldP spid="55" grpId="0"/>
      <p:bldP spid="57" grpId="0"/>
      <p:bldP spid="60" grpId="0" animBg="1"/>
      <p:bldP spid="61" grpId="0"/>
      <p:bldP spid="62" grpId="0"/>
      <p:bldP spid="63" grpId="0"/>
      <p:bldP spid="6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文本框 17411"/>
          <p:cNvSpPr txBox="1"/>
          <p:nvPr>
            <p:custDataLst>
              <p:tags r:id="rId1"/>
            </p:custDataLst>
          </p:nvPr>
        </p:nvSpPr>
        <p:spPr>
          <a:xfrm>
            <a:off x="4665345" y="2669106"/>
            <a:ext cx="101536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血浆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7413" name="文本框 17412"/>
          <p:cNvSpPr txBox="1"/>
          <p:nvPr>
            <p:custDataLst>
              <p:tags r:id="rId2"/>
            </p:custDataLst>
          </p:nvPr>
        </p:nvSpPr>
        <p:spPr>
          <a:xfrm>
            <a:off x="7559000" y="2598480"/>
            <a:ext cx="1457325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组织液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7414" name="文本框 17413"/>
          <p:cNvSpPr txBox="1"/>
          <p:nvPr>
            <p:custDataLst>
              <p:tags r:id="rId3"/>
            </p:custDataLst>
          </p:nvPr>
        </p:nvSpPr>
        <p:spPr>
          <a:xfrm>
            <a:off x="6088023" y="4931689"/>
            <a:ext cx="1039812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淋巴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7415" name="文本框 17414"/>
          <p:cNvSpPr txBox="1"/>
          <p:nvPr>
            <p:custDataLst>
              <p:tags r:id="rId4"/>
            </p:custDataLst>
          </p:nvPr>
        </p:nvSpPr>
        <p:spPr>
          <a:xfrm>
            <a:off x="11116882" y="2266291"/>
            <a:ext cx="1031240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组织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细胞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7416" name="直接连接符 17415"/>
          <p:cNvSpPr/>
          <p:nvPr>
            <p:custDataLst>
              <p:tags r:id="rId5"/>
            </p:custDataLst>
          </p:nvPr>
        </p:nvSpPr>
        <p:spPr>
          <a:xfrm flipV="1">
            <a:off x="5555615" y="2772877"/>
            <a:ext cx="2090420" cy="127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  <p:sp>
        <p:nvSpPr>
          <p:cNvPr id="17418" name="直接连接符 17417"/>
          <p:cNvSpPr/>
          <p:nvPr>
            <p:custDataLst>
              <p:tags r:id="rId6"/>
            </p:custDataLst>
          </p:nvPr>
        </p:nvSpPr>
        <p:spPr>
          <a:xfrm flipH="1">
            <a:off x="6907490" y="3497034"/>
            <a:ext cx="1152525" cy="1584325"/>
          </a:xfrm>
          <a:prstGeom prst="line">
            <a:avLst/>
          </a:prstGeom>
          <a:ln w="38100"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  <p:sp>
        <p:nvSpPr>
          <p:cNvPr id="17419" name="直接连接符 17418"/>
          <p:cNvSpPr/>
          <p:nvPr>
            <p:custDataLst>
              <p:tags r:id="rId7"/>
            </p:custDataLst>
          </p:nvPr>
        </p:nvSpPr>
        <p:spPr>
          <a:xfrm flipH="1">
            <a:off x="9158565" y="2871570"/>
            <a:ext cx="1873250" cy="0"/>
          </a:xfrm>
          <a:prstGeom prst="line">
            <a:avLst/>
          </a:prstGeom>
          <a:ln w="53975" cap="flat" cmpd="sng">
            <a:solidFill>
              <a:srgbClr val="FF0000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  <p:sp>
        <p:nvSpPr>
          <p:cNvPr id="17420" name="直接连接符 17419"/>
          <p:cNvSpPr/>
          <p:nvPr>
            <p:custDataLst>
              <p:tags r:id="rId8"/>
            </p:custDataLst>
          </p:nvPr>
        </p:nvSpPr>
        <p:spPr>
          <a:xfrm>
            <a:off x="9185235" y="2736507"/>
            <a:ext cx="1872615" cy="635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  <p:sp>
        <p:nvSpPr>
          <p:cNvPr id="17422" name="文本框 17421"/>
          <p:cNvSpPr txBox="1"/>
          <p:nvPr>
            <p:custDataLst>
              <p:tags r:id="rId9"/>
            </p:custDataLst>
          </p:nvPr>
        </p:nvSpPr>
        <p:spPr>
          <a:xfrm>
            <a:off x="5427131" y="2275715"/>
            <a:ext cx="231140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营养物质，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kumimoji="0" lang="en-US" altLang="zh-CN" sz="2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423" name="文本框 17422"/>
          <p:cNvSpPr txBox="1"/>
          <p:nvPr>
            <p:custDataLst>
              <p:tags r:id="rId10"/>
            </p:custDataLst>
          </p:nvPr>
        </p:nvSpPr>
        <p:spPr>
          <a:xfrm rot="-67994256">
            <a:off x="6871930" y="4176991"/>
            <a:ext cx="170688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毛细淋巴管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7424" name="文本框 17423"/>
          <p:cNvSpPr txBox="1"/>
          <p:nvPr>
            <p:custDataLst>
              <p:tags r:id="rId11"/>
            </p:custDataLst>
          </p:nvPr>
        </p:nvSpPr>
        <p:spPr>
          <a:xfrm rot="3595928">
            <a:off x="4774843" y="4247159"/>
            <a:ext cx="140208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淋巴循环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7430" name="文本框 17429"/>
          <p:cNvSpPr txBox="1"/>
          <p:nvPr>
            <p:custDataLst>
              <p:tags r:id="rId12"/>
            </p:custDataLst>
          </p:nvPr>
        </p:nvSpPr>
        <p:spPr>
          <a:xfrm>
            <a:off x="6026150" y="5614035"/>
            <a:ext cx="1407795" cy="57912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内环境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7433" name="文本框 17432"/>
          <p:cNvSpPr txBox="1"/>
          <p:nvPr>
            <p:custDataLst>
              <p:tags r:id="rId13"/>
            </p:custDataLst>
          </p:nvPr>
        </p:nvSpPr>
        <p:spPr>
          <a:xfrm>
            <a:off x="5454650" y="2987180"/>
            <a:ext cx="241236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代谢废物，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CO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kumimoji="0" lang="en-US" altLang="zh-CN" sz="2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直接连接符 4"/>
          <p:cNvSpPr/>
          <p:nvPr>
            <p:custDataLst>
              <p:tags r:id="rId14"/>
            </p:custDataLst>
          </p:nvPr>
        </p:nvSpPr>
        <p:spPr>
          <a:xfrm flipH="1">
            <a:off x="5511800" y="2940107"/>
            <a:ext cx="2053590" cy="24130"/>
          </a:xfrm>
          <a:prstGeom prst="line">
            <a:avLst/>
          </a:prstGeom>
          <a:ln w="41275" cap="flat" cmpd="sng">
            <a:solidFill>
              <a:srgbClr val="FF0000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  <p:sp>
        <p:nvSpPr>
          <p:cNvPr id="7" name="文本框 6"/>
          <p:cNvSpPr txBox="1"/>
          <p:nvPr>
            <p:custDataLst>
              <p:tags r:id="rId15"/>
            </p:custDataLst>
          </p:nvPr>
        </p:nvSpPr>
        <p:spPr>
          <a:xfrm>
            <a:off x="9016929" y="2124701"/>
            <a:ext cx="208915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营养物质，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kumimoji="0" lang="en-US" altLang="zh-CN" sz="2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16"/>
            </p:custDataLst>
          </p:nvPr>
        </p:nvSpPr>
        <p:spPr>
          <a:xfrm>
            <a:off x="8978059" y="3044465"/>
            <a:ext cx="230187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代谢废物，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CO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kumimoji="0" lang="en-US" altLang="zh-CN" sz="2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文本框 26"/>
          <p:cNvSpPr txBox="1"/>
          <p:nvPr>
            <p:custDataLst>
              <p:tags r:id="rId17"/>
            </p:custDataLst>
          </p:nvPr>
        </p:nvSpPr>
        <p:spPr>
          <a:xfrm>
            <a:off x="2169160" y="1902233"/>
            <a:ext cx="1663065" cy="650875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消化系统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31" name="文本框 30"/>
          <p:cNvSpPr txBox="1"/>
          <p:nvPr>
            <p:custDataLst>
              <p:tags r:id="rId18"/>
            </p:custDataLst>
          </p:nvPr>
        </p:nvSpPr>
        <p:spPr>
          <a:xfrm>
            <a:off x="369623" y="2031151"/>
            <a:ext cx="176479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营养物质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19"/>
            </p:custDataLst>
          </p:nvPr>
        </p:nvSpPr>
        <p:spPr>
          <a:xfrm>
            <a:off x="370069" y="3040663"/>
            <a:ext cx="1799486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kumimoji="0" lang="en-US" altLang="zh-CN" sz="2800" b="1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" name="文本框 26"/>
          <p:cNvSpPr txBox="1"/>
          <p:nvPr>
            <p:custDataLst>
              <p:tags r:id="rId20"/>
            </p:custDataLst>
          </p:nvPr>
        </p:nvSpPr>
        <p:spPr>
          <a:xfrm>
            <a:off x="2169402" y="2963742"/>
            <a:ext cx="1662478" cy="650875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呼吸系统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34" name="直接连接符 33"/>
          <p:cNvSpPr/>
          <p:nvPr>
            <p:custDataLst>
              <p:tags r:id="rId21"/>
            </p:custDataLst>
          </p:nvPr>
        </p:nvSpPr>
        <p:spPr>
          <a:xfrm>
            <a:off x="3870960" y="2393253"/>
            <a:ext cx="735353" cy="478318"/>
          </a:xfrm>
          <a:prstGeom prst="line">
            <a:avLst/>
          </a:prstGeom>
          <a:ln w="635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  <p:sp>
        <p:nvSpPr>
          <p:cNvPr id="35" name="直接连接符 34"/>
          <p:cNvSpPr/>
          <p:nvPr>
            <p:custDataLst>
              <p:tags r:id="rId22"/>
            </p:custDataLst>
          </p:nvPr>
        </p:nvSpPr>
        <p:spPr>
          <a:xfrm flipV="1">
            <a:off x="3879851" y="3117592"/>
            <a:ext cx="688976" cy="320870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  <p:sp>
        <p:nvSpPr>
          <p:cNvPr id="37" name="文本框 36"/>
          <p:cNvSpPr txBox="1"/>
          <p:nvPr>
            <p:custDataLst>
              <p:tags r:id="rId23"/>
            </p:custDataLst>
          </p:nvPr>
        </p:nvSpPr>
        <p:spPr>
          <a:xfrm>
            <a:off x="369454" y="4171314"/>
            <a:ext cx="1799486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代谢废物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24"/>
            </p:custDataLst>
          </p:nvPr>
        </p:nvSpPr>
        <p:spPr>
          <a:xfrm>
            <a:off x="351722" y="5268076"/>
            <a:ext cx="1799486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CO</a:t>
            </a:r>
            <a:r>
              <a:rPr kumimoji="0" lang="en-US" altLang="zh-CN" sz="2800" b="1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9" name="文本框 26"/>
          <p:cNvSpPr txBox="1"/>
          <p:nvPr>
            <p:custDataLst>
              <p:tags r:id="rId25"/>
            </p:custDataLst>
          </p:nvPr>
        </p:nvSpPr>
        <p:spPr>
          <a:xfrm>
            <a:off x="2169160" y="5203598"/>
            <a:ext cx="1662430" cy="650875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呼吸系统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40" name="文本框 26"/>
          <p:cNvSpPr txBox="1"/>
          <p:nvPr>
            <p:custDataLst>
              <p:tags r:id="rId26"/>
            </p:custDataLst>
          </p:nvPr>
        </p:nvSpPr>
        <p:spPr>
          <a:xfrm>
            <a:off x="2169160" y="3955188"/>
            <a:ext cx="1662430" cy="953135"/>
          </a:xfrm>
          <a:prstGeom prst="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皮肤、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泌尿系统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3" name="矩形 2"/>
          <p:cNvSpPr/>
          <p:nvPr>
            <p:custDataLst>
              <p:tags r:id="rId27"/>
            </p:custDataLst>
          </p:nvPr>
        </p:nvSpPr>
        <p:spPr>
          <a:xfrm>
            <a:off x="4711066" y="1975969"/>
            <a:ext cx="4222750" cy="3444875"/>
          </a:xfrm>
          <a:prstGeom prst="rect">
            <a:avLst/>
          </a:prstGeom>
          <a:noFill/>
          <a:ln w="57150">
            <a:solidFill>
              <a:srgbClr val="99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42" name="直接连接符 41"/>
          <p:cNvSpPr/>
          <p:nvPr>
            <p:custDataLst>
              <p:tags r:id="rId28"/>
            </p:custDataLst>
          </p:nvPr>
        </p:nvSpPr>
        <p:spPr>
          <a:xfrm flipH="1">
            <a:off x="3880485" y="3191076"/>
            <a:ext cx="782322" cy="1532626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  <p:sp>
        <p:nvSpPr>
          <p:cNvPr id="43" name="直接连接符 42"/>
          <p:cNvSpPr/>
          <p:nvPr>
            <p:custDataLst>
              <p:tags r:id="rId29"/>
            </p:custDataLst>
          </p:nvPr>
        </p:nvSpPr>
        <p:spPr>
          <a:xfrm flipH="1">
            <a:off x="3879849" y="3117593"/>
            <a:ext cx="844574" cy="2549720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  <p:sp>
        <p:nvSpPr>
          <p:cNvPr id="6" name="文本框 5"/>
          <p:cNvSpPr txBox="1"/>
          <p:nvPr>
            <p:custDataLst>
              <p:tags r:id="rId30"/>
            </p:custDataLst>
          </p:nvPr>
        </p:nvSpPr>
        <p:spPr>
          <a:xfrm>
            <a:off x="351840" y="6001431"/>
            <a:ext cx="21474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外界环境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" name="直接连接符 1"/>
          <p:cNvSpPr/>
          <p:nvPr>
            <p:custDataLst>
              <p:tags r:id="rId31"/>
            </p:custDataLst>
          </p:nvPr>
        </p:nvSpPr>
        <p:spPr>
          <a:xfrm flipH="1" flipV="1">
            <a:off x="5189855" y="3663447"/>
            <a:ext cx="897255" cy="1443355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  <p:grpSp>
        <p:nvGrpSpPr>
          <p:cNvPr id="36" name="组合 35"/>
          <p:cNvGrpSpPr/>
          <p:nvPr>
            <p:custDataLst>
              <p:tags r:id="rId32"/>
            </p:custDataLst>
          </p:nvPr>
        </p:nvGrpSpPr>
        <p:grpSpPr>
          <a:xfrm>
            <a:off x="0" y="79481"/>
            <a:ext cx="8561646" cy="599441"/>
            <a:chOff x="0" y="79481"/>
            <a:chExt cx="8561646" cy="599441"/>
          </a:xfrm>
        </p:grpSpPr>
        <p:sp>
          <p:nvSpPr>
            <p:cNvPr id="41" name="矩形 40"/>
            <p:cNvSpPr/>
            <p:nvPr>
              <p:custDataLst>
                <p:tags r:id="rId33"/>
              </p:custDataLst>
            </p:nvPr>
          </p:nvSpPr>
          <p:spPr>
            <a:xfrm>
              <a:off x="0" y="80761"/>
              <a:ext cx="218440" cy="598161"/>
            </a:xfrm>
            <a:prstGeom prst="rect">
              <a:avLst/>
            </a:prstGeom>
            <a:solidFill>
              <a:srgbClr val="30437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Arial" panose="020B0604020202020204"/>
                <a:sym typeface="Times New Roman" panose="02020603050405020304" pitchFamily="18" charset="0"/>
              </a:endParaRPr>
            </a:p>
          </p:txBody>
        </p:sp>
        <p:sp>
          <p:nvSpPr>
            <p:cNvPr id="44" name="文本框 43"/>
            <p:cNvSpPr txBox="1"/>
            <p:nvPr>
              <p:custDataLst>
                <p:tags r:id="rId34"/>
              </p:custDataLst>
            </p:nvPr>
          </p:nvSpPr>
          <p:spPr>
            <a:xfrm>
              <a:off x="352366" y="79481"/>
              <a:ext cx="8209280" cy="521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b="1" spc="360">
                  <a:solidFill>
                    <a:srgbClr val="5B9BD5">
                      <a:lumMod val="75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/>
                </a:rPr>
                <a:t>四、细胞通过内环境与外界环境进行物质交换</a:t>
              </a:r>
              <a:endParaRPr lang="zh-CN" altLang="en-US" sz="2800" b="1" spc="360">
                <a:solidFill>
                  <a:srgbClr val="5B9BD5">
                    <a:lumMod val="75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/>
              </a:endParaRPr>
            </a:p>
          </p:txBody>
        </p:sp>
      </p:grpSp>
      <p:sp>
        <p:nvSpPr>
          <p:cNvPr id="9" name="文本框 8"/>
          <p:cNvSpPr txBox="1"/>
          <p:nvPr>
            <p:custDataLst>
              <p:tags r:id="rId35"/>
            </p:custDataLst>
          </p:nvPr>
        </p:nvSpPr>
        <p:spPr>
          <a:xfrm>
            <a:off x="993140" y="812800"/>
            <a:ext cx="105143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</a:rPr>
              <a:t>内环境与外界环境的物质交换过程需要体内各个系统的参与：（</a:t>
            </a:r>
            <a:r>
              <a:rPr lang="en-US" altLang="zh-CN" sz="2800">
                <a:latin typeface="楷体" panose="02010609060101010101" pitchFamily="49" charset="-122"/>
                <a:ea typeface="楷体" panose="02010609060101010101" pitchFamily="49" charset="-122"/>
              </a:rPr>
              <a:t>P6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custDataLst>
      <p:tags r:id="rId36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7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7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7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7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7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7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4" grpId="0"/>
      <p:bldP spid="17422" grpId="0"/>
      <p:bldP spid="17423" grpId="0"/>
      <p:bldP spid="17424" grpId="0"/>
      <p:bldP spid="17433" grpId="0"/>
      <p:bldP spid="7" grpId="0"/>
      <p:bldP spid="8" grpId="0"/>
      <p:bldP spid="28" grpId="0" animBg="1"/>
      <p:bldP spid="31" grpId="0"/>
      <p:bldP spid="32" grpId="0"/>
      <p:bldP spid="33" grpId="0" animBg="1"/>
      <p:bldP spid="34" grpId="0" animBg="1"/>
      <p:bldP spid="35" grpId="0" animBg="1"/>
      <p:bldP spid="37" grpId="0"/>
      <p:bldP spid="38" grpId="0"/>
      <p:bldP spid="39" grpId="0" animBg="1"/>
      <p:bldP spid="40" grpId="0" animBg="1"/>
      <p:bldP spid="3" grpId="0" animBg="1"/>
      <p:bldP spid="42" grpId="0" animBg="1"/>
      <p:bldP spid="43" grpId="0" animBg="1"/>
      <p:bldP spid="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736850" y="454025"/>
            <a:ext cx="813054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800" b="1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细胞与外界环境物质交换的穿膜问题</a:t>
            </a:r>
            <a:endParaRPr lang="en-US" altLang="zh-CN" sz="2800" b="1">
              <a:solidFill>
                <a:schemeClr val="tx1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8" name="圆角矩形 7"/>
          <p:cNvSpPr/>
          <p:nvPr>
            <p:custDataLst>
              <p:tags r:id="rId2"/>
            </p:custDataLst>
          </p:nvPr>
        </p:nvSpPr>
        <p:spPr>
          <a:xfrm>
            <a:off x="628015" y="324485"/>
            <a:ext cx="1974850" cy="78105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拓展</a:t>
            </a:r>
            <a:endParaRPr lang="zh-CN" altLang="en-US" sz="32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矩形 1"/>
          <p:cNvSpPr/>
          <p:nvPr>
            <p:custDataLst>
              <p:tags r:id="rId3"/>
            </p:custDataLst>
          </p:nvPr>
        </p:nvSpPr>
        <p:spPr>
          <a:xfrm>
            <a:off x="307975" y="1576705"/>
            <a:ext cx="5565775" cy="40925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Times New Roman" panose="02020603050405020304" pitchFamily="18" charset="0"/>
              </a:rPr>
              <a:t>① </a:t>
            </a:r>
            <a:r>
              <a:rPr kumimoji="0" sz="2600" i="0" u="none" strike="noStrike" kern="1200" cap="none" spc="0" normalizeH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Times New Roman" panose="02020603050405020304" pitchFamily="18" charset="0"/>
              </a:rPr>
              <a:t>葡萄糖</a:t>
            </a:r>
            <a:r>
              <a:rPr kumimoji="0" sz="2600" i="0" u="none" strike="noStrike" kern="1200" cap="none" spc="0" normalizeH="0" noProof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Times New Roman" panose="02020603050405020304" pitchFamily="18" charset="0"/>
              </a:rPr>
              <a:t>从</a:t>
            </a:r>
            <a:r>
              <a:rPr kumimoji="0" sz="2600" i="0" u="none" strike="noStrike" kern="1200" cap="none" spc="0" normalizeH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Times New Roman" panose="02020603050405020304" pitchFamily="18" charset="0"/>
              </a:rPr>
              <a:t>外界环境</a:t>
            </a:r>
            <a:r>
              <a:rPr kumimoji="0" sz="2600" i="0" u="none" strike="noStrike" kern="1200" cap="none" spc="0" normalizeH="0" noProof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Times New Roman" panose="02020603050405020304" pitchFamily="18" charset="0"/>
              </a:rPr>
              <a:t>到被</a:t>
            </a:r>
            <a:r>
              <a:rPr kumimoji="0" sz="2600" i="0" u="none" strike="noStrike" kern="1200" cap="none" spc="0" normalizeH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Times New Roman" panose="02020603050405020304" pitchFamily="18" charset="0"/>
              </a:rPr>
              <a:t>组织细胞</a:t>
            </a:r>
            <a:endParaRPr kumimoji="0" sz="2600" i="0" u="none" strike="noStrike" kern="1200" cap="none" spc="0" normalizeH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sz="2600" i="0" u="none" strike="noStrike" kern="1200" cap="none" spc="0" normalizeH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Times New Roman" panose="02020603050405020304" pitchFamily="18" charset="0"/>
              </a:rPr>
              <a:t> </a:t>
            </a:r>
            <a:r>
              <a:rPr kumimoji="0" lang="en-US" sz="2600" i="0" u="none" strike="noStrike" kern="1200" cap="none" spc="0" normalizeH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Times New Roman" panose="02020603050405020304" pitchFamily="18" charset="0"/>
              </a:rPr>
              <a:t>  </a:t>
            </a:r>
            <a:r>
              <a:rPr kumimoji="0" sz="2600" i="0" u="none" strike="noStrike" kern="1200" cap="none" spc="0" normalizeH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Times New Roman" panose="02020603050405020304" pitchFamily="18" charset="0"/>
              </a:rPr>
              <a:t>利用</a:t>
            </a:r>
            <a:r>
              <a:rPr kumimoji="0" sz="2600" i="0" u="none" strike="noStrike" kern="1200" cap="none" spc="0" normalizeH="0" noProof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Times New Roman" panose="02020603050405020304" pitchFamily="18" charset="0"/>
              </a:rPr>
              <a:t>，至少穿过</a:t>
            </a:r>
            <a:r>
              <a:rPr kumimoji="0" lang="zh-CN" sz="2600" i="0" u="none" strike="noStrike" kern="1200" cap="none" spc="0" normalizeH="0" noProof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Times New Roman" panose="02020603050405020304" pitchFamily="18" charset="0"/>
              </a:rPr>
              <a:t>几层</a:t>
            </a:r>
            <a:r>
              <a:rPr kumimoji="0" sz="2600" i="0" u="none" strike="noStrike" kern="1200" cap="none" spc="0" normalizeH="0" noProof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Times New Roman" panose="02020603050405020304" pitchFamily="18" charset="0"/>
              </a:rPr>
              <a:t>生物膜</a:t>
            </a:r>
            <a:r>
              <a:rPr kumimoji="0" lang="zh-CN" sz="2600" i="0" u="none" strike="noStrike" kern="1200" cap="none" spc="0" normalizeH="0" noProof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Times New Roman" panose="02020603050405020304" pitchFamily="18" charset="0"/>
              </a:rPr>
              <a:t>？</a:t>
            </a:r>
            <a:endParaRPr kumimoji="0" sz="2600" i="0" u="none" strike="noStrike" kern="1200" cap="none" spc="0" normalizeH="0" noProof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en-US" altLang="zh-CN" sz="260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60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Times New Roman" panose="02020603050405020304" pitchFamily="18" charset="0"/>
              </a:rPr>
              <a:t>② </a:t>
            </a:r>
            <a:r>
              <a:rPr kumimoji="0" lang="zh-CN" altLang="en-US" sz="26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Times New Roman" panose="02020603050405020304" pitchFamily="18" charset="0"/>
              </a:rPr>
              <a:t>O</a:t>
            </a:r>
            <a:r>
              <a:rPr kumimoji="0" lang="zh-CN" altLang="en-US" sz="2600" i="0" baseline="-2500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Times New Roman" panose="02020603050405020304" pitchFamily="18" charset="0"/>
              </a:rPr>
              <a:t>2</a:t>
            </a:r>
            <a:r>
              <a:rPr kumimoji="0" lang="zh-CN" altLang="en-US" sz="26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Times New Roman" panose="02020603050405020304" pitchFamily="18" charset="0"/>
              </a:rPr>
              <a:t>从外界环境进入组织细胞，至</a:t>
            </a:r>
            <a:endParaRPr kumimoji="0" lang="zh-CN" altLang="en-US" sz="260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Times New Roman" panose="02020603050405020304" pitchFamily="18" charset="0"/>
              </a:rPr>
              <a:t> </a:t>
            </a:r>
            <a:r>
              <a:rPr kumimoji="0" lang="en-US" altLang="zh-CN" sz="26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Times New Roman" panose="02020603050405020304" pitchFamily="18" charset="0"/>
              </a:rPr>
              <a:t>  </a:t>
            </a:r>
            <a:r>
              <a:rPr kumimoji="0" lang="zh-CN" altLang="en-US" sz="26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Times New Roman" panose="02020603050405020304" pitchFamily="18" charset="0"/>
              </a:rPr>
              <a:t>少穿过几层生物膜？</a:t>
            </a:r>
            <a:endParaRPr kumimoji="0" lang="zh-CN" altLang="en-US" sz="260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60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60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Times New Roman" panose="02020603050405020304" pitchFamily="18" charset="0"/>
              </a:rPr>
              <a:t> </a:t>
            </a:r>
            <a:r>
              <a:rPr kumimoji="0" lang="en-US" altLang="zh-CN" sz="26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Times New Roman" panose="02020603050405020304" pitchFamily="18" charset="0"/>
              </a:rPr>
              <a:t>  </a:t>
            </a:r>
            <a:r>
              <a:rPr lang="zh-CN" altLang="en-US" sz="2600" noProof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Times New Roman" panose="02020603050405020304" pitchFamily="18" charset="0"/>
              </a:rPr>
              <a:t>O</a:t>
            </a:r>
            <a:r>
              <a:rPr lang="zh-CN" altLang="en-US" sz="2600" baseline="-25000" noProof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Times New Roman" panose="02020603050405020304" pitchFamily="18" charset="0"/>
              </a:rPr>
              <a:t>2</a:t>
            </a:r>
            <a:r>
              <a:rPr kumimoji="0" lang="zh-CN" altLang="en-US" sz="26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Times New Roman" panose="02020603050405020304" pitchFamily="18" charset="0"/>
              </a:rPr>
              <a:t>进入组织细胞并</a:t>
            </a:r>
            <a:r>
              <a:rPr kumimoji="0" lang="zh-CN" altLang="en-US" sz="260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Times New Roman" panose="02020603050405020304" pitchFamily="18" charset="0"/>
              </a:rPr>
              <a:t>被利用</a:t>
            </a:r>
            <a:r>
              <a:rPr kumimoji="0" lang="zh-CN" altLang="en-US" sz="26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Times New Roman" panose="02020603050405020304" pitchFamily="18" charset="0"/>
              </a:rPr>
              <a:t>，至少</a:t>
            </a:r>
            <a:r>
              <a:rPr kumimoji="0" lang="en-US" altLang="zh-CN" sz="26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Times New Roman" panose="02020603050405020304" pitchFamily="18" charset="0"/>
              </a:rPr>
              <a:t> </a:t>
            </a:r>
            <a:endParaRPr kumimoji="0" lang="en-US" altLang="zh-CN" sz="260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6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Times New Roman" panose="02020603050405020304" pitchFamily="18" charset="0"/>
              </a:rPr>
              <a:t>   </a:t>
            </a:r>
            <a:r>
              <a:rPr kumimoji="0" lang="zh-CN" altLang="en-US" sz="26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Times New Roman" panose="02020603050405020304" pitchFamily="18" charset="0"/>
              </a:rPr>
              <a:t>穿过几层生物膜？</a:t>
            </a:r>
            <a:endParaRPr kumimoji="0" lang="zh-CN" altLang="en-US" sz="260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1811722" y="2528153"/>
            <a:ext cx="18694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</a:rPr>
              <a:t>7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</a:rPr>
              <a:t>层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 flipH="1">
            <a:off x="2000761" y="4093775"/>
            <a:ext cx="1342321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层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6"/>
            </p:custDataLst>
          </p:nvPr>
        </p:nvSpPr>
        <p:spPr>
          <a:xfrm flipH="1">
            <a:off x="1811531" y="5669210"/>
            <a:ext cx="1342321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层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1" name="Picture 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rcRect l="30865" r="4034"/>
          <a:stretch>
            <a:fillRect/>
          </a:stretch>
        </p:blipFill>
        <p:spPr>
          <a:xfrm>
            <a:off x="6230620" y="1339215"/>
            <a:ext cx="5483225" cy="4168140"/>
          </a:xfrm>
          <a:prstGeom prst="rect">
            <a:avLst/>
          </a:prstGeom>
          <a:noFill/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</p:pic>
      <p:pic>
        <p:nvPicPr>
          <p:cNvPr id="10" name="Picture 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rcRect l="651" t="2715" r="22807"/>
          <a:stretch>
            <a:fillRect/>
          </a:stretch>
        </p:blipFill>
        <p:spPr>
          <a:xfrm>
            <a:off x="6085205" y="1339215"/>
            <a:ext cx="5774690" cy="4402455"/>
          </a:xfrm>
          <a:prstGeom prst="rect">
            <a:avLst/>
          </a:prstGeom>
          <a:noFill/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</p:pic>
      <p:sp>
        <p:nvSpPr>
          <p:cNvPr id="7" name="文本框 6"/>
          <p:cNvSpPr txBox="1"/>
          <p:nvPr>
            <p:custDataLst>
              <p:tags r:id="rId10"/>
            </p:custDataLst>
          </p:nvPr>
        </p:nvSpPr>
        <p:spPr>
          <a:xfrm>
            <a:off x="4701540" y="5870575"/>
            <a:ext cx="988949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注意：先确定起点、终点。</a:t>
            </a:r>
            <a:endParaRPr lang="zh-CN" altLang="en-US" sz="2400" b="1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r>
              <a:rPr lang="zh-CN" altLang="en-US" sz="2400" b="1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en-US" altLang="zh-CN" sz="2400" b="1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    </a:t>
            </a:r>
            <a:r>
              <a:rPr lang="zh-CN" altLang="en-US" sz="2400" b="1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看清是生物膜层数还是磷脂（双）分子层数。</a:t>
            </a:r>
            <a:endParaRPr lang="zh-CN" altLang="en-US" sz="2400" b="1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377825" y="912495"/>
            <a:ext cx="11521440" cy="986790"/>
          </a:xfrm>
        </p:spPr>
        <p:txBody>
          <a:bodyPr>
            <a:noAutofit/>
          </a:bodyPr>
          <a:lstStyle/>
          <a:p>
            <a:pPr marL="0" indent="0" fontAlgn="auto">
              <a:lnSpc>
                <a:spcPct val="120000"/>
              </a:lnSpc>
              <a:buNone/>
            </a:pPr>
            <a:r>
              <a:rPr lang="en-US" altLang="zh-CN" sz="2600" kern="1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下图表示人体细胞与外界环境之间进行物质交换的示意图，Ⅰ、Ⅱ、Ⅲ、Ⅳ表示能直接与内环境进行物质交换的系统或器官，①②是有关的生理过程。</a:t>
            </a:r>
            <a:endParaRPr lang="en-US" altLang="zh-CN" sz="2600" kern="1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54395" y="2105025"/>
            <a:ext cx="5944870" cy="4243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>
            <p:custDataLst>
              <p:tags r:id="rId5"/>
            </p:custDataLst>
          </p:nvPr>
        </p:nvSpPr>
        <p:spPr>
          <a:xfrm>
            <a:off x="276225" y="1713230"/>
            <a:ext cx="8686800" cy="30918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6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下列叙述错误的是(　　)</a:t>
            </a:r>
            <a:endParaRPr lang="zh-CN" altLang="en-US" sz="26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6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</a:t>
            </a:r>
            <a:r>
              <a:rPr lang="zh-CN" altLang="en-US" sz="26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A</a:t>
            </a:r>
            <a:r>
              <a:rPr lang="en-US" altLang="zh-CN" sz="26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. </a:t>
            </a:r>
            <a:r>
              <a:rPr lang="zh-CN" altLang="en-US" sz="26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内环境与Ⅰ交换气体必须通过肺泡壁和毛细血管壁</a:t>
            </a:r>
            <a:endParaRPr lang="zh-CN" altLang="en-US" sz="26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6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</a:t>
            </a:r>
            <a:r>
              <a:rPr lang="zh-CN" altLang="en-US" sz="26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B</a:t>
            </a:r>
            <a:r>
              <a:rPr lang="en-US" altLang="zh-CN" sz="26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. </a:t>
            </a:r>
            <a:r>
              <a:rPr lang="zh-CN" altLang="en-US" sz="26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Ⅱ内的葡萄糖通过①进入血液和淋巴液</a:t>
            </a:r>
            <a:endParaRPr lang="zh-CN" altLang="en-US" sz="26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6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</a:t>
            </a:r>
            <a:r>
              <a:rPr lang="zh-CN" altLang="en-US" sz="26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C</a:t>
            </a:r>
            <a:r>
              <a:rPr lang="en-US" altLang="zh-CN" sz="26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. </a:t>
            </a:r>
            <a:r>
              <a:rPr lang="zh-CN" altLang="en-US" sz="26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②表示重吸收作用</a:t>
            </a:r>
            <a:endParaRPr lang="zh-CN" altLang="en-US" sz="26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6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</a:t>
            </a:r>
            <a:r>
              <a:rPr lang="zh-CN" altLang="en-US" sz="26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D</a:t>
            </a:r>
            <a:r>
              <a:rPr lang="en-US" altLang="zh-CN" sz="26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. </a:t>
            </a:r>
            <a:r>
              <a:rPr lang="zh-CN" altLang="en-US" sz="26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Ⅳ表示的器官是皮肤</a:t>
            </a:r>
            <a:endParaRPr lang="zh-CN" altLang="en-US" sz="26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4" name="Rectangle 3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194685" y="1965325"/>
            <a:ext cx="527685" cy="583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FB564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algn="ctr">
              <a:spcAft>
                <a:spcPct val="0"/>
              </a:spcAft>
            </a:pPr>
            <a:r>
              <a:rPr lang="en-US" altLang="zh-CN" sz="3200" b="1" kern="1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　</a:t>
            </a:r>
            <a:endParaRPr lang="en-US" altLang="zh-CN" sz="3200" b="1" kern="1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>
            <p:custDataLst>
              <p:tags r:id="rId7"/>
            </p:custDataLst>
          </p:nvPr>
        </p:nvSpPr>
        <p:spPr>
          <a:xfrm>
            <a:off x="847725" y="4991100"/>
            <a:ext cx="6533515" cy="119888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 anchor="t">
            <a:spAutoFit/>
          </a:bodyPr>
          <a:lstStyle/>
          <a:p>
            <a:pPr indent="0" fontAlgn="auto">
              <a:lnSpc>
                <a:spcPct val="100000"/>
              </a:lnSpc>
            </a:pPr>
            <a:r>
              <a:rPr lang="zh-CN" altLang="en-US" sz="2400" b="1">
                <a:solidFill>
                  <a:srgbClr val="06097E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解析：Ⅰ是呼吸系统；Ⅱ是消化系统，葡萄糖通过①消化吸收只能进入血液；Ⅲ是泌尿系统，②表示重吸收作用；Ⅳ是皮肤。</a:t>
            </a:r>
            <a:endParaRPr lang="zh-CN" altLang="en-US" sz="2400" b="1">
              <a:solidFill>
                <a:srgbClr val="06097E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grpSp>
        <p:nvGrpSpPr>
          <p:cNvPr id="16" name="组合 15"/>
          <p:cNvGrpSpPr/>
          <p:nvPr>
            <p:custDataLst>
              <p:tags r:id="rId8"/>
            </p:custDataLst>
          </p:nvPr>
        </p:nvGrpSpPr>
        <p:grpSpPr>
          <a:xfrm>
            <a:off x="0" y="160019"/>
            <a:ext cx="2140526" cy="599441"/>
            <a:chOff x="0" y="79481"/>
            <a:chExt cx="2140526" cy="599441"/>
          </a:xfrm>
        </p:grpSpPr>
        <p:sp>
          <p:nvSpPr>
            <p:cNvPr id="22" name="矩形 21"/>
            <p:cNvSpPr/>
            <p:nvPr>
              <p:custDataLst>
                <p:tags r:id="rId9"/>
              </p:custDataLst>
            </p:nvPr>
          </p:nvSpPr>
          <p:spPr>
            <a:xfrm>
              <a:off x="0" y="80761"/>
              <a:ext cx="218440" cy="598161"/>
            </a:xfrm>
            <a:prstGeom prst="rect">
              <a:avLst/>
            </a:prstGeom>
            <a:solidFill>
              <a:srgbClr val="30437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Arial" panose="020B0604020202020204"/>
                <a:sym typeface="Times New Roman" panose="02020603050405020304" pitchFamily="18" charset="0"/>
              </a:endParaRPr>
            </a:p>
          </p:txBody>
        </p:sp>
        <p:sp>
          <p:nvSpPr>
            <p:cNvPr id="23" name="文本框 22"/>
            <p:cNvSpPr txBox="1"/>
            <p:nvPr>
              <p:custDataLst>
                <p:tags r:id="rId10"/>
              </p:custDataLst>
            </p:nvPr>
          </p:nvSpPr>
          <p:spPr>
            <a:xfrm>
              <a:off x="352366" y="79481"/>
              <a:ext cx="1788160" cy="521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b="1" spc="360">
                  <a:solidFill>
                    <a:srgbClr val="5B9BD5">
                      <a:lumMod val="75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/>
                </a:rPr>
                <a:t>课堂练习</a:t>
              </a:r>
              <a:endParaRPr kumimoji="0" lang="zh-CN" altLang="en-US" sz="2800" b="1" i="0" u="none" strike="noStrike" kern="1200" cap="none" spc="360" normalizeH="0" baseline="0" noProof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0" name="圆角矩形 21"/>
          <p:cNvSpPr/>
          <p:nvPr>
            <p:custDataLst>
              <p:tags r:id="rId1"/>
            </p:custDataLst>
          </p:nvPr>
        </p:nvSpPr>
        <p:spPr>
          <a:xfrm>
            <a:off x="9080500" y="3619500"/>
            <a:ext cx="2280285" cy="643255"/>
          </a:xfrm>
          <a:prstGeom prst="roundRect">
            <a:avLst>
              <a:gd name="adj" fmla="val 16667"/>
            </a:avLst>
          </a:prstGeom>
          <a:solidFill>
            <a:srgbClr val="0033CC"/>
          </a:solidFill>
          <a:ln w="12700">
            <a:solidFill>
              <a:srgbClr val="89A4A7"/>
            </a:solidFill>
            <a:round/>
          </a:ln>
        </p:spPr>
        <p:txBody>
          <a:bodyPr anchor="ctr" anchorCtr="0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</a:defRPr>
            </a:lvl5pPr>
          </a:lstStyle>
          <a:p>
            <a:pPr lvl="0" algn="ctr" eaLnBrk="1" hangingPunct="1"/>
            <a:r>
              <a:rPr lang="zh-CN" altLang="en-US" sz="260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charset="-122"/>
              </a:rPr>
              <a:t>细胞（内液）</a:t>
            </a:r>
            <a:endParaRPr lang="zh-CN" altLang="en-US" sz="2600">
              <a:solidFill>
                <a:srgbClr val="FFFFFF"/>
              </a:solidFill>
              <a:latin typeface="Times New Roman" panose="02020603050405020304" pitchFamily="18" charset="0"/>
              <a:ea typeface="微软雅黑" panose="020B0503020204020204" charset="-122"/>
            </a:endParaRPr>
          </a:p>
        </p:txBody>
      </p:sp>
      <p:grpSp>
        <p:nvGrpSpPr>
          <p:cNvPr id="7" name="组合 6"/>
          <p:cNvGrpSpPr/>
          <p:nvPr>
            <p:custDataLst>
              <p:tags r:id="rId2"/>
            </p:custDataLst>
          </p:nvPr>
        </p:nvGrpSpPr>
        <p:grpSpPr>
          <a:xfrm>
            <a:off x="5151755" y="2619375"/>
            <a:ext cx="2362200" cy="1642745"/>
            <a:chOff x="8113" y="4125"/>
            <a:chExt cx="3720" cy="2587"/>
          </a:xfrm>
        </p:grpSpPr>
        <p:sp>
          <p:nvSpPr>
            <p:cNvPr id="71689" name="圆角矩形 22"/>
            <p:cNvSpPr/>
            <p:nvPr>
              <p:custDataLst>
                <p:tags r:id="rId3"/>
              </p:custDataLst>
            </p:nvPr>
          </p:nvSpPr>
          <p:spPr>
            <a:xfrm>
              <a:off x="8113" y="5700"/>
              <a:ext cx="3150" cy="1013"/>
            </a:xfrm>
            <a:prstGeom prst="roundRect">
              <a:avLst>
                <a:gd name="adj" fmla="val 16667"/>
              </a:avLst>
            </a:prstGeom>
            <a:solidFill>
              <a:srgbClr val="0033CC"/>
            </a:solidFill>
            <a:ln w="12700">
              <a:solidFill>
                <a:srgbClr val="89A4A7"/>
              </a:solidFill>
              <a:round/>
            </a:ln>
          </p:spPr>
          <p:txBody>
            <a:bodyPr anchor="ctr" anchorCtr="0"/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5pPr>
            </a:lstStyle>
            <a:p>
              <a:pPr lvl="0" algn="ctr" eaLnBrk="1" hangingPunct="1"/>
              <a:r>
                <a:rPr lang="zh-CN" altLang="en-US" sz="2600">
                  <a:solidFill>
                    <a:srgbClr val="FFFFFF"/>
                  </a:solidFill>
                  <a:latin typeface="Times New Roman" panose="02020603050405020304" pitchFamily="18" charset="0"/>
                  <a:ea typeface="微软雅黑" panose="020B0503020204020204" charset="-122"/>
                </a:rPr>
                <a:t>内环境</a:t>
              </a:r>
              <a:endParaRPr lang="zh-CN" altLang="en-US" sz="260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charset="-122"/>
              </a:endParaRPr>
            </a:p>
          </p:txBody>
        </p:sp>
        <p:cxnSp>
          <p:nvCxnSpPr>
            <p:cNvPr id="71697" name="直接连接符 45"/>
            <p:cNvCxnSpPr/>
            <p:nvPr>
              <p:custDataLst>
                <p:tags r:id="rId4"/>
              </p:custDataLst>
            </p:nvPr>
          </p:nvCxnSpPr>
          <p:spPr>
            <a:xfrm rot="5400000">
              <a:off x="9239" y="5361"/>
              <a:ext cx="900" cy="2"/>
            </a:xfrm>
            <a:prstGeom prst="line">
              <a:avLst/>
            </a:prstGeom>
            <a:noFill/>
            <a:ln w="41275">
              <a:solidFill>
                <a:prstClr val="black"/>
              </a:solidFill>
              <a:round/>
            </a:ln>
          </p:spPr>
        </p:cxnSp>
        <p:sp>
          <p:nvSpPr>
            <p:cNvPr id="71698" name="TextBox 46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9921" y="5115"/>
              <a:ext cx="1913" cy="578"/>
            </a:xfrm>
            <a:prstGeom prst="rect">
              <a:avLst/>
            </a:prstGeom>
            <a:noFill/>
            <a:ln>
              <a:noFill/>
            </a:ln>
          </p:spPr>
          <p:txBody>
            <a:bodyPr anchor="t" anchorCtr="0"/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5pPr>
            </a:lstStyle>
            <a:p>
              <a:pPr marL="0" marR="0" lvl="0" indent="0" eaLnBrk="1" fontAlgn="base" hangingPunct="1">
                <a:spcBef>
                  <a:spcPct val="0"/>
                </a:spcBef>
                <a:spcAft>
                  <a:spcPct val="0"/>
                </a:spcAft>
                <a:buClrTx/>
                <a:buFontTx/>
              </a:pPr>
              <a:r>
                <a:rPr lang="zh-CN" altLang="en-US" sz="2000" spc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微软雅黑" panose="020B0503020204020204" charset="-122"/>
                </a:rPr>
                <a:t>也就是</a:t>
              </a:r>
              <a:endParaRPr lang="zh-CN" altLang="en-US" sz="200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charset="-122"/>
              </a:endParaRPr>
            </a:p>
          </p:txBody>
        </p:sp>
        <p:sp>
          <p:nvSpPr>
            <p:cNvPr id="71699" name="圆角矩形 47"/>
            <p:cNvSpPr/>
            <p:nvPr>
              <p:custDataLst>
                <p:tags r:id="rId6"/>
              </p:custDataLst>
            </p:nvPr>
          </p:nvSpPr>
          <p:spPr>
            <a:xfrm>
              <a:off x="8225" y="4125"/>
              <a:ext cx="3038" cy="900"/>
            </a:xfrm>
            <a:prstGeom prst="roundRect">
              <a:avLst>
                <a:gd name="adj" fmla="val 16667"/>
              </a:avLst>
            </a:prstGeom>
            <a:solidFill>
              <a:srgbClr val="0033CC"/>
            </a:solidFill>
            <a:ln w="12700">
              <a:solidFill>
                <a:srgbClr val="89A4A7"/>
              </a:solidFill>
              <a:round/>
            </a:ln>
          </p:spPr>
          <p:txBody>
            <a:bodyPr anchor="ctr" anchorCtr="0"/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5pPr>
            </a:lstStyle>
            <a:p>
              <a:pPr lvl="0" algn="ctr" eaLnBrk="1" hangingPunct="1"/>
              <a:r>
                <a:rPr lang="zh-CN" altLang="en-US" sz="2600">
                  <a:solidFill>
                    <a:srgbClr val="FFFFFF"/>
                  </a:solidFill>
                  <a:latin typeface="Times New Roman" panose="02020603050405020304" pitchFamily="18" charset="0"/>
                  <a:ea typeface="微软雅黑" panose="020B0503020204020204" charset="-122"/>
                </a:rPr>
                <a:t>细胞外液</a:t>
              </a:r>
              <a:endParaRPr lang="zh-CN" altLang="en-US" sz="260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charset="-122"/>
              </a:endParaRPr>
            </a:p>
          </p:txBody>
        </p:sp>
      </p:grpSp>
      <p:grpSp>
        <p:nvGrpSpPr>
          <p:cNvPr id="6" name="组合 5"/>
          <p:cNvGrpSpPr/>
          <p:nvPr>
            <p:custDataLst>
              <p:tags r:id="rId7"/>
            </p:custDataLst>
          </p:nvPr>
        </p:nvGrpSpPr>
        <p:grpSpPr>
          <a:xfrm>
            <a:off x="3794125" y="4332605"/>
            <a:ext cx="5714365" cy="2056765"/>
            <a:chOff x="5975" y="6823"/>
            <a:chExt cx="8999" cy="3239"/>
          </a:xfrm>
        </p:grpSpPr>
        <p:cxnSp>
          <p:nvCxnSpPr>
            <p:cNvPr id="71681" name="直接箭头连接符 80"/>
            <p:cNvCxnSpPr/>
            <p:nvPr>
              <p:custDataLst>
                <p:tags r:id="rId8"/>
              </p:custDataLst>
            </p:nvPr>
          </p:nvCxnSpPr>
          <p:spPr>
            <a:xfrm rot="10800000">
              <a:off x="8150" y="8850"/>
              <a:ext cx="2363" cy="3"/>
            </a:xfrm>
            <a:prstGeom prst="line">
              <a:avLst/>
            </a:prstGeom>
            <a:noFill/>
            <a:ln w="47625">
              <a:solidFill>
                <a:prstClr val="black"/>
              </a:solidFill>
              <a:round/>
              <a:tailEnd type="arrow"/>
            </a:ln>
          </p:spPr>
        </p:cxnSp>
        <p:cxnSp>
          <p:nvCxnSpPr>
            <p:cNvPr id="71682" name="直接箭头连接符 78"/>
            <p:cNvCxnSpPr/>
            <p:nvPr>
              <p:custDataLst>
                <p:tags r:id="rId9"/>
              </p:custDataLst>
            </p:nvPr>
          </p:nvCxnSpPr>
          <p:spPr>
            <a:xfrm>
              <a:off x="9800" y="8848"/>
              <a:ext cx="2925" cy="2"/>
            </a:xfrm>
            <a:prstGeom prst="line">
              <a:avLst/>
            </a:prstGeom>
            <a:noFill/>
            <a:ln w="47625">
              <a:solidFill>
                <a:prstClr val="black"/>
              </a:solidFill>
              <a:round/>
              <a:tailEnd type="arrow"/>
            </a:ln>
          </p:spPr>
        </p:cxnSp>
        <p:cxnSp>
          <p:nvCxnSpPr>
            <p:cNvPr id="71683" name="直接箭头连接符 79"/>
            <p:cNvCxnSpPr/>
            <p:nvPr>
              <p:custDataLst>
                <p:tags r:id="rId10"/>
              </p:custDataLst>
            </p:nvPr>
          </p:nvCxnSpPr>
          <p:spPr>
            <a:xfrm rot="10800000">
              <a:off x="11600" y="9073"/>
              <a:ext cx="2363" cy="2"/>
            </a:xfrm>
            <a:prstGeom prst="line">
              <a:avLst/>
            </a:prstGeom>
            <a:noFill/>
            <a:ln w="47625">
              <a:solidFill>
                <a:prstClr val="black"/>
              </a:solidFill>
              <a:round/>
              <a:tailEnd type="arrow"/>
            </a:ln>
          </p:spPr>
        </p:cxnSp>
        <p:cxnSp>
          <p:nvCxnSpPr>
            <p:cNvPr id="71692" name="直接连接符 33"/>
            <p:cNvCxnSpPr/>
            <p:nvPr>
              <p:custDataLst>
                <p:tags r:id="rId11"/>
              </p:custDataLst>
            </p:nvPr>
          </p:nvCxnSpPr>
          <p:spPr>
            <a:xfrm rot="5400000">
              <a:off x="9238" y="7273"/>
              <a:ext cx="900" cy="0"/>
            </a:xfrm>
            <a:prstGeom prst="line">
              <a:avLst/>
            </a:prstGeom>
            <a:noFill/>
            <a:ln w="41275">
              <a:solidFill>
                <a:prstClr val="black"/>
              </a:solidFill>
              <a:round/>
            </a:ln>
          </p:spPr>
        </p:cxnSp>
        <p:sp>
          <p:nvSpPr>
            <p:cNvPr id="71693" name="TextBox 35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9698" y="6883"/>
              <a:ext cx="1240" cy="578"/>
            </a:xfrm>
            <a:prstGeom prst="rect">
              <a:avLst/>
            </a:prstGeom>
            <a:noFill/>
            <a:ln>
              <a:noFill/>
            </a:ln>
          </p:spPr>
          <p:txBody>
            <a:bodyPr anchor="t" anchorCtr="0"/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5pPr>
            </a:lstStyle>
            <a:p>
              <a:pPr marL="0" marR="0" lvl="0" indent="0" eaLnBrk="1" fontAlgn="base" hangingPunct="1">
                <a:spcBef>
                  <a:spcPct val="0"/>
                </a:spcBef>
                <a:spcAft>
                  <a:spcPct val="0"/>
                </a:spcAft>
                <a:buClrTx/>
                <a:buFontTx/>
              </a:pPr>
              <a:r>
                <a:rPr lang="zh-CN" altLang="en-US" sz="2000" spc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微软雅黑" panose="020B0503020204020204" charset="-122"/>
                </a:rPr>
                <a:t>包括</a:t>
              </a:r>
              <a:endParaRPr lang="zh-CN" altLang="en-US" sz="200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charset="-122"/>
              </a:endParaRPr>
            </a:p>
          </p:txBody>
        </p:sp>
        <p:sp>
          <p:nvSpPr>
            <p:cNvPr id="71694" name="圆角矩形 37"/>
            <p:cNvSpPr/>
            <p:nvPr>
              <p:custDataLst>
                <p:tags r:id="rId13"/>
              </p:custDataLst>
            </p:nvPr>
          </p:nvSpPr>
          <p:spPr>
            <a:xfrm>
              <a:off x="9350" y="8400"/>
              <a:ext cx="2138" cy="1013"/>
            </a:xfrm>
            <a:prstGeom prst="roundRect">
              <a:avLst>
                <a:gd name="adj" fmla="val 16667"/>
              </a:avLst>
            </a:prstGeom>
            <a:solidFill>
              <a:srgbClr val="0033CC"/>
            </a:solidFill>
            <a:ln w="12700">
              <a:solidFill>
                <a:srgbClr val="89A4A7"/>
              </a:solidFill>
              <a:round/>
            </a:ln>
          </p:spPr>
          <p:txBody>
            <a:bodyPr anchor="ctr" anchorCtr="0"/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5pPr>
            </a:lstStyle>
            <a:p>
              <a:pPr lvl="0" algn="ctr" eaLnBrk="1" hangingPunct="1"/>
              <a:r>
                <a:rPr lang="zh-CN" altLang="en-US" sz="2600">
                  <a:solidFill>
                    <a:srgbClr val="FFFFFF"/>
                  </a:solidFill>
                  <a:latin typeface="Times New Roman" panose="02020603050405020304" pitchFamily="18" charset="0"/>
                  <a:ea typeface="微软雅黑" panose="020B0503020204020204" charset="-122"/>
                </a:rPr>
                <a:t>组织液</a:t>
              </a:r>
              <a:endParaRPr lang="zh-CN" altLang="en-US" sz="260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charset="-122"/>
              </a:endParaRPr>
            </a:p>
          </p:txBody>
        </p:sp>
        <p:sp>
          <p:nvSpPr>
            <p:cNvPr id="71695" name="圆角矩形 39"/>
            <p:cNvSpPr/>
            <p:nvPr>
              <p:custDataLst>
                <p:tags r:id="rId14"/>
              </p:custDataLst>
            </p:nvPr>
          </p:nvSpPr>
          <p:spPr>
            <a:xfrm>
              <a:off x="5975" y="8340"/>
              <a:ext cx="2138" cy="1013"/>
            </a:xfrm>
            <a:prstGeom prst="roundRect">
              <a:avLst>
                <a:gd name="adj" fmla="val 16667"/>
              </a:avLst>
            </a:prstGeom>
            <a:solidFill>
              <a:srgbClr val="0033CC"/>
            </a:solidFill>
            <a:ln w="12700">
              <a:solidFill>
                <a:srgbClr val="89A4A7"/>
              </a:solidFill>
              <a:round/>
            </a:ln>
          </p:spPr>
          <p:txBody>
            <a:bodyPr anchor="ctr" anchorCtr="0"/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5pPr>
            </a:lstStyle>
            <a:p>
              <a:pPr lvl="0" algn="ctr" eaLnBrk="1" hangingPunct="1"/>
              <a:r>
                <a:rPr lang="zh-CN" altLang="en-US" sz="2600">
                  <a:solidFill>
                    <a:srgbClr val="FFFFFF"/>
                  </a:solidFill>
                  <a:latin typeface="Times New Roman" panose="02020603050405020304" pitchFamily="18" charset="0"/>
                  <a:ea typeface="微软雅黑" panose="020B0503020204020204" charset="-122"/>
                </a:rPr>
                <a:t>淋巴液</a:t>
              </a:r>
              <a:endParaRPr lang="zh-CN" altLang="en-US" sz="260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charset="-122"/>
              </a:endParaRPr>
            </a:p>
          </p:txBody>
        </p:sp>
        <p:sp>
          <p:nvSpPr>
            <p:cNvPr id="71696" name="圆角矩形 40"/>
            <p:cNvSpPr/>
            <p:nvPr>
              <p:custDataLst>
                <p:tags r:id="rId15"/>
              </p:custDataLst>
            </p:nvPr>
          </p:nvSpPr>
          <p:spPr>
            <a:xfrm>
              <a:off x="12838" y="8400"/>
              <a:ext cx="2137" cy="1013"/>
            </a:xfrm>
            <a:prstGeom prst="roundRect">
              <a:avLst>
                <a:gd name="adj" fmla="val 16667"/>
              </a:avLst>
            </a:prstGeom>
            <a:solidFill>
              <a:srgbClr val="0033CC"/>
            </a:solidFill>
            <a:ln w="12700">
              <a:solidFill>
                <a:srgbClr val="89A4A7"/>
              </a:solidFill>
              <a:round/>
            </a:ln>
          </p:spPr>
          <p:txBody>
            <a:bodyPr anchor="ctr" anchorCtr="0"/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5pPr>
            </a:lstStyle>
            <a:p>
              <a:pPr lvl="0" algn="ctr" eaLnBrk="1" hangingPunct="1"/>
              <a:r>
                <a:rPr lang="zh-CN" altLang="en-US" sz="2600">
                  <a:solidFill>
                    <a:srgbClr val="FFFFFF"/>
                  </a:solidFill>
                  <a:latin typeface="Times New Roman" panose="02020603050405020304" pitchFamily="18" charset="0"/>
                  <a:ea typeface="微软雅黑" panose="020B0503020204020204" charset="-122"/>
                </a:rPr>
                <a:t>血浆</a:t>
              </a:r>
              <a:endParaRPr lang="zh-CN" altLang="en-US" sz="260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charset="-122"/>
              </a:endParaRPr>
            </a:p>
          </p:txBody>
        </p:sp>
        <p:grpSp>
          <p:nvGrpSpPr>
            <p:cNvPr id="71700" name="组合 84"/>
            <p:cNvGrpSpPr/>
            <p:nvPr>
              <p:custDataLst>
                <p:tags r:id="rId16"/>
              </p:custDataLst>
            </p:nvPr>
          </p:nvGrpSpPr>
          <p:grpSpPr>
            <a:xfrm>
              <a:off x="6988" y="9388"/>
              <a:ext cx="6527" cy="675"/>
              <a:chOff x="3000363" y="5200661"/>
              <a:chExt cx="4144198" cy="428629"/>
            </a:xfrm>
          </p:grpSpPr>
          <p:sp>
            <p:nvSpPr>
              <p:cNvPr id="71701" name="直接连接符 69"/>
              <p:cNvSpPr>
                <a:spLocks noChangeShapeType="1"/>
              </p:cNvSpPr>
              <p:nvPr>
                <p:custDataLst>
                  <p:tags r:id="rId17"/>
                </p:custDataLst>
              </p:nvPr>
            </p:nvSpPr>
            <p:spPr bwMode="auto">
              <a:xfrm rot="5400000">
                <a:off x="2786841" y="5414181"/>
                <a:ext cx="428629" cy="1587"/>
              </a:xfrm>
              <a:prstGeom prst="line">
                <a:avLst/>
              </a:prstGeom>
              <a:noFill/>
              <a:ln w="41275" algn="ctr">
                <a:solidFill>
                  <a:srgbClr val="000000"/>
                </a:solidFill>
                <a:round/>
              </a:ln>
            </p:spPr>
            <p:txBody>
              <a:bodyPr anchor="t" anchorCtr="0"/>
              <a:lstStyle>
                <a:defPPr>
                  <a:defRPr lang="zh-CN"/>
                </a:defPPr>
                <a:lvl1pPr marL="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方正静蕾简体" charset="0"/>
                  </a:defRPr>
                </a:lvl1pPr>
                <a:lvl2pPr marL="4572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方正静蕾简体" charset="0"/>
                  </a:defRPr>
                </a:lvl2pPr>
                <a:lvl3pPr marL="9144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方正静蕾简体" charset="0"/>
                  </a:defRPr>
                </a:lvl3pPr>
                <a:lvl4pPr marL="13716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方正静蕾简体" charset="0"/>
                  </a:defRPr>
                </a:lvl4pPr>
                <a:lvl5pPr marL="18288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方正静蕾简体" charset="0"/>
                  </a:defRPr>
                </a:lvl5pPr>
              </a:lstStyle>
              <a:p>
                <a:pPr marL="0" marR="0" lvl="0" indent="0" eaLnBrk="1" fontAlgn="base" hangingPunct="1">
                  <a:spcBef>
                    <a:spcPct val="0"/>
                  </a:spcBef>
                  <a:spcAft>
                    <a:spcPct val="0"/>
                  </a:spcAft>
                  <a:buClrTx/>
                  <a:buFontTx/>
                </a:pPr>
                <a:endParaRPr lang="zh-CN" altLang="en-US" sz="1800">
                  <a:solidFill>
                    <a:srgbClr val="000000"/>
                  </a:solidFill>
                  <a:latin typeface="等线" panose="02010600030101010101" charset="-122"/>
                  <a:ea typeface="等线" panose="02010600030101010101" charset="-122"/>
                </a:endParaRPr>
              </a:p>
            </p:txBody>
          </p:sp>
          <p:sp>
            <p:nvSpPr>
              <p:cNvPr id="71702" name="直接连接符 70"/>
              <p:cNvSpPr>
                <a:spLocks noChangeShapeType="1"/>
              </p:cNvSpPr>
              <p:nvPr>
                <p:custDataLst>
                  <p:tags r:id="rId18"/>
                </p:custDataLst>
              </p:nvPr>
            </p:nvSpPr>
            <p:spPr bwMode="auto">
              <a:xfrm>
                <a:off x="3000363" y="5600715"/>
                <a:ext cx="4142611" cy="1587"/>
              </a:xfrm>
              <a:prstGeom prst="line">
                <a:avLst/>
              </a:prstGeom>
              <a:noFill/>
              <a:ln w="41275" algn="ctr">
                <a:solidFill>
                  <a:srgbClr val="000000"/>
                </a:solidFill>
                <a:round/>
              </a:ln>
            </p:spPr>
            <p:txBody>
              <a:bodyPr anchor="t" anchorCtr="0"/>
              <a:lstStyle>
                <a:defPPr>
                  <a:defRPr lang="zh-CN"/>
                </a:defPPr>
                <a:lvl1pPr marL="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方正静蕾简体" charset="0"/>
                  </a:defRPr>
                </a:lvl1pPr>
                <a:lvl2pPr marL="4572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方正静蕾简体" charset="0"/>
                  </a:defRPr>
                </a:lvl2pPr>
                <a:lvl3pPr marL="9144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方正静蕾简体" charset="0"/>
                  </a:defRPr>
                </a:lvl3pPr>
                <a:lvl4pPr marL="13716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方正静蕾简体" charset="0"/>
                  </a:defRPr>
                </a:lvl4pPr>
                <a:lvl5pPr marL="18288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方正静蕾简体" charset="0"/>
                  </a:defRPr>
                </a:lvl5pPr>
              </a:lstStyle>
              <a:p>
                <a:pPr marL="0" marR="0" lvl="0" indent="0" eaLnBrk="1" fontAlgn="base" hangingPunct="1">
                  <a:spcBef>
                    <a:spcPct val="0"/>
                  </a:spcBef>
                  <a:spcAft>
                    <a:spcPct val="0"/>
                  </a:spcAft>
                  <a:buClrTx/>
                  <a:buFontTx/>
                </a:pPr>
                <a:endParaRPr lang="zh-CN" altLang="en-US" sz="1800">
                  <a:solidFill>
                    <a:srgbClr val="000000"/>
                  </a:solidFill>
                  <a:latin typeface="等线" panose="02010600030101010101" charset="-122"/>
                  <a:ea typeface="等线" panose="02010600030101010101" charset="-122"/>
                </a:endParaRPr>
              </a:p>
            </p:txBody>
          </p:sp>
          <p:cxnSp>
            <p:nvCxnSpPr>
              <p:cNvPr id="71703" name="直接箭头连接符 72"/>
              <p:cNvCxnSpPr/>
              <p:nvPr>
                <p:custDataLst>
                  <p:tags r:id="rId19"/>
                </p:custDataLst>
              </p:nvPr>
            </p:nvCxnSpPr>
            <p:spPr>
              <a:xfrm rot="5400000" flipH="1" flipV="1">
                <a:off x="6965965" y="5393543"/>
                <a:ext cx="355603" cy="1587"/>
              </a:xfrm>
              <a:prstGeom prst="line">
                <a:avLst/>
              </a:prstGeom>
              <a:noFill/>
              <a:ln w="41275">
                <a:solidFill>
                  <a:prstClr val="black"/>
                </a:solidFill>
                <a:round/>
                <a:tailEnd type="arrow"/>
              </a:ln>
            </p:spPr>
          </p:cxnSp>
        </p:grpSp>
        <p:grpSp>
          <p:nvGrpSpPr>
            <p:cNvPr id="71708" name="组合 88"/>
            <p:cNvGrpSpPr/>
            <p:nvPr>
              <p:custDataLst>
                <p:tags r:id="rId20"/>
              </p:custDataLst>
            </p:nvPr>
          </p:nvGrpSpPr>
          <p:grpSpPr>
            <a:xfrm>
              <a:off x="6988" y="7725"/>
              <a:ext cx="6525" cy="563"/>
              <a:chOff x="3000364" y="4429131"/>
              <a:chExt cx="4143404" cy="357191"/>
            </a:xfrm>
          </p:grpSpPr>
          <p:cxnSp>
            <p:nvCxnSpPr>
              <p:cNvPr id="71709" name="直接连接符 42"/>
              <p:cNvCxnSpPr/>
              <p:nvPr>
                <p:custDataLst>
                  <p:tags r:id="rId21"/>
                </p:custDataLst>
              </p:nvPr>
            </p:nvCxnSpPr>
            <p:spPr>
              <a:xfrm>
                <a:off x="3000364" y="4429132"/>
                <a:ext cx="4143404" cy="1588"/>
              </a:xfrm>
              <a:prstGeom prst="line">
                <a:avLst/>
              </a:prstGeom>
              <a:noFill/>
              <a:ln w="41275">
                <a:solidFill>
                  <a:prstClr val="black"/>
                </a:solidFill>
                <a:round/>
              </a:ln>
            </p:spPr>
          </p:cxnSp>
          <p:cxnSp>
            <p:nvCxnSpPr>
              <p:cNvPr id="71710" name="直接连接符 85"/>
              <p:cNvCxnSpPr/>
              <p:nvPr>
                <p:custDataLst>
                  <p:tags r:id="rId22"/>
                </p:custDataLst>
              </p:nvPr>
            </p:nvCxnSpPr>
            <p:spPr>
              <a:xfrm rot="5400000">
                <a:off x="2822563" y="4606933"/>
                <a:ext cx="357190" cy="1588"/>
              </a:xfrm>
              <a:prstGeom prst="line">
                <a:avLst/>
              </a:prstGeom>
              <a:noFill/>
              <a:ln w="41275">
                <a:solidFill>
                  <a:prstClr val="black"/>
                </a:solidFill>
                <a:round/>
              </a:ln>
            </p:spPr>
          </p:cxnSp>
          <p:cxnSp>
            <p:nvCxnSpPr>
              <p:cNvPr id="71711" name="直接连接符 87"/>
              <p:cNvCxnSpPr/>
              <p:nvPr>
                <p:custDataLst>
                  <p:tags r:id="rId23"/>
                </p:custDataLst>
              </p:nvPr>
            </p:nvCxnSpPr>
            <p:spPr>
              <a:xfrm rot="5400000">
                <a:off x="6932628" y="4606931"/>
                <a:ext cx="357190" cy="1587"/>
              </a:xfrm>
              <a:prstGeom prst="line">
                <a:avLst/>
              </a:prstGeom>
              <a:noFill/>
              <a:ln w="41275">
                <a:solidFill>
                  <a:prstClr val="black"/>
                </a:solidFill>
                <a:round/>
              </a:ln>
            </p:spPr>
          </p:cxnSp>
        </p:grpSp>
      </p:grpSp>
      <p:grpSp>
        <p:nvGrpSpPr>
          <p:cNvPr id="2" name="组合 1"/>
          <p:cNvGrpSpPr/>
          <p:nvPr>
            <p:custDataLst>
              <p:tags r:id="rId24"/>
            </p:custDataLst>
          </p:nvPr>
        </p:nvGrpSpPr>
        <p:grpSpPr>
          <a:xfrm>
            <a:off x="5194300" y="866775"/>
            <a:ext cx="4205605" cy="1752600"/>
            <a:chOff x="8180" y="1365"/>
            <a:chExt cx="6623" cy="2760"/>
          </a:xfrm>
        </p:grpSpPr>
        <p:cxnSp>
          <p:nvCxnSpPr>
            <p:cNvPr id="71704" name="直接连接符 74"/>
            <p:cNvCxnSpPr/>
            <p:nvPr>
              <p:custDataLst>
                <p:tags r:id="rId25"/>
              </p:custDataLst>
            </p:nvPr>
          </p:nvCxnSpPr>
          <p:spPr>
            <a:xfrm flipH="1">
              <a:off x="11120" y="2825"/>
              <a:ext cx="0" cy="1300"/>
            </a:xfrm>
            <a:prstGeom prst="line">
              <a:avLst/>
            </a:prstGeom>
            <a:noFill/>
            <a:ln w="41275">
              <a:solidFill>
                <a:prstClr val="black"/>
              </a:solidFill>
              <a:round/>
            </a:ln>
          </p:spPr>
        </p:cxnSp>
        <p:sp>
          <p:nvSpPr>
            <p:cNvPr id="71705" name="TextBox 75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11713" y="2968"/>
              <a:ext cx="2138" cy="578"/>
            </a:xfrm>
            <a:prstGeom prst="rect">
              <a:avLst/>
            </a:prstGeom>
            <a:noFill/>
            <a:ln>
              <a:noFill/>
            </a:ln>
          </p:spPr>
          <p:txBody>
            <a:bodyPr anchor="t" anchorCtr="0"/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5pPr>
            </a:lstStyle>
            <a:p>
              <a:pPr marL="0" marR="0" lvl="0" indent="0" eaLnBrk="1" fontAlgn="base" hangingPunct="1">
                <a:spcBef>
                  <a:spcPct val="0"/>
                </a:spcBef>
                <a:spcAft>
                  <a:spcPct val="0"/>
                </a:spcAft>
                <a:buClrTx/>
                <a:buFontTx/>
              </a:pPr>
              <a:r>
                <a:rPr lang="zh-CN" altLang="en-US" sz="2000" spc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微软雅黑" panose="020B0503020204020204" charset="-122"/>
                </a:rPr>
                <a:t>理化特性</a:t>
              </a:r>
              <a:endParaRPr lang="zh-CN" altLang="en-US" sz="200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charset="-122"/>
              </a:endParaRPr>
            </a:p>
          </p:txBody>
        </p:sp>
        <p:sp>
          <p:nvSpPr>
            <p:cNvPr id="71713" name="圆角矩形 92"/>
            <p:cNvSpPr/>
            <p:nvPr>
              <p:custDataLst>
                <p:tags r:id="rId27"/>
              </p:custDataLst>
            </p:nvPr>
          </p:nvSpPr>
          <p:spPr>
            <a:xfrm>
              <a:off x="8180" y="1383"/>
              <a:ext cx="2138" cy="900"/>
            </a:xfrm>
            <a:prstGeom prst="roundRect">
              <a:avLst>
                <a:gd name="adj" fmla="val 16667"/>
              </a:avLst>
            </a:prstGeom>
            <a:solidFill>
              <a:srgbClr val="0033CC"/>
            </a:solidFill>
            <a:ln w="12700">
              <a:solidFill>
                <a:srgbClr val="89A4A7"/>
              </a:solidFill>
              <a:round/>
            </a:ln>
          </p:spPr>
          <p:txBody>
            <a:bodyPr anchor="ctr" anchorCtr="0"/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5pPr>
            </a:lstStyle>
            <a:p>
              <a:pPr lvl="0" algn="ctr" eaLnBrk="1" hangingPunct="1"/>
              <a:r>
                <a:rPr lang="zh-CN" altLang="en-US" sz="2600">
                  <a:solidFill>
                    <a:srgbClr val="FFFFFF"/>
                  </a:solidFill>
                  <a:latin typeface="Times New Roman" panose="02020603050405020304" pitchFamily="18" charset="0"/>
                  <a:ea typeface="微软雅黑" panose="020B0503020204020204" charset="-122"/>
                </a:rPr>
                <a:t>渗透压</a:t>
              </a:r>
              <a:endParaRPr lang="zh-CN" altLang="en-US" sz="260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charset="-122"/>
              </a:endParaRPr>
            </a:p>
          </p:txBody>
        </p:sp>
        <p:sp>
          <p:nvSpPr>
            <p:cNvPr id="71714" name="圆角矩形 93"/>
            <p:cNvSpPr/>
            <p:nvPr>
              <p:custDataLst>
                <p:tags r:id="rId28"/>
              </p:custDataLst>
            </p:nvPr>
          </p:nvSpPr>
          <p:spPr>
            <a:xfrm>
              <a:off x="10703" y="1365"/>
              <a:ext cx="1910" cy="900"/>
            </a:xfrm>
            <a:prstGeom prst="roundRect">
              <a:avLst>
                <a:gd name="adj" fmla="val 16667"/>
              </a:avLst>
            </a:prstGeom>
            <a:solidFill>
              <a:srgbClr val="0033CC"/>
            </a:solidFill>
            <a:ln w="12700">
              <a:solidFill>
                <a:srgbClr val="89A4A7"/>
              </a:solidFill>
              <a:round/>
            </a:ln>
          </p:spPr>
          <p:txBody>
            <a:bodyPr anchor="ctr" anchorCtr="0"/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5pPr>
            </a:lstStyle>
            <a:p>
              <a:pPr lvl="0" algn="ctr" eaLnBrk="1" hangingPunct="1"/>
              <a:r>
                <a:rPr lang="en-US" altLang="zh-CN" sz="2600">
                  <a:solidFill>
                    <a:srgbClr val="FFFFFF"/>
                  </a:solidFill>
                  <a:latin typeface="Times New Roman" panose="02020603050405020304" pitchFamily="18" charset="0"/>
                  <a:ea typeface="微软雅黑" panose="020B0503020204020204" charset="-122"/>
                </a:rPr>
                <a:t>PH</a:t>
              </a:r>
              <a:r>
                <a:rPr lang="zh-CN" altLang="en-US" sz="2600">
                  <a:solidFill>
                    <a:srgbClr val="FFFFFF"/>
                  </a:solidFill>
                  <a:latin typeface="Times New Roman" panose="02020603050405020304" pitchFamily="18" charset="0"/>
                  <a:ea typeface="微软雅黑" panose="020B0503020204020204" charset="-122"/>
                </a:rPr>
                <a:t>值</a:t>
              </a:r>
              <a:endParaRPr lang="zh-CN" altLang="en-US" sz="260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charset="-122"/>
              </a:endParaRPr>
            </a:p>
          </p:txBody>
        </p:sp>
        <p:sp>
          <p:nvSpPr>
            <p:cNvPr id="71715" name="圆角矩形 94"/>
            <p:cNvSpPr/>
            <p:nvPr>
              <p:custDataLst>
                <p:tags r:id="rId29"/>
              </p:custDataLst>
            </p:nvPr>
          </p:nvSpPr>
          <p:spPr>
            <a:xfrm>
              <a:off x="13013" y="1365"/>
              <a:ext cx="1790" cy="900"/>
            </a:xfrm>
            <a:prstGeom prst="roundRect">
              <a:avLst>
                <a:gd name="adj" fmla="val 16667"/>
              </a:avLst>
            </a:prstGeom>
            <a:solidFill>
              <a:srgbClr val="0033CC"/>
            </a:solidFill>
            <a:ln w="12700">
              <a:solidFill>
                <a:srgbClr val="89A4A7"/>
              </a:solidFill>
              <a:round/>
            </a:ln>
          </p:spPr>
          <p:txBody>
            <a:bodyPr anchor="ctr" anchorCtr="0"/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5pPr>
            </a:lstStyle>
            <a:p>
              <a:pPr lvl="0" algn="ctr" eaLnBrk="1" hangingPunct="1"/>
              <a:r>
                <a:rPr lang="zh-CN" altLang="en-US" sz="2600">
                  <a:solidFill>
                    <a:srgbClr val="FFFFFF"/>
                  </a:solidFill>
                  <a:latin typeface="Times New Roman" panose="02020603050405020304" pitchFamily="18" charset="0"/>
                  <a:ea typeface="微软雅黑" panose="020B0503020204020204" charset="-122"/>
                </a:rPr>
                <a:t>温度</a:t>
              </a:r>
              <a:endParaRPr lang="zh-CN" altLang="en-US" sz="260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charset="-122"/>
              </a:endParaRPr>
            </a:p>
          </p:txBody>
        </p:sp>
        <p:cxnSp>
          <p:nvCxnSpPr>
            <p:cNvPr id="71716" name="直接连接符 98"/>
            <p:cNvCxnSpPr/>
            <p:nvPr>
              <p:custDataLst>
                <p:tags r:id="rId30"/>
              </p:custDataLst>
            </p:nvPr>
          </p:nvCxnSpPr>
          <p:spPr>
            <a:xfrm>
              <a:off x="9245" y="2795"/>
              <a:ext cx="4888" cy="13"/>
            </a:xfrm>
            <a:prstGeom prst="line">
              <a:avLst/>
            </a:prstGeom>
            <a:noFill/>
            <a:ln w="41275">
              <a:solidFill>
                <a:prstClr val="black"/>
              </a:solidFill>
              <a:round/>
            </a:ln>
          </p:spPr>
        </p:cxnSp>
        <p:cxnSp>
          <p:nvCxnSpPr>
            <p:cNvPr id="71717" name="直接连接符 100"/>
            <p:cNvCxnSpPr/>
            <p:nvPr>
              <p:custDataLst>
                <p:tags r:id="rId31"/>
              </p:custDataLst>
            </p:nvPr>
          </p:nvCxnSpPr>
          <p:spPr>
            <a:xfrm rot="5400000">
              <a:off x="9019" y="2566"/>
              <a:ext cx="450" cy="2"/>
            </a:xfrm>
            <a:prstGeom prst="line">
              <a:avLst/>
            </a:prstGeom>
            <a:noFill/>
            <a:ln w="41275">
              <a:solidFill>
                <a:prstClr val="black"/>
              </a:solidFill>
              <a:round/>
            </a:ln>
          </p:spPr>
        </p:cxnSp>
        <p:cxnSp>
          <p:nvCxnSpPr>
            <p:cNvPr id="71718" name="直接连接符 101"/>
            <p:cNvCxnSpPr/>
            <p:nvPr>
              <p:custDataLst>
                <p:tags r:id="rId32"/>
              </p:custDataLst>
            </p:nvPr>
          </p:nvCxnSpPr>
          <p:spPr>
            <a:xfrm rot="5400000">
              <a:off x="11245" y="2600"/>
              <a:ext cx="450" cy="5"/>
            </a:xfrm>
            <a:prstGeom prst="line">
              <a:avLst/>
            </a:prstGeom>
            <a:noFill/>
            <a:ln w="41275">
              <a:solidFill>
                <a:prstClr val="black"/>
              </a:solidFill>
              <a:round/>
            </a:ln>
          </p:spPr>
        </p:cxnSp>
        <p:cxnSp>
          <p:nvCxnSpPr>
            <p:cNvPr id="71719" name="直接连接符 102"/>
            <p:cNvCxnSpPr/>
            <p:nvPr>
              <p:custDataLst>
                <p:tags r:id="rId33"/>
              </p:custDataLst>
            </p:nvPr>
          </p:nvCxnSpPr>
          <p:spPr>
            <a:xfrm rot="5400000">
              <a:off x="13905" y="2540"/>
              <a:ext cx="450" cy="5"/>
            </a:xfrm>
            <a:prstGeom prst="line">
              <a:avLst/>
            </a:prstGeom>
            <a:noFill/>
            <a:ln w="41275">
              <a:solidFill>
                <a:prstClr val="black"/>
              </a:solidFill>
              <a:round/>
            </a:ln>
          </p:spPr>
        </p:cxnSp>
      </p:grpSp>
      <p:grpSp>
        <p:nvGrpSpPr>
          <p:cNvPr id="10" name="组合 9"/>
          <p:cNvGrpSpPr/>
          <p:nvPr>
            <p:custDataLst>
              <p:tags r:id="rId34"/>
            </p:custDataLst>
          </p:nvPr>
        </p:nvGrpSpPr>
        <p:grpSpPr>
          <a:xfrm>
            <a:off x="1405255" y="3294380"/>
            <a:ext cx="7809230" cy="1226820"/>
            <a:chOff x="2213" y="5188"/>
            <a:chExt cx="12298" cy="1932"/>
          </a:xfrm>
        </p:grpSpPr>
        <p:sp>
          <p:nvSpPr>
            <p:cNvPr id="71688" name="圆角矩形 18"/>
            <p:cNvSpPr/>
            <p:nvPr>
              <p:custDataLst>
                <p:tags r:id="rId35"/>
              </p:custDataLst>
            </p:nvPr>
          </p:nvSpPr>
          <p:spPr>
            <a:xfrm>
              <a:off x="2213" y="5453"/>
              <a:ext cx="2492" cy="1012"/>
            </a:xfrm>
            <a:prstGeom prst="roundRect">
              <a:avLst>
                <a:gd name="adj" fmla="val 16667"/>
              </a:avLst>
            </a:prstGeom>
            <a:solidFill>
              <a:srgbClr val="0033CC"/>
            </a:solidFill>
            <a:ln w="12700">
              <a:solidFill>
                <a:srgbClr val="89A4A7"/>
              </a:solidFill>
              <a:round/>
            </a:ln>
          </p:spPr>
          <p:txBody>
            <a:bodyPr anchor="ctr" anchorCtr="0"/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5pPr>
            </a:lstStyle>
            <a:p>
              <a:pPr lvl="0" algn="ctr" eaLnBrk="1" hangingPunct="1"/>
              <a:r>
                <a:rPr lang="zh-CN" altLang="en-US" sz="2600">
                  <a:solidFill>
                    <a:srgbClr val="FFFFFF"/>
                  </a:solidFill>
                  <a:latin typeface="Times New Roman" panose="02020603050405020304" pitchFamily="18" charset="0"/>
                  <a:ea typeface="微软雅黑" panose="020B0503020204020204" charset="-122"/>
                </a:rPr>
                <a:t>外界环境</a:t>
              </a:r>
              <a:endParaRPr lang="zh-CN" altLang="en-US" sz="260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charset="-122"/>
              </a:endParaRPr>
            </a:p>
          </p:txBody>
        </p:sp>
        <p:grpSp>
          <p:nvGrpSpPr>
            <p:cNvPr id="9" name="组合 8"/>
            <p:cNvGrpSpPr/>
            <p:nvPr>
              <p:custDataLst>
                <p:tags r:id="rId36"/>
              </p:custDataLst>
            </p:nvPr>
          </p:nvGrpSpPr>
          <p:grpSpPr>
            <a:xfrm>
              <a:off x="4945" y="5375"/>
              <a:ext cx="3040" cy="1672"/>
              <a:chOff x="4945" y="5375"/>
              <a:chExt cx="3040" cy="1672"/>
            </a:xfrm>
          </p:grpSpPr>
          <p:cxnSp>
            <p:nvCxnSpPr>
              <p:cNvPr id="71684" name="直接箭头连接符 25"/>
              <p:cNvCxnSpPr/>
              <p:nvPr>
                <p:custDataLst>
                  <p:tags r:id="rId37"/>
                </p:custDataLst>
              </p:nvPr>
            </p:nvCxnSpPr>
            <p:spPr>
              <a:xfrm>
                <a:off x="5075" y="6040"/>
                <a:ext cx="2760" cy="0"/>
              </a:xfrm>
              <a:prstGeom prst="line">
                <a:avLst/>
              </a:prstGeom>
              <a:noFill/>
              <a:ln w="47625">
                <a:solidFill>
                  <a:prstClr val="black"/>
                </a:solidFill>
                <a:round/>
                <a:tailEnd type="arrow"/>
              </a:ln>
            </p:spPr>
          </p:cxnSp>
          <p:cxnSp>
            <p:nvCxnSpPr>
              <p:cNvPr id="71685" name="直接箭头连接符 27"/>
              <p:cNvCxnSpPr/>
              <p:nvPr>
                <p:custDataLst>
                  <p:tags r:id="rId38"/>
                </p:custDataLst>
              </p:nvPr>
            </p:nvCxnSpPr>
            <p:spPr>
              <a:xfrm rot="10800000">
                <a:off x="5075" y="6263"/>
                <a:ext cx="2363" cy="2"/>
              </a:xfrm>
              <a:prstGeom prst="line">
                <a:avLst/>
              </a:prstGeom>
              <a:noFill/>
              <a:ln w="47625">
                <a:solidFill>
                  <a:prstClr val="black"/>
                </a:solidFill>
                <a:round/>
                <a:tailEnd type="arrow"/>
              </a:ln>
            </p:spPr>
          </p:cxnSp>
          <p:sp>
            <p:nvSpPr>
              <p:cNvPr id="71691" name="TextBox 30"/>
              <p:cNvSpPr>
                <a:spLocks noChangeArrowheads="1"/>
              </p:cNvSpPr>
              <p:nvPr>
                <p:custDataLst>
                  <p:tags r:id="rId39"/>
                </p:custDataLst>
              </p:nvPr>
            </p:nvSpPr>
            <p:spPr bwMode="auto">
              <a:xfrm>
                <a:off x="4945" y="5375"/>
                <a:ext cx="2928" cy="57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="t" anchorCtr="0"/>
              <a:lstStyle>
                <a:defPPr>
                  <a:defRPr lang="zh-CN"/>
                </a:defPPr>
                <a:lvl1pPr marL="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方正静蕾简体" charset="0"/>
                  </a:defRPr>
                </a:lvl1pPr>
                <a:lvl2pPr marL="4572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方正静蕾简体" charset="0"/>
                  </a:defRPr>
                </a:lvl2pPr>
                <a:lvl3pPr marL="9144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方正静蕾简体" charset="0"/>
                  </a:defRPr>
                </a:lvl3pPr>
                <a:lvl4pPr marL="13716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方正静蕾简体" charset="0"/>
                  </a:defRPr>
                </a:lvl4pPr>
                <a:lvl5pPr marL="18288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方正静蕾简体" charset="0"/>
                  </a:defRPr>
                </a:lvl5pPr>
              </a:lstStyle>
              <a:p>
                <a:pPr marL="0" marR="0" lvl="0" indent="0" eaLnBrk="1" fontAlgn="base" hangingPunct="1">
                  <a:spcBef>
                    <a:spcPct val="0"/>
                  </a:spcBef>
                  <a:spcAft>
                    <a:spcPct val="0"/>
                  </a:spcAft>
                  <a:buClrTx/>
                  <a:buFontTx/>
                </a:pPr>
                <a:r>
                  <a:rPr lang="en-US" altLang="zh-CN" sz="2000" spc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微软雅黑" panose="020B0503020204020204" charset="-122"/>
                  </a:rPr>
                  <a:t>O</a:t>
                </a:r>
                <a:r>
                  <a:rPr lang="en-US" altLang="zh-CN" sz="2000" spc="0" baseline="-2500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微软雅黑" panose="020B0503020204020204" charset="-122"/>
                  </a:rPr>
                  <a:t>2</a:t>
                </a:r>
                <a:r>
                  <a:rPr lang="zh-CN" altLang="en-US" sz="2000" spc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微软雅黑" panose="020B0503020204020204" charset="-122"/>
                  </a:rPr>
                  <a:t>、营养物质</a:t>
                </a:r>
                <a:endParaRPr lang="zh-CN" altLang="en-US" sz="200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微软雅黑" panose="020B0503020204020204" charset="-122"/>
                </a:endParaRPr>
              </a:p>
            </p:txBody>
          </p:sp>
          <p:sp>
            <p:nvSpPr>
              <p:cNvPr id="71720" name="TextBox 104"/>
              <p:cNvSpPr>
                <a:spLocks noChangeArrowheads="1"/>
              </p:cNvSpPr>
              <p:nvPr>
                <p:custDataLst>
                  <p:tags r:id="rId40"/>
                </p:custDataLst>
              </p:nvPr>
            </p:nvSpPr>
            <p:spPr bwMode="auto">
              <a:xfrm>
                <a:off x="4953" y="6473"/>
                <a:ext cx="3033" cy="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="t" anchorCtr="0"/>
              <a:lstStyle>
                <a:defPPr>
                  <a:defRPr lang="zh-CN"/>
                </a:defPPr>
                <a:lvl1pPr marL="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方正静蕾简体" charset="0"/>
                  </a:defRPr>
                </a:lvl1pPr>
                <a:lvl2pPr marL="4572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方正静蕾简体" charset="0"/>
                  </a:defRPr>
                </a:lvl2pPr>
                <a:lvl3pPr marL="9144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方正静蕾简体" charset="0"/>
                  </a:defRPr>
                </a:lvl3pPr>
                <a:lvl4pPr marL="13716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方正静蕾简体" charset="0"/>
                  </a:defRPr>
                </a:lvl4pPr>
                <a:lvl5pPr marL="18288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方正静蕾简体" charset="0"/>
                  </a:defRPr>
                </a:lvl5pPr>
              </a:lstStyle>
              <a:p>
                <a:pPr marL="0" marR="0" lvl="0" indent="0" eaLnBrk="1" fontAlgn="base" hangingPunct="1">
                  <a:spcBef>
                    <a:spcPct val="0"/>
                  </a:spcBef>
                  <a:spcAft>
                    <a:spcPct val="0"/>
                  </a:spcAft>
                  <a:buClrTx/>
                  <a:buFontTx/>
                </a:pPr>
                <a:r>
                  <a:rPr lang="en-US" altLang="zh-CN" sz="2000" spc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微软雅黑" panose="020B0503020204020204" charset="-122"/>
                  </a:rPr>
                  <a:t>CO</a:t>
                </a:r>
                <a:r>
                  <a:rPr lang="en-US" altLang="zh-CN" sz="2000" spc="0" baseline="-2500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微软雅黑" panose="020B0503020204020204" charset="-122"/>
                  </a:rPr>
                  <a:t>2</a:t>
                </a:r>
                <a:r>
                  <a:rPr lang="zh-CN" altLang="en-US" sz="2000" spc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微软雅黑" panose="020B0503020204020204" charset="-122"/>
                  </a:rPr>
                  <a:t>等代谢废物</a:t>
                </a:r>
                <a:endParaRPr lang="zh-CN" altLang="en-US" sz="200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8" name="组合 7"/>
            <p:cNvGrpSpPr/>
            <p:nvPr>
              <p:custDataLst>
                <p:tags r:id="rId41"/>
              </p:custDataLst>
            </p:nvPr>
          </p:nvGrpSpPr>
          <p:grpSpPr>
            <a:xfrm>
              <a:off x="11473" y="5188"/>
              <a:ext cx="3038" cy="1933"/>
              <a:chOff x="11473" y="5188"/>
              <a:chExt cx="3038" cy="1933"/>
            </a:xfrm>
          </p:grpSpPr>
          <p:cxnSp>
            <p:nvCxnSpPr>
              <p:cNvPr id="71686" name="直接箭头连接符 28"/>
              <p:cNvCxnSpPr/>
              <p:nvPr>
                <p:custDataLst>
                  <p:tags r:id="rId42"/>
                </p:custDataLst>
              </p:nvPr>
            </p:nvCxnSpPr>
            <p:spPr>
              <a:xfrm>
                <a:off x="11658" y="6040"/>
                <a:ext cx="2475" cy="3"/>
              </a:xfrm>
              <a:prstGeom prst="line">
                <a:avLst/>
              </a:prstGeom>
              <a:noFill/>
              <a:ln w="47625">
                <a:solidFill>
                  <a:prstClr val="black"/>
                </a:solidFill>
                <a:round/>
                <a:tailEnd type="arrow"/>
              </a:ln>
            </p:spPr>
          </p:cxnSp>
          <p:cxnSp>
            <p:nvCxnSpPr>
              <p:cNvPr id="71687" name="直接箭头连接符 29"/>
              <p:cNvCxnSpPr/>
              <p:nvPr>
                <p:custDataLst>
                  <p:tags r:id="rId43"/>
                </p:custDataLst>
              </p:nvPr>
            </p:nvCxnSpPr>
            <p:spPr>
              <a:xfrm rot="10800000">
                <a:off x="11600" y="6263"/>
                <a:ext cx="2363" cy="2"/>
              </a:xfrm>
              <a:prstGeom prst="line">
                <a:avLst/>
              </a:prstGeom>
              <a:noFill/>
              <a:ln w="47625">
                <a:solidFill>
                  <a:prstClr val="black"/>
                </a:solidFill>
                <a:round/>
                <a:tailEnd type="arrow"/>
              </a:ln>
            </p:spPr>
          </p:cxnSp>
          <p:sp>
            <p:nvSpPr>
              <p:cNvPr id="71721" name="TextBox 105"/>
              <p:cNvSpPr>
                <a:spLocks noChangeArrowheads="1"/>
              </p:cNvSpPr>
              <p:nvPr>
                <p:custDataLst>
                  <p:tags r:id="rId44"/>
                </p:custDataLst>
              </p:nvPr>
            </p:nvSpPr>
            <p:spPr bwMode="auto">
              <a:xfrm>
                <a:off x="11570" y="5188"/>
                <a:ext cx="2845" cy="57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="t" anchorCtr="0"/>
              <a:lstStyle>
                <a:defPPr>
                  <a:defRPr lang="zh-CN"/>
                </a:defPPr>
                <a:lvl1pPr marL="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方正静蕾简体" charset="0"/>
                  </a:defRPr>
                </a:lvl1pPr>
                <a:lvl2pPr marL="4572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方正静蕾简体" charset="0"/>
                  </a:defRPr>
                </a:lvl2pPr>
                <a:lvl3pPr marL="9144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方正静蕾简体" charset="0"/>
                  </a:defRPr>
                </a:lvl3pPr>
                <a:lvl4pPr marL="13716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方正静蕾简体" charset="0"/>
                  </a:defRPr>
                </a:lvl4pPr>
                <a:lvl5pPr marL="18288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方正静蕾简体" charset="0"/>
                  </a:defRPr>
                </a:lvl5pPr>
              </a:lstStyle>
              <a:p>
                <a:pPr marL="0" marR="0" lvl="0" indent="0" eaLnBrk="1" fontAlgn="base" hangingPunct="1">
                  <a:spcBef>
                    <a:spcPct val="0"/>
                  </a:spcBef>
                  <a:spcAft>
                    <a:spcPct val="0"/>
                  </a:spcAft>
                  <a:buClrTx/>
                  <a:buFontTx/>
                </a:pPr>
                <a:r>
                  <a:rPr lang="en-US" altLang="zh-CN" sz="2000" spc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微软雅黑" panose="020B0503020204020204" charset="-122"/>
                  </a:rPr>
                  <a:t>O</a:t>
                </a:r>
                <a:r>
                  <a:rPr lang="en-US" altLang="zh-CN" sz="2000" spc="0" baseline="-2500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微软雅黑" panose="020B0503020204020204" charset="-122"/>
                  </a:rPr>
                  <a:t>2</a:t>
                </a:r>
                <a:r>
                  <a:rPr lang="zh-CN" altLang="en-US" sz="2000" spc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微软雅黑" panose="020B0503020204020204" charset="-122"/>
                  </a:rPr>
                  <a:t>、营养物质</a:t>
                </a:r>
                <a:endParaRPr lang="zh-CN" altLang="en-US" sz="200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微软雅黑" panose="020B0503020204020204" charset="-122"/>
                </a:endParaRPr>
              </a:p>
            </p:txBody>
          </p:sp>
          <p:sp>
            <p:nvSpPr>
              <p:cNvPr id="71722" name="TextBox 106"/>
              <p:cNvSpPr>
                <a:spLocks noChangeArrowheads="1"/>
              </p:cNvSpPr>
              <p:nvPr>
                <p:custDataLst>
                  <p:tags r:id="rId45"/>
                </p:custDataLst>
              </p:nvPr>
            </p:nvSpPr>
            <p:spPr bwMode="auto">
              <a:xfrm>
                <a:off x="11473" y="6543"/>
                <a:ext cx="3038" cy="57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="t" anchorCtr="0"/>
              <a:lstStyle>
                <a:defPPr>
                  <a:defRPr lang="zh-CN"/>
                </a:defPPr>
                <a:lvl1pPr marL="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方正静蕾简体" charset="0"/>
                  </a:defRPr>
                </a:lvl1pPr>
                <a:lvl2pPr marL="4572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方正静蕾简体" charset="0"/>
                  </a:defRPr>
                </a:lvl2pPr>
                <a:lvl3pPr marL="9144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方正静蕾简体" charset="0"/>
                  </a:defRPr>
                </a:lvl3pPr>
                <a:lvl4pPr marL="13716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方正静蕾简体" charset="0"/>
                  </a:defRPr>
                </a:lvl4pPr>
                <a:lvl5pPr marL="18288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Arial" panose="020B0604020202020204" pitchFamily="34" charset="0"/>
                    <a:ea typeface="方正静蕾简体" charset="0"/>
                  </a:defRPr>
                </a:lvl5pPr>
              </a:lstStyle>
              <a:p>
                <a:pPr marL="0" marR="0" lvl="0" indent="0" eaLnBrk="1" fontAlgn="base" hangingPunct="1">
                  <a:spcBef>
                    <a:spcPct val="0"/>
                  </a:spcBef>
                  <a:spcAft>
                    <a:spcPct val="0"/>
                  </a:spcAft>
                  <a:buClrTx/>
                  <a:buFontTx/>
                </a:pPr>
                <a:r>
                  <a:rPr lang="en-US" altLang="zh-CN" sz="2000" spc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微软雅黑" panose="020B0503020204020204" charset="-122"/>
                  </a:rPr>
                  <a:t>CO</a:t>
                </a:r>
                <a:r>
                  <a:rPr lang="en-US" altLang="zh-CN" sz="2000" spc="0" baseline="-2500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微软雅黑" panose="020B0503020204020204" charset="-122"/>
                  </a:rPr>
                  <a:t>2</a:t>
                </a:r>
                <a:r>
                  <a:rPr lang="zh-CN" altLang="en-US" sz="2000" spc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微软雅黑" panose="020B0503020204020204" charset="-122"/>
                  </a:rPr>
                  <a:t>等代谢废物</a:t>
                </a:r>
                <a:endParaRPr lang="zh-CN" altLang="en-US" sz="200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3" name="组合 2"/>
          <p:cNvGrpSpPr/>
          <p:nvPr>
            <p:custDataLst>
              <p:tags r:id="rId46"/>
            </p:custDataLst>
          </p:nvPr>
        </p:nvGrpSpPr>
        <p:grpSpPr>
          <a:xfrm>
            <a:off x="2135505" y="1163955"/>
            <a:ext cx="3159125" cy="1489075"/>
            <a:chOff x="3363" y="1833"/>
            <a:chExt cx="4975" cy="2345"/>
          </a:xfrm>
        </p:grpSpPr>
        <p:cxnSp>
          <p:nvCxnSpPr>
            <p:cNvPr id="71706" name="直接连接符 76"/>
            <p:cNvCxnSpPr/>
            <p:nvPr>
              <p:custDataLst>
                <p:tags r:id="rId47"/>
              </p:custDataLst>
            </p:nvPr>
          </p:nvCxnSpPr>
          <p:spPr>
            <a:xfrm flipH="1">
              <a:off x="8338" y="2498"/>
              <a:ext cx="0" cy="1680"/>
            </a:xfrm>
            <a:prstGeom prst="line">
              <a:avLst/>
            </a:prstGeom>
            <a:noFill/>
            <a:ln w="41275">
              <a:solidFill>
                <a:prstClr val="black"/>
              </a:solidFill>
              <a:round/>
            </a:ln>
          </p:spPr>
        </p:cxnSp>
        <p:sp>
          <p:nvSpPr>
            <p:cNvPr id="71707" name="TextBox 77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>
              <a:off x="4153" y="2898"/>
              <a:ext cx="2080" cy="578"/>
            </a:xfrm>
            <a:prstGeom prst="rect">
              <a:avLst/>
            </a:prstGeom>
            <a:noFill/>
            <a:ln>
              <a:noFill/>
            </a:ln>
          </p:spPr>
          <p:txBody>
            <a:bodyPr anchor="t" anchorCtr="0"/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5pPr>
            </a:lstStyle>
            <a:p>
              <a:pPr marL="0" marR="0" lvl="0" indent="0" eaLnBrk="1" fontAlgn="base" hangingPunct="1">
                <a:spcBef>
                  <a:spcPct val="0"/>
                </a:spcBef>
                <a:spcAft>
                  <a:spcPct val="0"/>
                </a:spcAft>
                <a:buClrTx/>
                <a:buFontTx/>
              </a:pPr>
              <a:r>
                <a:rPr lang="zh-CN" altLang="en-US" sz="2000" spc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微软雅黑" panose="020B0503020204020204" charset="-122"/>
                </a:rPr>
                <a:t>化学分析</a:t>
              </a:r>
              <a:endParaRPr lang="zh-CN" altLang="en-US" sz="200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charset="-122"/>
              </a:endParaRPr>
            </a:p>
          </p:txBody>
        </p:sp>
        <p:sp>
          <p:nvSpPr>
            <p:cNvPr id="71712" name="圆角矩形 91"/>
            <p:cNvSpPr/>
            <p:nvPr>
              <p:custDataLst>
                <p:tags r:id="rId49"/>
              </p:custDataLst>
            </p:nvPr>
          </p:nvSpPr>
          <p:spPr>
            <a:xfrm>
              <a:off x="3363" y="1833"/>
              <a:ext cx="3037" cy="900"/>
            </a:xfrm>
            <a:prstGeom prst="roundRect">
              <a:avLst>
                <a:gd name="adj" fmla="val 16667"/>
              </a:avLst>
            </a:prstGeom>
            <a:solidFill>
              <a:srgbClr val="0033CC"/>
            </a:solidFill>
            <a:ln w="12700">
              <a:solidFill>
                <a:srgbClr val="89A4A7"/>
              </a:solidFill>
              <a:round/>
            </a:ln>
          </p:spPr>
          <p:txBody>
            <a:bodyPr anchor="ctr" anchorCtr="0"/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方正静蕾简体" charset="0"/>
                </a:defRPr>
              </a:lvl5pPr>
            </a:lstStyle>
            <a:p>
              <a:pPr lvl="0" algn="ctr" eaLnBrk="1" hangingPunct="1"/>
              <a:r>
                <a:rPr lang="zh-CN" altLang="en-US" sz="2600">
                  <a:solidFill>
                    <a:srgbClr val="FFFFFF"/>
                  </a:solidFill>
                  <a:latin typeface="Times New Roman" panose="02020603050405020304" pitchFamily="18" charset="0"/>
                  <a:ea typeface="微软雅黑" panose="020B0503020204020204" charset="-122"/>
                </a:rPr>
                <a:t>组成成分</a:t>
              </a:r>
              <a:endParaRPr lang="zh-CN" altLang="en-US" sz="2600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charset="-122"/>
              </a:endParaRPr>
            </a:p>
          </p:txBody>
        </p:sp>
        <p:cxnSp>
          <p:nvCxnSpPr>
            <p:cNvPr id="71723" name="直接连接符 42"/>
            <p:cNvCxnSpPr/>
            <p:nvPr>
              <p:custDataLst>
                <p:tags r:id="rId50"/>
              </p:custDataLst>
            </p:nvPr>
          </p:nvCxnSpPr>
          <p:spPr>
            <a:xfrm>
              <a:off x="6468" y="2498"/>
              <a:ext cx="1870" cy="0"/>
            </a:xfrm>
            <a:prstGeom prst="line">
              <a:avLst/>
            </a:prstGeom>
            <a:noFill/>
            <a:ln w="41275">
              <a:solidFill>
                <a:prstClr val="black"/>
              </a:solidFill>
              <a:round/>
            </a:ln>
          </p:spPr>
        </p:cxnSp>
      </p:grpSp>
      <p:pic>
        <p:nvPicPr>
          <p:cNvPr id="71724" name="图片 8"/>
          <p:cNvPicPr>
            <a:picLocks noChangeAspect="1"/>
          </p:cNvPicPr>
          <p:nvPr>
            <p:custDataLst>
              <p:tags r:id="rId51"/>
            </p:custDataLst>
          </p:nvPr>
        </p:nvPicPr>
        <p:blipFill>
          <a:blip r:embed="rId52"/>
          <a:stretch>
            <a:fillRect/>
          </a:stretch>
        </p:blipFill>
        <p:spPr>
          <a:xfrm>
            <a:off x="14288" y="-202882"/>
            <a:ext cx="1390650" cy="1938337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  <p:sp>
        <p:nvSpPr>
          <p:cNvPr id="71725" name="文本框 15"/>
          <p:cNvSpPr/>
          <p:nvPr>
            <p:custDataLst>
              <p:tags r:id="rId53"/>
            </p:custDataLst>
          </p:nvPr>
        </p:nvSpPr>
        <p:spPr>
          <a:xfrm>
            <a:off x="1489710" y="294323"/>
            <a:ext cx="1808480" cy="58356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</a:defRPr>
            </a:lvl5pPr>
          </a:lstStyle>
          <a:p>
            <a:pPr lvl="0" eaLnBrk="1" fontAlgn="base" hangingPunct="1">
              <a:buClrTx/>
              <a:buFontTx/>
            </a:pPr>
            <a:r>
              <a:rPr lang="zh-CN" altLang="en-US" sz="32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课堂总结</a:t>
            </a:r>
            <a:endParaRPr lang="zh-CN" altLang="en-US" sz="32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90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>
            <p:custDataLst>
              <p:tags r:id="rId1"/>
            </p:custDataLst>
          </p:nvPr>
        </p:nvGrpSpPr>
        <p:grpSpPr>
          <a:xfrm>
            <a:off x="0" y="79481"/>
            <a:ext cx="2943166" cy="599441"/>
            <a:chOff x="0" y="79481"/>
            <a:chExt cx="2943166" cy="599441"/>
          </a:xfrm>
        </p:grpSpPr>
        <p:sp>
          <p:nvSpPr>
            <p:cNvPr id="3" name="矩形 2"/>
            <p:cNvSpPr/>
            <p:nvPr>
              <p:custDataLst>
                <p:tags r:id="rId2"/>
              </p:custDataLst>
            </p:nvPr>
          </p:nvSpPr>
          <p:spPr>
            <a:xfrm>
              <a:off x="0" y="80761"/>
              <a:ext cx="218440" cy="598161"/>
            </a:xfrm>
            <a:prstGeom prst="rect">
              <a:avLst/>
            </a:prstGeom>
            <a:solidFill>
              <a:srgbClr val="30437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600" kern="0">
                <a:solidFill>
                  <a:prstClr val="white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endParaRPr>
            </a:p>
          </p:txBody>
        </p:sp>
        <p:sp>
          <p:nvSpPr>
            <p:cNvPr id="4" name="文本框 3"/>
            <p:cNvSpPr txBox="1"/>
            <p:nvPr>
              <p:custDataLst>
                <p:tags r:id="rId3"/>
              </p:custDataLst>
            </p:nvPr>
          </p:nvSpPr>
          <p:spPr>
            <a:xfrm>
              <a:off x="352366" y="79481"/>
              <a:ext cx="2590800" cy="521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zh-CN" altLang="en-US" sz="2800" b="1" spc="360">
                  <a:solidFill>
                    <a:srgbClr val="5B9BD5">
                      <a:lumMod val="75000"/>
                    </a:srgbClr>
                  </a:solidFill>
                  <a:latin typeface="微软雅黑" panose="020B0503020204020204" charset="-122"/>
                </a:rPr>
                <a:t>与生活的联系</a:t>
              </a:r>
              <a:endParaRPr lang="zh-CN" altLang="en-US" sz="2800" b="1" spc="360">
                <a:solidFill>
                  <a:srgbClr val="5B9BD5">
                    <a:lumMod val="75000"/>
                  </a:srgbClr>
                </a:solidFill>
                <a:latin typeface="微软雅黑" panose="020B0503020204020204" charset="-122"/>
              </a:endParaRPr>
            </a:p>
          </p:txBody>
        </p:sp>
      </p:grp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1136849" y="708006"/>
            <a:ext cx="1047549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32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静脉注射</a:t>
            </a:r>
            <a:r>
              <a:rPr kumimoji="0" lang="en-US" altLang="zh-CN" sz="32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(</a:t>
            </a:r>
            <a:r>
              <a:rPr kumimoji="0" lang="zh-CN" altLang="en-US" sz="32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输液</a:t>
            </a:r>
            <a:r>
              <a:rPr kumimoji="0" lang="en-US" altLang="zh-CN" sz="32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)</a:t>
            </a:r>
            <a:r>
              <a:rPr kumimoji="0" lang="zh-CN" altLang="en-US" sz="32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和肌肉注射</a:t>
            </a:r>
            <a:r>
              <a:rPr kumimoji="0" lang="en-US" altLang="zh-CN" sz="32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(</a:t>
            </a:r>
            <a:r>
              <a:rPr kumimoji="0" lang="zh-CN" altLang="en-US" sz="32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打针</a:t>
            </a:r>
            <a:r>
              <a:rPr kumimoji="0" lang="en-US" altLang="zh-CN" sz="32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)</a:t>
            </a:r>
            <a:r>
              <a:rPr kumimoji="0" lang="zh-CN" altLang="en-US" sz="32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  <a:sym typeface="+mn-ea"/>
              </a:rPr>
              <a:t>，药物到达组织细胞发挥作用的运输途径有什么不同？</a:t>
            </a:r>
            <a:endParaRPr kumimoji="0" lang="zh-CN" altLang="en-US" sz="320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469857" y="1849294"/>
            <a:ext cx="4589145" cy="251015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rcRect r="824" b="9836"/>
          <a:stretch>
            <a:fillRect/>
          </a:stretch>
        </p:blipFill>
        <p:spPr>
          <a:xfrm>
            <a:off x="6374597" y="1839134"/>
            <a:ext cx="4417695" cy="2530475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838406" y="4797022"/>
            <a:ext cx="11626309" cy="234679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  <a:spcAft>
                <a:spcPts val="1200"/>
              </a:spcAft>
            </a:pPr>
            <a:r>
              <a:rPr lang="zh-CN" sz="32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静脉注射</a:t>
            </a:r>
            <a:r>
              <a:rPr lang="en-US" altLang="zh-CN" sz="32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(</a:t>
            </a:r>
            <a:r>
              <a:rPr lang="zh-CN" sz="32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输液</a:t>
            </a:r>
            <a:r>
              <a:rPr lang="en-US" altLang="zh-CN" sz="32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):  </a:t>
            </a:r>
            <a:r>
              <a:rPr lang="zh-CN" altLang="zh-CN" sz="320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药→血浆→</a:t>
            </a:r>
            <a:r>
              <a:rPr lang="zh-CN" altLang="zh-CN" sz="3200">
                <a:solidFill>
                  <a:schemeClr val="accent1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组织液</a:t>
            </a:r>
            <a:r>
              <a:rPr lang="zh-CN" altLang="zh-CN" sz="320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→靶细胞</a:t>
            </a:r>
            <a:r>
              <a:rPr lang="en-US" altLang="zh-CN" sz="320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(</a:t>
            </a:r>
            <a:r>
              <a:rPr lang="zh-CN" altLang="zh-CN" sz="320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细胞内液</a:t>
            </a:r>
            <a:r>
              <a:rPr lang="en-US" altLang="zh-CN" sz="320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)</a:t>
            </a:r>
            <a:endParaRPr lang="zh-CN" sz="32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charset="-122"/>
            </a:endParaRPr>
          </a:p>
          <a:p>
            <a:pPr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32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肌肉注射</a:t>
            </a:r>
            <a:r>
              <a:rPr lang="en-US" altLang="zh-CN" sz="32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(</a:t>
            </a:r>
            <a:r>
              <a:rPr lang="zh-CN" sz="32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打针</a:t>
            </a:r>
            <a:r>
              <a:rPr lang="en-US" altLang="zh-CN" sz="32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):  </a:t>
            </a:r>
            <a:r>
              <a:rPr lang="zh-CN" altLang="zh-CN" sz="320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药→</a:t>
            </a:r>
            <a:r>
              <a:rPr lang="zh-CN" altLang="zh-CN" sz="3200">
                <a:solidFill>
                  <a:schemeClr val="accent1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组织液</a:t>
            </a:r>
            <a:r>
              <a:rPr lang="en-US" altLang="zh-CN" sz="320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(</a:t>
            </a:r>
            <a:r>
              <a:rPr lang="zh-CN" altLang="zh-CN" sz="320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少数进入淋巴，</a:t>
            </a:r>
            <a:r>
              <a:rPr lang="zh-CN" altLang="en-US" sz="320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后</a:t>
            </a:r>
            <a:r>
              <a:rPr lang="zh-CN" altLang="zh-CN" sz="320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汇入血浆</a:t>
            </a:r>
            <a:r>
              <a:rPr lang="en-US" altLang="zh-CN" sz="320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)</a:t>
            </a:r>
            <a:endParaRPr lang="en-US" altLang="zh-CN" sz="3200"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charset="-122"/>
            </a:endParaRPr>
          </a:p>
          <a:p>
            <a:pPr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320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                 </a:t>
            </a:r>
            <a:r>
              <a:rPr lang="zh-CN" altLang="zh-CN" sz="320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→血浆→组织液→靶细胞</a:t>
            </a:r>
            <a:r>
              <a:rPr lang="en-US" altLang="zh-CN" sz="320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(</a:t>
            </a:r>
            <a:r>
              <a:rPr lang="zh-CN" altLang="zh-CN" sz="320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细胞内液</a:t>
            </a:r>
            <a:r>
              <a:rPr lang="en-US" altLang="zh-CN" sz="3200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)</a:t>
            </a:r>
            <a:endParaRPr lang="en-US" altLang="zh-CN" sz="3200"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charset="-122"/>
            </a:endParaRPr>
          </a:p>
          <a:p>
            <a:pPr indent="0" algn="l" fontAlgn="auto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endParaRPr lang="zh-CN" sz="32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>
            <p:custDataLst>
              <p:tags r:id="rId1"/>
            </p:custDataLst>
          </p:nvPr>
        </p:nvGrpSpPr>
        <p:grpSpPr>
          <a:xfrm>
            <a:off x="0" y="79481"/>
            <a:ext cx="2943166" cy="599441"/>
            <a:chOff x="0" y="79481"/>
            <a:chExt cx="2943166" cy="599441"/>
          </a:xfrm>
        </p:grpSpPr>
        <p:sp>
          <p:nvSpPr>
            <p:cNvPr id="3" name="矩形 2"/>
            <p:cNvSpPr/>
            <p:nvPr>
              <p:custDataLst>
                <p:tags r:id="rId2"/>
              </p:custDataLst>
            </p:nvPr>
          </p:nvSpPr>
          <p:spPr>
            <a:xfrm>
              <a:off x="0" y="80761"/>
              <a:ext cx="218440" cy="598161"/>
            </a:xfrm>
            <a:prstGeom prst="rect">
              <a:avLst/>
            </a:prstGeom>
            <a:solidFill>
              <a:srgbClr val="30437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endParaRPr>
            </a:p>
          </p:txBody>
        </p:sp>
        <p:sp>
          <p:nvSpPr>
            <p:cNvPr id="4" name="文本框 3"/>
            <p:cNvSpPr txBox="1"/>
            <p:nvPr>
              <p:custDataLst>
                <p:tags r:id="rId3"/>
              </p:custDataLst>
            </p:nvPr>
          </p:nvSpPr>
          <p:spPr>
            <a:xfrm>
              <a:off x="352366" y="79481"/>
              <a:ext cx="2590800" cy="521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zh-CN" altLang="en-US" sz="2800" b="1" spc="360">
                  <a:solidFill>
                    <a:srgbClr val="5B9BD5">
                      <a:lumMod val="75000"/>
                    </a:srgbClr>
                  </a:solidFill>
                  <a:latin typeface="微软雅黑" panose="020B0503020204020204" charset="-122"/>
                </a:rPr>
                <a:t>与生活的联系</a:t>
              </a:r>
              <a:endParaRPr lang="zh-CN" altLang="en-US" sz="2800" b="1" spc="360">
                <a:solidFill>
                  <a:srgbClr val="5B9BD5">
                    <a:lumMod val="75000"/>
                  </a:srgbClr>
                </a:solidFill>
                <a:latin typeface="微软雅黑" panose="020B0503020204020204" charset="-122"/>
              </a:endParaRPr>
            </a:p>
          </p:txBody>
        </p:sp>
      </p:grp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1600728" y="768210"/>
            <a:ext cx="49591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8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摩擦性水泡的形成原因：</a:t>
            </a:r>
            <a:endParaRPr kumimoji="0" lang="zh-CN" altLang="en-US" sz="280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5"/>
            </p:custDataLst>
          </p:nvPr>
        </p:nvSpPr>
        <p:spPr>
          <a:xfrm>
            <a:off x="6037793" y="426250"/>
            <a:ext cx="56927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因运动摩擦造成其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表皮与皮下组织分离形成间隙</a:t>
            </a:r>
            <a:r>
              <a:rPr lang="zh-CN" altLang="en-US" sz="280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，令其间充满液体。</a:t>
            </a:r>
            <a:endParaRPr lang="zh-CN" altLang="en-US" sz="280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11" name="组合 10"/>
          <p:cNvGrpSpPr/>
          <p:nvPr>
            <p:custDataLst>
              <p:tags r:id="rId6"/>
            </p:custDataLst>
          </p:nvPr>
        </p:nvGrpSpPr>
        <p:grpSpPr>
          <a:xfrm>
            <a:off x="556078" y="1698447"/>
            <a:ext cx="11079843" cy="2750361"/>
            <a:chOff x="-1641" y="6100"/>
            <a:chExt cx="18035" cy="4971"/>
          </a:xfrm>
        </p:grpSpPr>
        <p:grpSp>
          <p:nvGrpSpPr>
            <p:cNvPr id="12" name="组合 291"/>
            <p:cNvGrpSpPr/>
            <p:nvPr>
              <p:custDataLst>
                <p:tags r:id="rId7"/>
              </p:custDataLst>
            </p:nvPr>
          </p:nvGrpSpPr>
          <p:grpSpPr>
            <a:xfrm>
              <a:off x="10891" y="6101"/>
              <a:ext cx="5503" cy="4570"/>
              <a:chOff x="5980599" y="3610568"/>
              <a:chExt cx="3784642" cy="2902049"/>
            </a:xfrm>
          </p:grpSpPr>
          <p:pic>
            <p:nvPicPr>
              <p:cNvPr id="26" name="图片 251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9"/>
              <a:stretch>
                <a:fillRect/>
              </a:stretch>
            </p:blipFill>
            <p:spPr>
              <a:xfrm>
                <a:off x="7342418" y="3640415"/>
                <a:ext cx="2422823" cy="2842359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7" name="图片 286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11"/>
              <a:stretch>
                <a:fillRect/>
              </a:stretch>
            </p:blipFill>
            <p:spPr>
              <a:xfrm>
                <a:off x="5980599" y="3610568"/>
                <a:ext cx="1408298" cy="2902049"/>
              </a:xfrm>
              <a:prstGeom prst="rect">
                <a:avLst/>
              </a:prstGeom>
              <a:solidFill>
                <a:sysClr val="window" lastClr="FFFFFF"/>
              </a:solidFill>
              <a:ln w="9525">
                <a:noFill/>
              </a:ln>
            </p:spPr>
          </p:pic>
        </p:grpSp>
        <p:grpSp>
          <p:nvGrpSpPr>
            <p:cNvPr id="13" name="组合 6"/>
            <p:cNvGrpSpPr/>
            <p:nvPr>
              <p:custDataLst>
                <p:tags r:id="rId12"/>
              </p:custDataLst>
            </p:nvPr>
          </p:nvGrpSpPr>
          <p:grpSpPr>
            <a:xfrm>
              <a:off x="5581" y="8108"/>
              <a:ext cx="4770" cy="1158"/>
              <a:chOff x="2631008" y="5146384"/>
              <a:chExt cx="3283670" cy="734496"/>
            </a:xfrm>
          </p:grpSpPr>
          <p:sp>
            <p:nvSpPr>
              <p:cNvPr id="24" name="下箭头 2"/>
              <p:cNvSpPr/>
              <p:nvPr>
                <p:custDataLst>
                  <p:tags r:id="rId13"/>
                </p:custDataLst>
              </p:nvPr>
            </p:nvSpPr>
            <p:spPr>
              <a:xfrm rot="16200000">
                <a:off x="4073834" y="3703558"/>
                <a:ext cx="151886" cy="3037537"/>
              </a:xfrm>
              <a:prstGeom prst="downArrow">
                <a:avLst>
                  <a:gd name="adj1" fmla="val 50000"/>
                  <a:gd name="adj2" fmla="val 50004"/>
                </a:avLst>
              </a:prstGeom>
              <a:solidFill>
                <a:srgbClr val="70AD47"/>
              </a:solidFill>
              <a:ln w="12700" cap="flat" cmpd="sng">
                <a:solidFill>
                  <a:srgbClr val="507E32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BEE3EB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  <p:sp>
            <p:nvSpPr>
              <p:cNvPr id="25" name="文本框 3"/>
              <p:cNvSpPr/>
              <p:nvPr>
                <p:custDataLst>
                  <p:tags r:id="rId14"/>
                </p:custDataLst>
              </p:nvPr>
            </p:nvSpPr>
            <p:spPr>
              <a:xfrm>
                <a:off x="2980543" y="5281149"/>
                <a:ext cx="2934135" cy="599731"/>
              </a:xfrm>
              <a:prstGeom prst="rect">
                <a:avLst/>
              </a:prstGeom>
              <a:noFill/>
              <a:ln w="12700" cap="flat" cmpd="sng">
                <a:noFill/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square" anchor="t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80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楷体" panose="02010609060101010101" pitchFamily="49" charset="-122"/>
                    <a:ea typeface="楷体" panose="02010609060101010101" pitchFamily="49" charset="-122"/>
                  </a:rPr>
                  <a:t>摩擦产生空隙</a:t>
                </a:r>
                <a:endParaRPr kumimoji="0" lang="zh-CN" altLang="en-US" sz="280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grpSp>
          <p:nvGrpSpPr>
            <p:cNvPr id="14" name="组合 16"/>
            <p:cNvGrpSpPr/>
            <p:nvPr>
              <p:custDataLst>
                <p:tags r:id="rId15"/>
              </p:custDataLst>
            </p:nvPr>
          </p:nvGrpSpPr>
          <p:grpSpPr>
            <a:xfrm>
              <a:off x="-1641" y="6100"/>
              <a:ext cx="9632" cy="4971"/>
              <a:chOff x="-2777943" y="3874026"/>
              <a:chExt cx="6623651" cy="3157070"/>
            </a:xfrm>
          </p:grpSpPr>
          <p:grpSp>
            <p:nvGrpSpPr>
              <p:cNvPr id="16" name="组合 15"/>
              <p:cNvGrpSpPr/>
              <p:nvPr>
                <p:custDataLst>
                  <p:tags r:id="rId16"/>
                </p:custDataLst>
              </p:nvPr>
            </p:nvGrpSpPr>
            <p:grpSpPr>
              <a:xfrm>
                <a:off x="-2777943" y="3874026"/>
                <a:ext cx="4629255" cy="2957682"/>
                <a:chOff x="-2403275" y="3866097"/>
                <a:chExt cx="4629255" cy="2957682"/>
              </a:xfrm>
            </p:grpSpPr>
            <p:pic>
              <p:nvPicPr>
                <p:cNvPr id="20" name="图片 247"/>
                <p:cNvPicPr>
                  <a:picLocks noChangeAspect="1"/>
                </p:cNvPicPr>
                <p:nvPr>
                  <p:custDataLst>
                    <p:tags r:id="rId17"/>
                  </p:custDataLst>
                </p:nvPr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-1104164" y="3866097"/>
                  <a:ext cx="2780054" cy="282147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</p:pic>
            <p:sp>
              <p:nvSpPr>
                <p:cNvPr id="21" name="矩形 7"/>
                <p:cNvSpPr/>
                <p:nvPr>
                  <p:custDataLst>
                    <p:tags r:id="rId19"/>
                  </p:custDataLst>
                </p:nvPr>
              </p:nvSpPr>
              <p:spPr>
                <a:xfrm>
                  <a:off x="-2403275" y="4586976"/>
                  <a:ext cx="782633" cy="1589728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square" anchor="t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80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>
                        <a:outerShdw blurRad="38100" dist="38100" dir="2700000">
                          <a:srgbClr val="C0C0C0"/>
                        </a:outerShdw>
                      </a:effectLst>
                      <a:uLnTx/>
                      <a:uFillTx/>
                      <a:latin typeface="楷体" panose="02010609060101010101" pitchFamily="49" charset="-122"/>
                      <a:ea typeface="楷体" panose="02010609060101010101" pitchFamily="49" charset="-122"/>
                    </a:rPr>
                    <a:t>角</a:t>
                  </a:r>
                  <a:endParaRPr kumimoji="0" lang="en-US" altLang="zh-CN" sz="280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>
                      <a:outerShdw blurRad="38100" dist="38100" dir="2700000">
                        <a:srgbClr val="C0C0C0"/>
                      </a:outerShdw>
                    </a:effectLst>
                    <a:uLnTx/>
                    <a:uFillTx/>
                    <a:latin typeface="楷体" panose="02010609060101010101" pitchFamily="49" charset="-122"/>
                    <a:ea typeface="楷体" panose="02010609060101010101" pitchFamily="49" charset="-122"/>
                  </a:endParaRPr>
                </a:p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80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>
                        <a:outerShdw blurRad="38100" dist="38100" dir="2700000">
                          <a:srgbClr val="C0C0C0"/>
                        </a:outerShdw>
                      </a:effectLst>
                      <a:uLnTx/>
                      <a:uFillTx/>
                      <a:latin typeface="楷体" panose="02010609060101010101" pitchFamily="49" charset="-122"/>
                      <a:ea typeface="楷体" panose="02010609060101010101" pitchFamily="49" charset="-122"/>
                    </a:rPr>
                    <a:t>质</a:t>
                  </a:r>
                  <a:endParaRPr kumimoji="0" lang="en-US" altLang="zh-CN" sz="280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>
                      <a:outerShdw blurRad="38100" dist="38100" dir="2700000">
                        <a:srgbClr val="C0C0C0"/>
                      </a:outerShdw>
                    </a:effectLst>
                    <a:uLnTx/>
                    <a:uFillTx/>
                    <a:latin typeface="楷体" panose="02010609060101010101" pitchFamily="49" charset="-122"/>
                    <a:ea typeface="楷体" panose="02010609060101010101" pitchFamily="49" charset="-122"/>
                  </a:endParaRPr>
                </a:p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80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>
                        <a:outerShdw blurRad="38100" dist="38100" dir="2700000">
                          <a:srgbClr val="C0C0C0"/>
                        </a:outerShdw>
                      </a:effectLst>
                      <a:uLnTx/>
                      <a:uFillTx/>
                      <a:latin typeface="楷体" panose="02010609060101010101" pitchFamily="49" charset="-122"/>
                      <a:ea typeface="楷体" panose="02010609060101010101" pitchFamily="49" charset="-122"/>
                    </a:rPr>
                    <a:t>层</a:t>
                  </a:r>
                  <a:endParaRPr kumimoji="0" lang="zh-CN" altLang="en-US" sz="280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>
                      <a:outerShdw blurRad="38100" dist="38100" dir="2700000">
                        <a:srgbClr val="C0C0C0"/>
                      </a:outerShdw>
                    </a:effectLst>
                    <a:uLnTx/>
                    <a:uFillTx/>
                    <a:latin typeface="楷体" panose="02010609060101010101" pitchFamily="49" charset="-122"/>
                    <a:ea typeface="楷体" panose="02010609060101010101" pitchFamily="49" charset="-122"/>
                  </a:endParaRPr>
                </a:p>
              </p:txBody>
            </p:sp>
            <p:cxnSp>
              <p:nvCxnSpPr>
                <p:cNvPr id="22" name="直接箭头连接符 9"/>
                <p:cNvCxnSpPr/>
                <p:nvPr>
                  <p:custDataLst>
                    <p:tags r:id="rId20"/>
                  </p:custDataLst>
                </p:nvPr>
              </p:nvCxnSpPr>
              <p:spPr>
                <a:xfrm flipH="1">
                  <a:off x="-1693094" y="5171196"/>
                  <a:ext cx="617366" cy="122259"/>
                </a:xfrm>
                <a:prstGeom prst="line">
                  <a:avLst/>
                </a:prstGeom>
                <a:ln w="41275" cap="flat" cmpd="sng">
                  <a:solidFill>
                    <a:sysClr val="windowText" lastClr="000000"/>
                  </a:solidFill>
                  <a:prstDash val="solid"/>
                  <a:headEnd type="none" w="med" len="med"/>
                  <a:tailEnd type="triangle" w="med" len="med"/>
                </a:ln>
              </p:spPr>
            </p:cxnSp>
            <p:cxnSp>
              <p:nvCxnSpPr>
                <p:cNvPr id="23" name="直接箭头连接符 19"/>
                <p:cNvCxnSpPr/>
                <p:nvPr>
                  <p:custDataLst>
                    <p:tags r:id="rId21"/>
                  </p:custDataLst>
                </p:nvPr>
              </p:nvCxnSpPr>
              <p:spPr>
                <a:xfrm>
                  <a:off x="1306699" y="6334180"/>
                  <a:ext cx="919281" cy="489599"/>
                </a:xfrm>
                <a:prstGeom prst="line">
                  <a:avLst/>
                </a:prstGeom>
                <a:ln w="41275" cap="flat" cmpd="sng">
                  <a:solidFill>
                    <a:sysClr val="windowText" lastClr="000000"/>
                  </a:solidFill>
                  <a:prstDash val="solid"/>
                  <a:headEnd type="none" w="med" len="med"/>
                  <a:tailEnd type="triangle" w="med" len="med"/>
                </a:ln>
              </p:spPr>
            </p:cxnSp>
          </p:grpSp>
          <p:sp>
            <p:nvSpPr>
              <p:cNvPr id="17" name="文本框 11"/>
              <p:cNvSpPr/>
              <p:nvPr>
                <p:custDataLst>
                  <p:tags r:id="rId22"/>
                </p:custDataLst>
              </p:nvPr>
            </p:nvSpPr>
            <p:spPr>
              <a:xfrm>
                <a:off x="1977066" y="6430532"/>
                <a:ext cx="1868642" cy="60056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80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楷体" panose="02010609060101010101" pitchFamily="49" charset="-122"/>
                    <a:ea typeface="楷体" panose="02010609060101010101" pitchFamily="49" charset="-122"/>
                  </a:rPr>
                  <a:t>组织细胞</a:t>
                </a:r>
                <a:endParaRPr kumimoji="0" lang="zh-CN" altLang="en-US" sz="280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18" name="文本框 22"/>
              <p:cNvSpPr/>
              <p:nvPr>
                <p:custDataLst>
                  <p:tags r:id="rId23"/>
                </p:custDataLst>
              </p:nvPr>
            </p:nvSpPr>
            <p:spPr>
              <a:xfrm>
                <a:off x="1875793" y="3904510"/>
                <a:ext cx="1547342" cy="60056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80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楷体" panose="02010609060101010101" pitchFamily="49" charset="-122"/>
                    <a:ea typeface="楷体" panose="02010609060101010101" pitchFamily="49" charset="-122"/>
                  </a:rPr>
                  <a:t>组织液</a:t>
                </a:r>
                <a:endParaRPr kumimoji="0" lang="zh-CN" altLang="en-US" sz="280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19" name="直接箭头连接符 23"/>
              <p:cNvCxnSpPr/>
              <p:nvPr>
                <p:custDataLst>
                  <p:tags r:id="rId24"/>
                </p:custDataLst>
              </p:nvPr>
            </p:nvCxnSpPr>
            <p:spPr>
              <a:xfrm flipV="1">
                <a:off x="1166878" y="4298098"/>
                <a:ext cx="642878" cy="270140"/>
              </a:xfrm>
              <a:prstGeom prst="line">
                <a:avLst/>
              </a:prstGeom>
              <a:ln w="41275" cap="flat" cmpd="sng">
                <a:solidFill>
                  <a:sysClr val="windowText" lastClr="000000"/>
                </a:solidFill>
                <a:prstDash val="solid"/>
                <a:headEnd type="none" w="med" len="med"/>
                <a:tailEnd type="triangle" w="med" len="med"/>
              </a:ln>
            </p:spPr>
          </p:cxnSp>
        </p:grpSp>
        <p:sp>
          <p:nvSpPr>
            <p:cNvPr id="15" name="矩形 17"/>
            <p:cNvSpPr/>
            <p:nvPr>
              <p:custDataLst>
                <p:tags r:id="rId25"/>
              </p:custDataLst>
            </p:nvPr>
          </p:nvSpPr>
          <p:spPr>
            <a:xfrm>
              <a:off x="11255" y="7303"/>
              <a:ext cx="2113" cy="166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</a:rPr>
                <a:t>组</a:t>
              </a:r>
              <a:endParaRPr kumimoji="0" lang="en-US" altLang="zh-CN" sz="18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</a:rPr>
                <a:t>织</a:t>
              </a:r>
              <a:endParaRPr kumimoji="0" lang="en-US" altLang="zh-CN" sz="18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</a:rPr>
                <a:t>液</a:t>
              </a: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28" name="文本框 27"/>
          <p:cNvSpPr txBox="1"/>
          <p:nvPr>
            <p:custDataLst>
              <p:tags r:id="rId26"/>
            </p:custDataLst>
          </p:nvPr>
        </p:nvSpPr>
        <p:spPr>
          <a:xfrm>
            <a:off x="420878" y="4371408"/>
            <a:ext cx="11044663" cy="2838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思考：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457200" indent="-45720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水疱中的液体主要是</a:t>
            </a:r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_______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；水疱过一段时间可以自行消失，是因为其中的液体可以渗入</a:t>
            </a:r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_____________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和</a:t>
            </a:r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________________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（结构）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457200" indent="-457200"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水疱的形成和消失说明什么？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28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9" name="文本框 28"/>
          <p:cNvSpPr txBox="1"/>
          <p:nvPr>
            <p:custDataLst>
              <p:tags r:id="rId27"/>
            </p:custDataLst>
          </p:nvPr>
        </p:nvSpPr>
        <p:spPr>
          <a:xfrm>
            <a:off x="4084778" y="4972390"/>
            <a:ext cx="13442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组织液</a:t>
            </a:r>
            <a:endParaRPr lang="zh-CN" altLang="en-US" sz="28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30" name="文本框 29"/>
          <p:cNvSpPr txBox="1"/>
          <p:nvPr>
            <p:custDataLst>
              <p:tags r:id="rId28"/>
            </p:custDataLst>
          </p:nvPr>
        </p:nvSpPr>
        <p:spPr>
          <a:xfrm>
            <a:off x="4865085" y="5513755"/>
            <a:ext cx="1669409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毛细血管</a:t>
            </a:r>
            <a:endParaRPr lang="zh-CN" altLang="en-US" sz="28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31" name="文本框 30"/>
          <p:cNvSpPr txBox="1"/>
          <p:nvPr>
            <p:custDataLst>
              <p:tags r:id="rId29"/>
            </p:custDataLst>
          </p:nvPr>
        </p:nvSpPr>
        <p:spPr>
          <a:xfrm>
            <a:off x="7210987" y="5500770"/>
            <a:ext cx="25355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毛细淋巴管</a:t>
            </a:r>
            <a:endParaRPr lang="zh-CN" altLang="en-US" sz="28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32" name="文本框 31"/>
          <p:cNvSpPr txBox="1"/>
          <p:nvPr>
            <p:custDataLst>
              <p:tags r:id="rId30"/>
            </p:custDataLst>
          </p:nvPr>
        </p:nvSpPr>
        <p:spPr>
          <a:xfrm>
            <a:off x="1105427" y="7138241"/>
            <a:ext cx="4826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内环境中的物质是不断更新的</a:t>
            </a:r>
            <a:endParaRPr lang="zh-CN" altLang="en-US" sz="28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33" name="文本框 32"/>
          <p:cNvSpPr txBox="1"/>
          <p:nvPr>
            <p:custDataLst>
              <p:tags r:id="rId31"/>
            </p:custDataLst>
          </p:nvPr>
        </p:nvSpPr>
        <p:spPr>
          <a:xfrm>
            <a:off x="5638815" y="6147062"/>
            <a:ext cx="4826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内环境中的物质是不断更新的</a:t>
            </a:r>
            <a:endParaRPr lang="zh-CN" altLang="en-US" sz="28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>
            <p:custDataLst>
              <p:tags r:id="rId1"/>
            </p:custDataLst>
          </p:nvPr>
        </p:nvSpPr>
        <p:spPr>
          <a:xfrm>
            <a:off x="647700" y="4353560"/>
            <a:ext cx="10589895" cy="15297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fontAlgn="base">
              <a:lnSpc>
                <a:spcPct val="120000"/>
              </a:lnSpc>
              <a:buClrTx/>
              <a:buSzTx/>
              <a:buFontTx/>
            </a:pPr>
            <a:r>
              <a:rPr lang="zh-CN" altLang="en-US" sz="2600">
                <a:latin typeface="Arial" panose="020B0604020202020204" pitchFamily="34" charset="0"/>
                <a:ea typeface="方正静蕾简体" charset="0"/>
                <a:sym typeface="+mn-ea"/>
              </a:rPr>
              <a:t>2.人体内环境是体内细胞直接生活的环境下列属于人体内环境的是</a:t>
            </a:r>
            <a:r>
              <a:rPr lang="en-US" altLang="zh-CN" sz="2600">
                <a:latin typeface="Arial" panose="020B0604020202020204" pitchFamily="34" charset="0"/>
                <a:ea typeface="方正静蕾简体" charset="0"/>
                <a:sym typeface="+mn-ea"/>
              </a:rPr>
              <a:t>(       )</a:t>
            </a:r>
            <a:endParaRPr lang="zh-CN" altLang="en-US" sz="2600">
              <a:latin typeface="Arial" panose="020B0604020202020204" pitchFamily="34" charset="0"/>
              <a:ea typeface="方正静蕾简体" charset="0"/>
            </a:endParaRPr>
          </a:p>
          <a:p>
            <a:pPr algn="l" fontAlgn="base">
              <a:lnSpc>
                <a:spcPct val="120000"/>
              </a:lnSpc>
              <a:buClrTx/>
              <a:buSzTx/>
              <a:buFontTx/>
            </a:pPr>
            <a:r>
              <a:rPr lang="en-US" altLang="zh-CN" sz="2600">
                <a:latin typeface="Arial" panose="020B0604020202020204" pitchFamily="34" charset="0"/>
                <a:ea typeface="方正静蕾简体" charset="0"/>
                <a:sym typeface="+mn-ea"/>
              </a:rPr>
              <a:t>   </a:t>
            </a:r>
            <a:r>
              <a:rPr lang="zh-CN" altLang="en-US" sz="2600">
                <a:latin typeface="Arial" panose="020B0604020202020204" pitchFamily="34" charset="0"/>
                <a:ea typeface="方正静蕾简体" charset="0"/>
                <a:sym typeface="+mn-ea"/>
              </a:rPr>
              <a:t>A.膀胱内的尿液 </a:t>
            </a:r>
            <a:r>
              <a:rPr lang="en-US" altLang="zh-CN" sz="2600">
                <a:latin typeface="Arial" panose="020B0604020202020204" pitchFamily="34" charset="0"/>
                <a:ea typeface="方正静蕾简体" charset="0"/>
                <a:sym typeface="+mn-ea"/>
              </a:rPr>
              <a:t>                </a:t>
            </a:r>
            <a:r>
              <a:rPr lang="zh-CN" altLang="en-US" sz="2600">
                <a:latin typeface="Arial" panose="020B0604020202020204" pitchFamily="34" charset="0"/>
                <a:ea typeface="方正静蕾简体" charset="0"/>
                <a:sym typeface="+mn-ea"/>
              </a:rPr>
              <a:t>B.大脑细胞间隙的液体 </a:t>
            </a:r>
            <a:endParaRPr lang="zh-CN" altLang="en-US" sz="2600">
              <a:latin typeface="Arial" panose="020B0604020202020204" pitchFamily="34" charset="0"/>
              <a:ea typeface="方正静蕾简体" charset="0"/>
              <a:sym typeface="+mn-ea"/>
            </a:endParaRPr>
          </a:p>
          <a:p>
            <a:pPr algn="l" fontAlgn="base">
              <a:lnSpc>
                <a:spcPct val="120000"/>
              </a:lnSpc>
              <a:buClrTx/>
              <a:buSzTx/>
              <a:buFontTx/>
            </a:pPr>
            <a:r>
              <a:rPr lang="zh-CN" altLang="en-US" sz="2600">
                <a:latin typeface="Arial" panose="020B0604020202020204" pitchFamily="34" charset="0"/>
                <a:ea typeface="方正静蕾简体" charset="0"/>
                <a:sym typeface="+mn-ea"/>
              </a:rPr>
              <a:t> </a:t>
            </a:r>
            <a:r>
              <a:rPr lang="en-US" altLang="zh-CN" sz="2600">
                <a:latin typeface="Arial" panose="020B0604020202020204" pitchFamily="34" charset="0"/>
                <a:ea typeface="方正静蕾简体" charset="0"/>
                <a:sym typeface="+mn-ea"/>
              </a:rPr>
              <a:t>  </a:t>
            </a:r>
            <a:r>
              <a:rPr lang="zh-CN" altLang="en-US" sz="2600">
                <a:latin typeface="Arial" panose="020B0604020202020204" pitchFamily="34" charset="0"/>
                <a:ea typeface="方正静蕾简体" charset="0"/>
                <a:sym typeface="+mn-ea"/>
              </a:rPr>
              <a:t>C.肺泡腔内的气体</a:t>
            </a:r>
            <a:r>
              <a:rPr lang="en-US" altLang="zh-CN" sz="2600">
                <a:latin typeface="Arial" panose="020B0604020202020204" pitchFamily="34" charset="0"/>
                <a:ea typeface="方正静蕾简体" charset="0"/>
                <a:sym typeface="+mn-ea"/>
              </a:rPr>
              <a:t>            </a:t>
            </a:r>
            <a:r>
              <a:rPr lang="zh-CN" altLang="en-US" sz="2600">
                <a:latin typeface="Arial" panose="020B0604020202020204" pitchFamily="34" charset="0"/>
                <a:ea typeface="方正静蕾简体" charset="0"/>
                <a:sym typeface="+mn-ea"/>
              </a:rPr>
              <a:t> D.小肠腔内的消化液</a:t>
            </a:r>
            <a:endParaRPr lang="zh-CN" altLang="en-US" sz="2600">
              <a:latin typeface="Arial" panose="020B0604020202020204" pitchFamily="34" charset="0"/>
              <a:ea typeface="方正静蕾简体" charset="0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2"/>
            </p:custDataLst>
          </p:nvPr>
        </p:nvSpPr>
        <p:spPr>
          <a:xfrm>
            <a:off x="835660" y="2288540"/>
            <a:ext cx="10213975" cy="570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fontAlgn="base">
              <a:lnSpc>
                <a:spcPct val="120000"/>
              </a:lnSpc>
              <a:buClrTx/>
              <a:buSzTx/>
              <a:buFontTx/>
            </a:pPr>
            <a:r>
              <a:rPr lang="zh-CN" altLang="en-US" sz="2600">
                <a:latin typeface="Arial" panose="020B0604020202020204" pitchFamily="34" charset="0"/>
                <a:ea typeface="宋体" panose="02010600030101010101" pitchFamily="2" charset="-122"/>
              </a:rPr>
              <a:t>（</a:t>
            </a:r>
            <a:r>
              <a:rPr lang="en-US" altLang="zh-CN" sz="2600"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  <a:r>
              <a:rPr lang="zh-CN" altLang="en-US" sz="2600">
                <a:latin typeface="Arial" panose="020B0604020202020204" pitchFamily="34" charset="0"/>
                <a:ea typeface="宋体" panose="02010600030101010101" pitchFamily="2" charset="-122"/>
              </a:rPr>
              <a:t>）</a:t>
            </a:r>
            <a:r>
              <a:rPr lang="zh-CN" altLang="en-US" sz="2600">
                <a:latin typeface="Arial" panose="020B0604020202020204" pitchFamily="34" charset="0"/>
                <a:ea typeface="方正静蕾简体" charset="0"/>
              </a:rPr>
              <a:t>水疱主要是由血浆中的水大量渗出到组织液形成的。（</a:t>
            </a:r>
            <a:r>
              <a:rPr lang="en-US" altLang="zh-CN" sz="2600">
                <a:latin typeface="Arial" panose="020B0604020202020204" pitchFamily="34" charset="0"/>
                <a:ea typeface="方正静蕾简体" charset="0"/>
              </a:rPr>
              <a:t>      </a:t>
            </a:r>
            <a:r>
              <a:rPr lang="zh-CN" altLang="en-US" sz="2600">
                <a:latin typeface="Arial" panose="020B0604020202020204" pitchFamily="34" charset="0"/>
                <a:ea typeface="方正静蕾简体" charset="0"/>
              </a:rPr>
              <a:t>）</a:t>
            </a:r>
            <a:endParaRPr lang="zh-CN" altLang="en-US" sz="2600">
              <a:latin typeface="Arial" panose="020B0604020202020204" pitchFamily="34" charset="0"/>
              <a:ea typeface="方正静蕾简体" charset="0"/>
            </a:endParaRPr>
          </a:p>
        </p:txBody>
      </p:sp>
      <p:grpSp>
        <p:nvGrpSpPr>
          <p:cNvPr id="2" name="组合 1"/>
          <p:cNvGrpSpPr/>
          <p:nvPr>
            <p:custDataLst>
              <p:tags r:id="rId3"/>
            </p:custDataLst>
          </p:nvPr>
        </p:nvGrpSpPr>
        <p:grpSpPr>
          <a:xfrm>
            <a:off x="0" y="79481"/>
            <a:ext cx="4147126" cy="599441"/>
            <a:chOff x="0" y="79481"/>
            <a:chExt cx="4147126" cy="599441"/>
          </a:xfrm>
        </p:grpSpPr>
        <p:sp>
          <p:nvSpPr>
            <p:cNvPr id="3" name="矩形 2"/>
            <p:cNvSpPr/>
            <p:nvPr>
              <p:custDataLst>
                <p:tags r:id="rId4"/>
              </p:custDataLst>
            </p:nvPr>
          </p:nvSpPr>
          <p:spPr>
            <a:xfrm>
              <a:off x="0" y="80761"/>
              <a:ext cx="218440" cy="598161"/>
            </a:xfrm>
            <a:prstGeom prst="rect">
              <a:avLst/>
            </a:prstGeom>
            <a:solidFill>
              <a:srgbClr val="30437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600" kern="0">
                <a:solidFill>
                  <a:prstClr val="white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endParaRPr>
            </a:p>
          </p:txBody>
        </p:sp>
        <p:sp>
          <p:nvSpPr>
            <p:cNvPr id="4" name="文本框 3"/>
            <p:cNvSpPr txBox="1"/>
            <p:nvPr>
              <p:custDataLst>
                <p:tags r:id="rId5"/>
              </p:custDataLst>
            </p:nvPr>
          </p:nvSpPr>
          <p:spPr>
            <a:xfrm>
              <a:off x="352366" y="79481"/>
              <a:ext cx="3794760" cy="521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zh-CN" altLang="en-US" sz="2800" b="1" spc="360">
                  <a:solidFill>
                    <a:srgbClr val="5B9BD5">
                      <a:lumMod val="75000"/>
                    </a:srgbClr>
                  </a:solidFill>
                  <a:latin typeface="微软雅黑" panose="020B0503020204020204" charset="-122"/>
                </a:rPr>
                <a:t>练习与应用（课本）</a:t>
              </a:r>
              <a:endParaRPr lang="zh-CN" altLang="en-US" sz="2800" b="1" spc="360">
                <a:solidFill>
                  <a:srgbClr val="5B9BD5">
                    <a:lumMod val="75000"/>
                  </a:srgbClr>
                </a:solidFill>
                <a:latin typeface="微软雅黑" panose="020B0503020204020204" charset="-122"/>
              </a:endParaRPr>
            </a:p>
          </p:txBody>
        </p:sp>
      </p:grpSp>
      <p:sp>
        <p:nvSpPr>
          <p:cNvPr id="72709" name="文本框 4"/>
          <p:cNvSpPr/>
          <p:nvPr>
            <p:custDataLst>
              <p:tags r:id="rId6"/>
            </p:custDataLst>
          </p:nvPr>
        </p:nvSpPr>
        <p:spPr>
          <a:xfrm>
            <a:off x="484505" y="669925"/>
            <a:ext cx="10520680" cy="105029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</a:defRPr>
            </a:lvl5pPr>
          </a:lstStyle>
          <a:p>
            <a:pPr lvl="0" eaLnBrk="1" hangingPunct="1">
              <a:lnSpc>
                <a:spcPct val="120000"/>
              </a:lnSpc>
            </a:pPr>
            <a:r>
              <a:rPr lang="en-US" altLang="zh-CN" sz="2600">
                <a:latin typeface="Arial" panose="020B0604020202020204" pitchFamily="34" charset="0"/>
                <a:ea typeface="宋体" panose="02010600030101010101" pitchFamily="2" charset="-122"/>
              </a:rPr>
              <a:t>1</a:t>
            </a:r>
            <a:r>
              <a:rPr lang="zh-CN" altLang="en-US" sz="2600">
                <a:latin typeface="Arial" panose="020B0604020202020204" pitchFamily="34" charset="0"/>
                <a:ea typeface="宋体" panose="02010600030101010101" pitchFamily="2" charset="-122"/>
              </a:rPr>
              <a:t>.人进行体力劳动后手掌磨出水疱，其中的液体主要是组织液，一段时</a:t>
            </a:r>
            <a:endParaRPr lang="zh-CN" altLang="en-US" sz="26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eaLnBrk="1" hangingPunct="1">
              <a:lnSpc>
                <a:spcPct val="120000"/>
              </a:lnSpc>
            </a:pPr>
            <a:r>
              <a:rPr lang="zh-CN" altLang="en-US" sz="260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en-US" altLang="zh-CN" sz="2600">
                <a:latin typeface="Arial" panose="020B0604020202020204" pitchFamily="34" charset="0"/>
                <a:ea typeface="宋体" panose="02010600030101010101" pitchFamily="2" charset="-122"/>
              </a:rPr>
              <a:t>  </a:t>
            </a:r>
            <a:r>
              <a:rPr lang="zh-CN" altLang="en-US" sz="2600">
                <a:latin typeface="Arial" panose="020B0604020202020204" pitchFamily="34" charset="0"/>
                <a:ea typeface="宋体" panose="02010600030101010101" pitchFamily="2" charset="-122"/>
              </a:rPr>
              <a:t>间后可自行消失。</a:t>
            </a:r>
            <a:r>
              <a:rPr lang="en-US" altLang="zh-CN" sz="260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sz="2600">
                <a:latin typeface="Arial" panose="020B0604020202020204" pitchFamily="34" charset="0"/>
                <a:ea typeface="宋体" panose="02010600030101010101" pitchFamily="2" charset="-122"/>
              </a:rPr>
              <a:t>判断：</a:t>
            </a:r>
            <a:endParaRPr sz="26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2710" name="文本框 5"/>
          <p:cNvSpPr/>
          <p:nvPr>
            <p:custDataLst>
              <p:tags r:id="rId7"/>
            </p:custDataLst>
          </p:nvPr>
        </p:nvSpPr>
        <p:spPr>
          <a:xfrm>
            <a:off x="6902450" y="1891030"/>
            <a:ext cx="513080" cy="49149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</a:defRPr>
            </a:lvl5pPr>
          </a:lstStyle>
          <a:p>
            <a:pPr lvl="0" eaLnBrk="1" hangingPunct="1"/>
            <a:r>
              <a:rPr lang="zh-CN" altLang="en-US" sz="2600">
                <a:solidFill>
                  <a:srgbClr val="C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×</a:t>
            </a:r>
            <a:endParaRPr lang="zh-CN" altLang="en-US" sz="2600">
              <a:solidFill>
                <a:srgbClr val="C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2711" name="文本框 6"/>
          <p:cNvSpPr/>
          <p:nvPr>
            <p:custDataLst>
              <p:tags r:id="rId8"/>
            </p:custDataLst>
          </p:nvPr>
        </p:nvSpPr>
        <p:spPr>
          <a:xfrm>
            <a:off x="9765348" y="2306638"/>
            <a:ext cx="363855" cy="49149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</a:defRPr>
            </a:lvl5pPr>
          </a:lstStyle>
          <a:p>
            <a:pPr lvl="0" eaLnBrk="1" hangingPunct="1"/>
            <a:r>
              <a:rPr lang="en-US" altLang="zh-CN" sz="2600">
                <a:solidFill>
                  <a:srgbClr val="C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√</a:t>
            </a:r>
            <a:endParaRPr lang="en-US" altLang="zh-CN" sz="2600">
              <a:solidFill>
                <a:srgbClr val="C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文本框 6"/>
          <p:cNvSpPr/>
          <p:nvPr>
            <p:custDataLst>
              <p:tags r:id="rId9"/>
            </p:custDataLst>
          </p:nvPr>
        </p:nvSpPr>
        <p:spPr>
          <a:xfrm>
            <a:off x="11444288" y="3132773"/>
            <a:ext cx="363855" cy="49149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</a:defRPr>
            </a:lvl5pPr>
          </a:lstStyle>
          <a:p>
            <a:pPr lvl="0" eaLnBrk="1" hangingPunct="1"/>
            <a:r>
              <a:rPr lang="en-US" altLang="zh-CN" sz="2600">
                <a:solidFill>
                  <a:srgbClr val="C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√</a:t>
            </a:r>
            <a:endParaRPr lang="en-US" altLang="zh-CN" sz="2600">
              <a:solidFill>
                <a:srgbClr val="C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文本框 6"/>
          <p:cNvSpPr/>
          <p:nvPr>
            <p:custDataLst>
              <p:tags r:id="rId10"/>
            </p:custDataLst>
          </p:nvPr>
        </p:nvSpPr>
        <p:spPr>
          <a:xfrm>
            <a:off x="9583103" y="3551873"/>
            <a:ext cx="363855" cy="49149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</a:defRPr>
            </a:lvl5pPr>
          </a:lstStyle>
          <a:p>
            <a:pPr lvl="0" eaLnBrk="1" hangingPunct="1"/>
            <a:r>
              <a:rPr lang="en-US" altLang="zh-CN" sz="2600">
                <a:solidFill>
                  <a:srgbClr val="C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√</a:t>
            </a:r>
            <a:endParaRPr lang="en-US" altLang="zh-CN" sz="2600">
              <a:solidFill>
                <a:srgbClr val="C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" name="文本框 6"/>
          <p:cNvSpPr/>
          <p:nvPr>
            <p:custDataLst>
              <p:tags r:id="rId11"/>
            </p:custDataLst>
          </p:nvPr>
        </p:nvSpPr>
        <p:spPr>
          <a:xfrm>
            <a:off x="10430193" y="4470718"/>
            <a:ext cx="494665" cy="49149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</a:defRPr>
            </a:lvl5pPr>
          </a:lstStyle>
          <a:p>
            <a:pPr lvl="0" eaLnBrk="1" hangingPunct="1"/>
            <a:r>
              <a:rPr lang="en-US" altLang="zh-CN" sz="2600">
                <a:solidFill>
                  <a:srgbClr val="C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B </a:t>
            </a:r>
            <a:endParaRPr lang="en-US" altLang="zh-CN" sz="2600">
              <a:solidFill>
                <a:srgbClr val="C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文本框 4"/>
          <p:cNvSpPr/>
          <p:nvPr>
            <p:custDataLst>
              <p:tags r:id="rId12"/>
            </p:custDataLst>
          </p:nvPr>
        </p:nvSpPr>
        <p:spPr>
          <a:xfrm>
            <a:off x="835660" y="1708785"/>
            <a:ext cx="10520680" cy="57086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</a:defRPr>
            </a:lvl5pPr>
          </a:lstStyle>
          <a:p>
            <a:pPr lvl="0" eaLnBrk="1" hangingPunct="1">
              <a:lnSpc>
                <a:spcPct val="120000"/>
              </a:lnSpc>
            </a:pPr>
            <a:r>
              <a:rPr sz="2600">
                <a:latin typeface="Arial" panose="020B0604020202020204" pitchFamily="34" charset="0"/>
                <a:ea typeface="宋体" panose="02010600030101010101" pitchFamily="2" charset="-122"/>
              </a:rPr>
              <a:t>（</a:t>
            </a:r>
            <a:r>
              <a:rPr lang="en-US" altLang="zh-CN" sz="2600">
                <a:latin typeface="Arial" panose="020B0604020202020204" pitchFamily="34" charset="0"/>
                <a:ea typeface="宋体" panose="02010600030101010101" pitchFamily="2" charset="-122"/>
              </a:rPr>
              <a:t>1</a:t>
            </a:r>
            <a:r>
              <a:rPr sz="2600">
                <a:latin typeface="Arial" panose="020B0604020202020204" pitchFamily="34" charset="0"/>
                <a:ea typeface="宋体" panose="02010600030101010101" pitchFamily="2" charset="-122"/>
              </a:rPr>
              <a:t>）</a:t>
            </a:r>
            <a:r>
              <a:rPr sz="2600">
                <a:sym typeface="+mn-ea"/>
              </a:rPr>
              <a:t>水疱的成分中蛋白质的含量最高。(</a:t>
            </a:r>
            <a:r>
              <a:rPr lang="en-US" altLang="zh-CN" sz="2600">
                <a:sym typeface="+mn-ea"/>
              </a:rPr>
              <a:t>       </a:t>
            </a:r>
            <a:r>
              <a:rPr sz="2600">
                <a:sym typeface="+mn-ea"/>
              </a:rPr>
              <a:t>)</a:t>
            </a:r>
            <a:endParaRPr sz="26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3"/>
            </p:custDataLst>
          </p:nvPr>
        </p:nvSpPr>
        <p:spPr>
          <a:xfrm>
            <a:off x="835660" y="2920365"/>
            <a:ext cx="11356975" cy="570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fontAlgn="base">
              <a:lnSpc>
                <a:spcPct val="120000"/>
              </a:lnSpc>
              <a:buClrTx/>
              <a:buSzTx/>
              <a:buFontTx/>
            </a:pPr>
            <a:r>
              <a:rPr lang="zh-CN" altLang="en-US" sz="2600">
                <a:latin typeface="Arial" panose="020B0604020202020204" pitchFamily="34" charset="0"/>
                <a:ea typeface="方正静蕾简体" charset="0"/>
                <a:sym typeface="+mn-ea"/>
              </a:rPr>
              <a:t>（</a:t>
            </a:r>
            <a:r>
              <a:rPr lang="en-US" altLang="zh-CN" sz="2600">
                <a:latin typeface="Arial" panose="020B0604020202020204" pitchFamily="34" charset="0"/>
                <a:ea typeface="方正静蕾简体" charset="0"/>
                <a:sym typeface="+mn-ea"/>
              </a:rPr>
              <a:t>3</a:t>
            </a:r>
            <a:r>
              <a:rPr lang="zh-CN" altLang="en-US" sz="2600">
                <a:latin typeface="Arial" panose="020B0604020202020204" pitchFamily="34" charset="0"/>
                <a:ea typeface="方正静蕾简体" charset="0"/>
                <a:sym typeface="+mn-ea"/>
              </a:rPr>
              <a:t>）水疱自行消失是因为其中的液体可渗入毛细血管和毛细淋巴管。（</a:t>
            </a:r>
            <a:r>
              <a:rPr lang="en-US" altLang="zh-CN" sz="2600">
                <a:latin typeface="Arial" panose="020B0604020202020204" pitchFamily="34" charset="0"/>
                <a:ea typeface="方正静蕾简体" charset="0"/>
                <a:sym typeface="+mn-ea"/>
              </a:rPr>
              <a:t>     </a:t>
            </a:r>
            <a:r>
              <a:rPr lang="zh-CN" altLang="en-US" sz="2600">
                <a:latin typeface="Arial" panose="020B0604020202020204" pitchFamily="34" charset="0"/>
                <a:ea typeface="方正静蕾简体" charset="0"/>
                <a:sym typeface="+mn-ea"/>
              </a:rPr>
              <a:t>）</a:t>
            </a:r>
            <a:endParaRPr lang="zh-CN" altLang="en-US" sz="2600">
              <a:latin typeface="Arial" panose="020B0604020202020204" pitchFamily="34" charset="0"/>
              <a:ea typeface="方正静蕾简体" charset="0"/>
              <a:sym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879475" y="3522980"/>
            <a:ext cx="9736455" cy="570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fontAlgn="base">
              <a:lnSpc>
                <a:spcPct val="120000"/>
              </a:lnSpc>
              <a:buClrTx/>
              <a:buSzTx/>
              <a:buFontTx/>
            </a:pPr>
            <a:r>
              <a:rPr lang="zh-CN" altLang="en-US" sz="2600">
                <a:latin typeface="Arial" panose="020B0604020202020204" pitchFamily="34" charset="0"/>
                <a:ea typeface="方正静蕾简体" charset="0"/>
                <a:sym typeface="+mn-ea"/>
              </a:rPr>
              <a:t>（</a:t>
            </a:r>
            <a:r>
              <a:rPr lang="en-US" altLang="zh-CN" sz="2600">
                <a:latin typeface="Arial" panose="020B0604020202020204" pitchFamily="34" charset="0"/>
                <a:ea typeface="方正静蕾简体" charset="0"/>
                <a:sym typeface="+mn-ea"/>
              </a:rPr>
              <a:t>4</a:t>
            </a:r>
            <a:r>
              <a:rPr lang="zh-CN" altLang="en-US" sz="2600">
                <a:latin typeface="Arial" panose="020B0604020202020204" pitchFamily="34" charset="0"/>
                <a:ea typeface="方正静蕾简体" charset="0"/>
                <a:sym typeface="+mn-ea"/>
              </a:rPr>
              <a:t>）水疱的形成和消失说明内环境中物质是不断更新的。</a:t>
            </a:r>
            <a:r>
              <a:rPr lang="en-US" altLang="zh-CN" sz="2600">
                <a:latin typeface="Arial" panose="020B0604020202020204" pitchFamily="34" charset="0"/>
                <a:ea typeface="方正静蕾简体" charset="0"/>
                <a:sym typeface="+mn-ea"/>
              </a:rPr>
              <a:t>(      )</a:t>
            </a:r>
            <a:endParaRPr lang="en-US" altLang="zh-CN" sz="2600">
              <a:latin typeface="Arial" panose="020B0604020202020204" pitchFamily="34" charset="0"/>
              <a:ea typeface="方正静蕾简体" charset="0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 fill="hold"/>
                                        <p:tgtEl>
                                          <p:spTgt spid="727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27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27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 fill="hold"/>
                                        <p:tgtEl>
                                          <p:spTgt spid="727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27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27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10" grpId="0"/>
      <p:bldP spid="72711" grpId="0"/>
      <p:bldP spid="5" grpId="0"/>
      <p:bldP spid="6" grpId="0"/>
      <p:bldP spid="7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>
            <p:custDataLst>
              <p:tags r:id="rId1"/>
            </p:custDataLst>
          </p:nvPr>
        </p:nvGrpSpPr>
        <p:grpSpPr>
          <a:xfrm>
            <a:off x="0" y="79481"/>
            <a:ext cx="4147126" cy="599441"/>
            <a:chOff x="0" y="79481"/>
            <a:chExt cx="4147126" cy="599441"/>
          </a:xfrm>
        </p:grpSpPr>
        <p:sp>
          <p:nvSpPr>
            <p:cNvPr id="3" name="矩形 2"/>
            <p:cNvSpPr/>
            <p:nvPr>
              <p:custDataLst>
                <p:tags r:id="rId2"/>
              </p:custDataLst>
            </p:nvPr>
          </p:nvSpPr>
          <p:spPr>
            <a:xfrm>
              <a:off x="0" y="80761"/>
              <a:ext cx="218440" cy="598161"/>
            </a:xfrm>
            <a:prstGeom prst="rect">
              <a:avLst/>
            </a:prstGeom>
            <a:solidFill>
              <a:srgbClr val="30437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600" kern="0">
                <a:solidFill>
                  <a:prstClr val="white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endParaRPr>
            </a:p>
          </p:txBody>
        </p:sp>
        <p:sp>
          <p:nvSpPr>
            <p:cNvPr id="4" name="文本框 3"/>
            <p:cNvSpPr txBox="1"/>
            <p:nvPr>
              <p:custDataLst>
                <p:tags r:id="rId3"/>
              </p:custDataLst>
            </p:nvPr>
          </p:nvSpPr>
          <p:spPr>
            <a:xfrm>
              <a:off x="352366" y="79481"/>
              <a:ext cx="3794760" cy="521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zh-CN" altLang="en-US" sz="2800" b="1" spc="360">
                  <a:solidFill>
                    <a:srgbClr val="5B9BD5">
                      <a:lumMod val="75000"/>
                    </a:srgbClr>
                  </a:solidFill>
                  <a:latin typeface="微软雅黑" panose="020B0503020204020204" charset="-122"/>
                </a:rPr>
                <a:t>练习与应用（课本）</a:t>
              </a:r>
              <a:endParaRPr lang="zh-CN" altLang="en-US" sz="2800" b="1" spc="360">
                <a:solidFill>
                  <a:srgbClr val="5B9BD5">
                    <a:lumMod val="75000"/>
                  </a:srgbClr>
                </a:solidFill>
                <a:latin typeface="微软雅黑" panose="020B0503020204020204" charset="-122"/>
              </a:endParaRPr>
            </a:p>
          </p:txBody>
        </p:sp>
      </p:grpSp>
      <p:pic>
        <p:nvPicPr>
          <p:cNvPr id="72705" name="图片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6096000" y="1140460"/>
            <a:ext cx="6002020" cy="341757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  <p:sp>
        <p:nvSpPr>
          <p:cNvPr id="72709" name="文本框 4"/>
          <p:cNvSpPr/>
          <p:nvPr>
            <p:custDataLst>
              <p:tags r:id="rId6"/>
            </p:custDataLst>
          </p:nvPr>
        </p:nvSpPr>
        <p:spPr>
          <a:xfrm>
            <a:off x="484505" y="850900"/>
            <a:ext cx="7295515" cy="488759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</a:defRPr>
            </a:lvl5pPr>
          </a:lstStyle>
          <a:p>
            <a:pPr lvl="0" eaLnBrk="1" hangingPunct="1">
              <a:lnSpc>
                <a:spcPct val="120000"/>
              </a:lnSpc>
            </a:pPr>
            <a:r>
              <a:rPr lang="en-US" altLang="zh-CN" sz="2600"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  <a:r>
              <a:rPr lang="zh-CN" altLang="en-US" sz="2600">
                <a:latin typeface="Arial" panose="020B0604020202020204" pitchFamily="34" charset="0"/>
                <a:ea typeface="宋体" panose="02010600030101010101" pitchFamily="2" charset="-122"/>
              </a:rPr>
              <a:t>.右上图表示人体内细胞与外界环境之间进行物质交换的过程。A、B、C表示直接与内环境进行物质交换的几种器官，①②是有关的生理过程。请回答下列问题。</a:t>
            </a:r>
            <a:endParaRPr lang="zh-CN" altLang="en-US" sz="26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eaLnBrk="1" hangingPunct="1">
              <a:lnSpc>
                <a:spcPct val="120000"/>
              </a:lnSpc>
            </a:pPr>
            <a:r>
              <a:rPr lang="zh-CN" altLang="en-US" sz="2600">
                <a:latin typeface="Arial" panose="020B0604020202020204" pitchFamily="34" charset="0"/>
                <a:ea typeface="宋体" panose="02010600030101010101" pitchFamily="2" charset="-122"/>
              </a:rPr>
              <a:t>(1)A、B、C各是什么器官?</a:t>
            </a:r>
            <a:endParaRPr lang="zh-CN" altLang="en-US" sz="26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eaLnBrk="1" hangingPunct="1">
              <a:lnSpc>
                <a:spcPct val="120000"/>
              </a:lnSpc>
            </a:pPr>
            <a:endParaRPr lang="zh-CN" altLang="en-US" sz="26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eaLnBrk="1" hangingPunct="1">
              <a:lnSpc>
                <a:spcPct val="120000"/>
              </a:lnSpc>
            </a:pPr>
            <a:r>
              <a:rPr lang="zh-CN" altLang="en-US" sz="2600">
                <a:latin typeface="Arial" panose="020B0604020202020204" pitchFamily="34" charset="0"/>
                <a:ea typeface="宋体" panose="02010600030101010101" pitchFamily="2" charset="-122"/>
              </a:rPr>
              <a:t>(2)B内的营养物质通过①过程进人内环境，则①表示的是什么过程?</a:t>
            </a:r>
            <a:endParaRPr lang="zh-CN" altLang="en-US" sz="26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eaLnBrk="1" hangingPunct="1">
              <a:lnSpc>
                <a:spcPct val="120000"/>
              </a:lnSpc>
            </a:pPr>
            <a:endParaRPr lang="zh-CN" altLang="en-US" sz="26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eaLnBrk="1" hangingPunct="1">
              <a:lnSpc>
                <a:spcPct val="120000"/>
              </a:lnSpc>
            </a:pPr>
            <a:r>
              <a:rPr lang="zh-CN" altLang="en-US" sz="2600">
                <a:latin typeface="Arial" panose="020B0604020202020204" pitchFamily="34" charset="0"/>
                <a:ea typeface="宋体" panose="02010600030101010101" pitchFamily="2" charset="-122"/>
              </a:rPr>
              <a:t>(3)②表示什么过程?</a:t>
            </a:r>
            <a:endParaRPr lang="zh-CN" altLang="en-US" sz="26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2710" name="文本框 5"/>
          <p:cNvSpPr/>
          <p:nvPr>
            <p:custDataLst>
              <p:tags r:id="rId7"/>
            </p:custDataLst>
          </p:nvPr>
        </p:nvSpPr>
        <p:spPr>
          <a:xfrm>
            <a:off x="1162050" y="3320415"/>
            <a:ext cx="2494280" cy="49149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</a:defRPr>
            </a:lvl5pPr>
          </a:lstStyle>
          <a:p>
            <a:pPr lvl="0" eaLnBrk="1" hangingPunct="1"/>
            <a:r>
              <a:rPr lang="zh-CN" altLang="en-US" sz="2600">
                <a:solidFill>
                  <a:srgbClr val="C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肺；小肠；肾脏</a:t>
            </a:r>
            <a:endParaRPr lang="zh-CN" altLang="en-US" sz="2600">
              <a:solidFill>
                <a:srgbClr val="C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2711" name="文本框 6"/>
          <p:cNvSpPr/>
          <p:nvPr>
            <p:custDataLst>
              <p:tags r:id="rId8"/>
            </p:custDataLst>
          </p:nvPr>
        </p:nvSpPr>
        <p:spPr>
          <a:xfrm>
            <a:off x="3871913" y="4393883"/>
            <a:ext cx="2824480" cy="49149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</a:defRPr>
            </a:lvl5pPr>
          </a:lstStyle>
          <a:p>
            <a:pPr lvl="0" eaLnBrk="1" hangingPunct="1"/>
            <a:r>
              <a:rPr lang="zh-CN" altLang="en-US" sz="2600">
                <a:solidFill>
                  <a:srgbClr val="C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食物的消化、吸收</a:t>
            </a:r>
            <a:endParaRPr lang="zh-CN" altLang="en-US" sz="2600">
              <a:solidFill>
                <a:srgbClr val="C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2712" name="文本框 7"/>
          <p:cNvSpPr/>
          <p:nvPr>
            <p:custDataLst>
              <p:tags r:id="rId9"/>
            </p:custDataLst>
          </p:nvPr>
        </p:nvSpPr>
        <p:spPr>
          <a:xfrm>
            <a:off x="3479800" y="5313363"/>
            <a:ext cx="4475480" cy="49149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方正静蕾简体" charset="0"/>
              </a:defRPr>
            </a:lvl5pPr>
          </a:lstStyle>
          <a:p>
            <a:pPr lvl="0" eaLnBrk="1" hangingPunct="1"/>
            <a:r>
              <a:rPr lang="zh-CN" altLang="en-US" sz="2600">
                <a:solidFill>
                  <a:srgbClr val="C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肾小管、集合管的重吸收作用</a:t>
            </a:r>
            <a:endParaRPr lang="zh-CN" altLang="en-US" sz="2600">
              <a:solidFill>
                <a:srgbClr val="C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 fill="hold"/>
                                        <p:tgtEl>
                                          <p:spTgt spid="727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27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27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 fill="hold"/>
                                        <p:tgtEl>
                                          <p:spTgt spid="727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27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27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 fill="hold"/>
                                        <p:tgtEl>
                                          <p:spTgt spid="727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27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27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10" grpId="0"/>
      <p:bldP spid="72711" grpId="0"/>
      <p:bldP spid="72712" grpId="0"/>
    </p:bldLst>
  </p:timing>
</p:sld>
</file>

<file path=ppt/tags/tag1.xml><?xml version="1.0" encoding="utf-8"?>
<p:tagLst xmlns:p="http://schemas.openxmlformats.org/presentationml/2006/main">
  <p:tag name="AS_UNIQUEID" val="15254"/>
</p:tagLst>
</file>

<file path=ppt/tags/tag2.xml><?xml version="1.0" encoding="utf-8"?>
<p:tagLst xmlns:p="http://schemas.openxmlformats.org/presentationml/2006/main">
  <p:tag name="AS_UNIQUEID" val="15255"/>
</p:tagLst>
</file>

<file path=ppt/tags/tag3.xml><?xml version="1.0" encoding="utf-8"?>
<p:tagLst xmlns:p="http://schemas.openxmlformats.org/presentationml/2006/main">
  <p:tag name="AS_UNIQUEID" val="15256"/>
</p:tagLst>
</file>

<file path=ppt/tags/tag4.xml><?xml version="1.0" encoding="utf-8"?>
<p:tagLst xmlns:p="http://schemas.openxmlformats.org/presentationml/2006/main">
  <p:tag name="AS_UNIQUEID" val="15257"/>
</p:tagLst>
</file>

<file path=ppt/tags/tag5.xml><?xml version="1.0" encoding="utf-8"?>
<p:tagLst xmlns:p="http://schemas.openxmlformats.org/presentationml/2006/main">
  <p:tag name="AS_UNIQUEID" val="15258"/>
</p:tagLst>
</file>

<file path=ppt/tags/tag6.xml><?xml version="1.0" encoding="utf-8"?>
<p:tagLst xmlns:p="http://schemas.openxmlformats.org/presentationml/2006/main">
  <p:tag name="AS_UNIQUEID" val="15260"/>
</p:tagLst>
</file>

<file path=ppt/tags/tag7.xml><?xml version="1.0" encoding="utf-8"?>
<p:tagLst xmlns:p="http://schemas.openxmlformats.org/presentationml/2006/main">
  <p:tag name="AS_UNIQUEID" val="15261"/>
</p:tagLst>
</file>

<file path=ppt/tags/tag8.xml><?xml version="1.0" encoding="utf-8"?>
<p:tagLst xmlns:p="http://schemas.openxmlformats.org/presentationml/2006/main">
  <p:tag name="AS_UNIQUEID" val="15262"/>
</p:tagLst>
</file>

<file path=ppt/tags/tag9.xml><?xml version="1.0" encoding="utf-8"?>
<p:tagLst xmlns:p="http://schemas.openxmlformats.org/presentationml/2006/main">
  <p:tag name="AS_UNIQUEID" val="15263"/>
</p:tagLst>
</file>

<file path=ppt/tags/tag10.xml><?xml version="1.0" encoding="utf-8"?>
<p:tagLst xmlns:p="http://schemas.openxmlformats.org/presentationml/2006/main">
  <p:tag name="AS_UNIQUEID" val="15264"/>
</p:tagLst>
</file>

<file path=ppt/tags/tag11.xml><?xml version="1.0" encoding="utf-8"?>
<p:tagLst xmlns:p="http://schemas.openxmlformats.org/presentationml/2006/main">
  <p:tag name="AS_UNIQUEID" val="15266"/>
</p:tagLst>
</file>

<file path=ppt/tags/tag12.xml><?xml version="1.0" encoding="utf-8"?>
<p:tagLst xmlns:p="http://schemas.openxmlformats.org/presentationml/2006/main">
  <p:tag name="AS_UNIQUEID" val="15267"/>
</p:tagLst>
</file>

<file path=ppt/tags/tag13.xml><?xml version="1.0" encoding="utf-8"?>
<p:tagLst xmlns:p="http://schemas.openxmlformats.org/presentationml/2006/main">
  <p:tag name="AS_UNIQUEID" val="15268"/>
</p:tagLst>
</file>

<file path=ppt/tags/tag14.xml><?xml version="1.0" encoding="utf-8"?>
<p:tagLst xmlns:p="http://schemas.openxmlformats.org/presentationml/2006/main">
  <p:tag name="AS_UNIQUEID" val="15269"/>
</p:tagLst>
</file>

<file path=ppt/tags/tag15.xml><?xml version="1.0" encoding="utf-8"?>
<p:tagLst xmlns:p="http://schemas.openxmlformats.org/presentationml/2006/main">
  <p:tag name="AS_UNIQUEID" val="15270"/>
</p:tagLst>
</file>

<file path=ppt/tags/tag16.xml><?xml version="1.0" encoding="utf-8"?>
<p:tagLst xmlns:p="http://schemas.openxmlformats.org/presentationml/2006/main">
  <p:tag name="AS_UNIQUEID" val="15272"/>
</p:tagLst>
</file>

<file path=ppt/tags/tag17.xml><?xml version="1.0" encoding="utf-8"?>
<p:tagLst xmlns:p="http://schemas.openxmlformats.org/presentationml/2006/main">
  <p:tag name="AS_UNIQUEID" val="15273"/>
</p:tagLst>
</file>

<file path=ppt/tags/tag18.xml><?xml version="1.0" encoding="utf-8"?>
<p:tagLst xmlns:p="http://schemas.openxmlformats.org/presentationml/2006/main">
  <p:tag name="AS_UNIQUEID" val="15274"/>
</p:tagLst>
</file>

<file path=ppt/tags/tag19.xml><?xml version="1.0" encoding="utf-8"?>
<p:tagLst xmlns:p="http://schemas.openxmlformats.org/presentationml/2006/main">
  <p:tag name="AS_UNIQUEID" val="15275"/>
</p:tagLst>
</file>

<file path=ppt/tags/tag20.xml><?xml version="1.0" encoding="utf-8"?>
<p:tagLst xmlns:p="http://schemas.openxmlformats.org/presentationml/2006/main">
  <p:tag name="AS_UNIQUEID" val="15276"/>
</p:tagLst>
</file>

<file path=ppt/tags/tag21.xml><?xml version="1.0" encoding="utf-8"?>
<p:tagLst xmlns:p="http://schemas.openxmlformats.org/presentationml/2006/main">
  <p:tag name="AS_UNIQUEID" val="15277"/>
</p:tagLst>
</file>

<file path=ppt/tags/tag22.xml><?xml version="1.0" encoding="utf-8"?>
<p:tagLst xmlns:p="http://schemas.openxmlformats.org/presentationml/2006/main">
  <p:tag name="AS_UNIQUEID" val="15279"/>
</p:tagLst>
</file>

<file path=ppt/tags/tag23.xml><?xml version="1.0" encoding="utf-8"?>
<p:tagLst xmlns:p="http://schemas.openxmlformats.org/presentationml/2006/main">
  <p:tag name="AS_UNIQUEID" val="15280"/>
</p:tagLst>
</file>

<file path=ppt/tags/tag24.xml><?xml version="1.0" encoding="utf-8"?>
<p:tagLst xmlns:p="http://schemas.openxmlformats.org/presentationml/2006/main">
  <p:tag name="AS_UNIQUEID" val="15281"/>
</p:tagLst>
</file>

<file path=ppt/tags/tag25.xml><?xml version="1.0" encoding="utf-8"?>
<p:tagLst xmlns:p="http://schemas.openxmlformats.org/presentationml/2006/main">
  <p:tag name="AS_UNIQUEID" val="15282"/>
</p:tagLst>
</file>

<file path=ppt/tags/tag26.xml><?xml version="1.0" encoding="utf-8"?>
<p:tagLst xmlns:p="http://schemas.openxmlformats.org/presentationml/2006/main">
  <p:tag name="AS_UNIQUEID" val="15283"/>
</p:tagLst>
</file>

<file path=ppt/tags/tag27.xml><?xml version="1.0" encoding="utf-8"?>
<p:tagLst xmlns:p="http://schemas.openxmlformats.org/presentationml/2006/main">
  <p:tag name="AS_UNIQUEID" val="15284"/>
</p:tagLst>
</file>

<file path=ppt/tags/tag28.xml><?xml version="1.0" encoding="utf-8"?>
<p:tagLst xmlns:p="http://schemas.openxmlformats.org/presentationml/2006/main">
  <p:tag name="AS_UNIQUEID" val="15285"/>
</p:tagLst>
</file>

<file path=ppt/tags/tag29.xml><?xml version="1.0" encoding="utf-8"?>
<p:tagLst xmlns:p="http://schemas.openxmlformats.org/presentationml/2006/main">
  <p:tag name="AS_UNIQUEID" val="15286"/>
</p:tagLst>
</file>

<file path=ppt/tags/tag30.xml><?xml version="1.0" encoding="utf-8"?>
<p:tagLst xmlns:p="http://schemas.openxmlformats.org/presentationml/2006/main">
  <p:tag name="AS_UNIQUEID" val="15288"/>
</p:tagLst>
</file>

<file path=ppt/tags/tag31.xml><?xml version="1.0" encoding="utf-8"?>
<p:tagLst xmlns:p="http://schemas.openxmlformats.org/presentationml/2006/main">
  <p:tag name="AS_UNIQUEID" val="15289"/>
</p:tagLst>
</file>

<file path=ppt/tags/tag32.xml><?xml version="1.0" encoding="utf-8"?>
<p:tagLst xmlns:p="http://schemas.openxmlformats.org/presentationml/2006/main">
  <p:tag name="AS_UNIQUEID" val="15290"/>
</p:tagLst>
</file>

<file path=ppt/tags/tag33.xml><?xml version="1.0" encoding="utf-8"?>
<p:tagLst xmlns:p="http://schemas.openxmlformats.org/presentationml/2006/main">
  <p:tag name="AS_UNIQUEID" val="15291"/>
</p:tagLst>
</file>

<file path=ppt/tags/tag34.xml><?xml version="1.0" encoding="utf-8"?>
<p:tagLst xmlns:p="http://schemas.openxmlformats.org/presentationml/2006/main">
  <p:tag name="AS_UNIQUEID" val="15293"/>
</p:tagLst>
</file>

<file path=ppt/tags/tag35.xml><?xml version="1.0" encoding="utf-8"?>
<p:tagLst xmlns:p="http://schemas.openxmlformats.org/presentationml/2006/main">
  <p:tag name="AS_UNIQUEID" val="15294"/>
</p:tagLst>
</file>

<file path=ppt/tags/tag36.xml><?xml version="1.0" encoding="utf-8"?>
<p:tagLst xmlns:p="http://schemas.openxmlformats.org/presentationml/2006/main">
  <p:tag name="AS_UNIQUEID" val="15295"/>
</p:tagLst>
</file>

<file path=ppt/tags/tag37.xml><?xml version="1.0" encoding="utf-8"?>
<p:tagLst xmlns:p="http://schemas.openxmlformats.org/presentationml/2006/main">
  <p:tag name="AS_UNIQUEID" val="15297"/>
</p:tagLst>
</file>

<file path=ppt/tags/tag38.xml><?xml version="1.0" encoding="utf-8"?>
<p:tagLst xmlns:p="http://schemas.openxmlformats.org/presentationml/2006/main">
  <p:tag name="AS_UNIQUEID" val="15298"/>
</p:tagLst>
</file>

<file path=ppt/tags/tag39.xml><?xml version="1.0" encoding="utf-8"?>
<p:tagLst xmlns:p="http://schemas.openxmlformats.org/presentationml/2006/main">
  <p:tag name="AS_UNIQUEID" val="15299"/>
</p:tagLst>
</file>

<file path=ppt/tags/tag40.xml><?xml version="1.0" encoding="utf-8"?>
<p:tagLst xmlns:p="http://schemas.openxmlformats.org/presentationml/2006/main">
  <p:tag name="AS_UNIQUEID" val="15300"/>
</p:tagLst>
</file>

<file path=ppt/tags/tag41.xml><?xml version="1.0" encoding="utf-8"?>
<p:tagLst xmlns:p="http://schemas.openxmlformats.org/presentationml/2006/main">
  <p:tag name="AS_UNIQUEID" val="15301"/>
</p:tagLst>
</file>

<file path=ppt/tags/tag42.xml><?xml version="1.0" encoding="utf-8"?>
<p:tagLst xmlns:p="http://schemas.openxmlformats.org/presentationml/2006/main">
  <p:tag name="AS_UNIQUEID" val="15302"/>
</p:tagLst>
</file>

<file path=ppt/tags/tag43.xml><?xml version="1.0" encoding="utf-8"?>
<p:tagLst xmlns:p="http://schemas.openxmlformats.org/presentationml/2006/main">
  <p:tag name="AS_UNIQUEID" val="15304"/>
</p:tagLst>
</file>

<file path=ppt/tags/tag44.xml><?xml version="1.0" encoding="utf-8"?>
<p:tagLst xmlns:p="http://schemas.openxmlformats.org/presentationml/2006/main">
  <p:tag name="AS_UNIQUEID" val="15305"/>
</p:tagLst>
</file>

<file path=ppt/tags/tag45.xml><?xml version="1.0" encoding="utf-8"?>
<p:tagLst xmlns:p="http://schemas.openxmlformats.org/presentationml/2006/main">
  <p:tag name="AS_UNIQUEID" val="15306"/>
</p:tagLst>
</file>

<file path=ppt/tags/tag46.xml><?xml version="1.0" encoding="utf-8"?>
<p:tagLst xmlns:p="http://schemas.openxmlformats.org/presentationml/2006/main">
  <p:tag name="AS_UNIQUEID" val="15307"/>
</p:tagLst>
</file>

<file path=ppt/tags/tag47.xml><?xml version="1.0" encoding="utf-8"?>
<p:tagLst xmlns:p="http://schemas.openxmlformats.org/presentationml/2006/main">
  <p:tag name="AS_UNIQUEID" val="15308"/>
</p:tagLst>
</file>

<file path=ppt/tags/tag48.xml><?xml version="1.0" encoding="utf-8"?>
<p:tagLst xmlns:p="http://schemas.openxmlformats.org/presentationml/2006/main">
  <p:tag name="AS_UNIQUEID" val="15309"/>
</p:tagLst>
</file>

<file path=ppt/tags/tag49.xml><?xml version="1.0" encoding="utf-8"?>
<p:tagLst xmlns:p="http://schemas.openxmlformats.org/presentationml/2006/main">
  <p:tag name="AS_UNIQUEID" val="15311"/>
</p:tagLst>
</file>

<file path=ppt/tags/tag50.xml><?xml version="1.0" encoding="utf-8"?>
<p:tagLst xmlns:p="http://schemas.openxmlformats.org/presentationml/2006/main">
  <p:tag name="AS_UNIQUEID" val="15312"/>
</p:tagLst>
</file>

<file path=ppt/tags/tag51.xml><?xml version="1.0" encoding="utf-8"?>
<p:tagLst xmlns:p="http://schemas.openxmlformats.org/presentationml/2006/main">
  <p:tag name="AS_UNIQUEID" val="15313"/>
</p:tagLst>
</file>

<file path=ppt/tags/tag52.xml><?xml version="1.0" encoding="utf-8"?>
<p:tagLst xmlns:p="http://schemas.openxmlformats.org/presentationml/2006/main">
  <p:tag name="AS_UNIQUEID" val="15314"/>
</p:tagLst>
</file>

<file path=ppt/tags/tag53.xml><?xml version="1.0" encoding="utf-8"?>
<p:tagLst xmlns:p="http://schemas.openxmlformats.org/presentationml/2006/main">
  <p:tag name="AS_UNIQUEID" val="15315"/>
</p:tagLst>
</file>

<file path=ppt/tags/tag54.xml><?xml version="1.0" encoding="utf-8"?>
<p:tagLst xmlns:p="http://schemas.openxmlformats.org/presentationml/2006/main">
  <p:tag name="AS_UNIQUEID" val="15317"/>
</p:tagLst>
</file>

<file path=ppt/tags/tag55.xml><?xml version="1.0" encoding="utf-8"?>
<p:tagLst xmlns:p="http://schemas.openxmlformats.org/presentationml/2006/main">
  <p:tag name="AS_UNIQUEID" val="15318"/>
</p:tagLst>
</file>

<file path=ppt/tags/tag56.xml><?xml version="1.0" encoding="utf-8"?>
<p:tagLst xmlns:p="http://schemas.openxmlformats.org/presentationml/2006/main">
  <p:tag name="AS_UNIQUEID" val="15319"/>
</p:tagLst>
</file>

<file path=ppt/tags/tag57.xml><?xml version="1.0" encoding="utf-8"?>
<p:tagLst xmlns:p="http://schemas.openxmlformats.org/presentationml/2006/main">
  <p:tag name="AS_UNIQUEID" val="15320"/>
</p:tagLst>
</file>

<file path=ppt/tags/tag58.xml><?xml version="1.0" encoding="utf-8"?>
<p:tagLst xmlns:p="http://schemas.openxmlformats.org/presentationml/2006/main">
  <p:tag name="AS_UNIQUEID" val="15321"/>
</p:tagLst>
</file>

<file path=ppt/tags/tag59.xml><?xml version="1.0" encoding="utf-8"?>
<p:tagLst xmlns:p="http://schemas.openxmlformats.org/presentationml/2006/main">
  <p:tag name="AS_UNIQUEID" val="15324"/>
</p:tagLst>
</file>

<file path=ppt/tags/tag60.xml><?xml version="1.0" encoding="utf-8"?>
<p:tagLst xmlns:p="http://schemas.openxmlformats.org/presentationml/2006/main">
  <p:tag name="AS_UNIQUEID" val="15325"/>
</p:tagLst>
</file>

<file path=ppt/tags/tag61.xml><?xml version="1.0" encoding="utf-8"?>
<p:tagLst xmlns:p="http://schemas.openxmlformats.org/presentationml/2006/main">
  <p:tag name="AS_UNIQUEID" val="15326"/>
</p:tagLst>
</file>

<file path=ppt/tags/tag62.xml><?xml version="1.0" encoding="utf-8"?>
<p:tagLst xmlns:p="http://schemas.openxmlformats.org/presentationml/2006/main">
  <p:tag name="AS_UNIQUEID" val="15327"/>
</p:tagLst>
</file>

<file path=ppt/tags/tag63.xml><?xml version="1.0" encoding="utf-8"?>
<p:tagLst xmlns:p="http://schemas.openxmlformats.org/presentationml/2006/main">
  <p:tag name="AS_UNIQUEID" val="15328"/>
</p:tagLst>
</file>

<file path=ppt/tags/tag64.xml><?xml version="1.0" encoding="utf-8"?>
<p:tagLst xmlns:p="http://schemas.openxmlformats.org/presentationml/2006/main">
  <p:tag name="AS_UNIQUEID" val="15329"/>
</p:tagLst>
</file>

<file path=ppt/tags/tag65.xml><?xml version="1.0" encoding="utf-8"?>
<p:tagLst xmlns:p="http://schemas.openxmlformats.org/presentationml/2006/main">
  <p:tag name="AS_UNIQUEID" val="5713"/>
</p:tagLst>
</file>

<file path=ppt/tags/tag66.xml><?xml version="1.0" encoding="utf-8"?>
<p:tagLst xmlns:p="http://schemas.openxmlformats.org/presentationml/2006/main">
  <p:tag name="AS_UNIQUEID" val="5714"/>
</p:tagLst>
</file>

<file path=ppt/tags/tag67.xml><?xml version="1.0" encoding="utf-8"?>
<p:tagLst xmlns:p="http://schemas.openxmlformats.org/presentationml/2006/main">
  <p:tag name="AS_UNIQUEID" val="5715"/>
</p:tagLst>
</file>

<file path=ppt/tags/tag68.xml><?xml version="1.0" encoding="utf-8"?>
<p:tagLst xmlns:p="http://schemas.openxmlformats.org/presentationml/2006/main">
  <p:tag name="AS_UNIQUEID" val="5716"/>
</p:tagLst>
</file>

<file path=ppt/tags/tag69.xml><?xml version="1.0" encoding="utf-8"?>
<p:tagLst xmlns:p="http://schemas.openxmlformats.org/presentationml/2006/main">
  <p:tag name="AS_UNIQUEID" val="5717"/>
</p:tagLst>
</file>

<file path=ppt/tags/tag70.xml><?xml version="1.0" encoding="utf-8"?>
<p:tagLst xmlns:p="http://schemas.openxmlformats.org/presentationml/2006/main">
  <p:tag name="AS_UNIQUEID" val="5719"/>
</p:tagLst>
</file>

<file path=ppt/tags/tag71.xml><?xml version="1.0" encoding="utf-8"?>
<p:tagLst xmlns:p="http://schemas.openxmlformats.org/presentationml/2006/main">
  <p:tag name="AS_UNIQUEID" val="5720"/>
</p:tagLst>
</file>

<file path=ppt/tags/tag72.xml><?xml version="1.0" encoding="utf-8"?>
<p:tagLst xmlns:p="http://schemas.openxmlformats.org/presentationml/2006/main">
  <p:tag name="AS_UNIQUEID" val="5721"/>
</p:tagLst>
</file>

<file path=ppt/tags/tag73.xml><?xml version="1.0" encoding="utf-8"?>
<p:tagLst xmlns:p="http://schemas.openxmlformats.org/presentationml/2006/main">
  <p:tag name="AS_UNIQUEID" val="5722"/>
</p:tagLst>
</file>

<file path=ppt/tags/tag74.xml><?xml version="1.0" encoding="utf-8"?>
<p:tagLst xmlns:p="http://schemas.openxmlformats.org/presentationml/2006/main">
  <p:tag name="AS_UNIQUEID" val="5723"/>
</p:tagLst>
</file>

<file path=ppt/tags/tag75.xml><?xml version="1.0" encoding="utf-8"?>
<p:tagLst xmlns:p="http://schemas.openxmlformats.org/presentationml/2006/main">
  <p:tag name="AS_UNIQUEID" val="5725"/>
</p:tagLst>
</file>

<file path=ppt/tags/tag76.xml><?xml version="1.0" encoding="utf-8"?>
<p:tagLst xmlns:p="http://schemas.openxmlformats.org/presentationml/2006/main">
  <p:tag name="AS_UNIQUEID" val="5726"/>
</p:tagLst>
</file>

<file path=ppt/tags/tag77.xml><?xml version="1.0" encoding="utf-8"?>
<p:tagLst xmlns:p="http://schemas.openxmlformats.org/presentationml/2006/main">
  <p:tag name="AS_UNIQUEID" val="5727"/>
</p:tagLst>
</file>

<file path=ppt/tags/tag78.xml><?xml version="1.0" encoding="utf-8"?>
<p:tagLst xmlns:p="http://schemas.openxmlformats.org/presentationml/2006/main">
  <p:tag name="AS_UNIQUEID" val="5728"/>
</p:tagLst>
</file>

<file path=ppt/tags/tag79.xml><?xml version="1.0" encoding="utf-8"?>
<p:tagLst xmlns:p="http://schemas.openxmlformats.org/presentationml/2006/main">
  <p:tag name="AS_UNIQUEID" val="5729"/>
</p:tagLst>
</file>

<file path=ppt/tags/tag80.xml><?xml version="1.0" encoding="utf-8"?>
<p:tagLst xmlns:p="http://schemas.openxmlformats.org/presentationml/2006/main">
  <p:tag name="AS_UNIQUEID" val="5731"/>
</p:tagLst>
</file>

<file path=ppt/tags/tag81.xml><?xml version="1.0" encoding="utf-8"?>
<p:tagLst xmlns:p="http://schemas.openxmlformats.org/presentationml/2006/main">
  <p:tag name="AS_UNIQUEID" val="5732"/>
</p:tagLst>
</file>

<file path=ppt/tags/tag82.xml><?xml version="1.0" encoding="utf-8"?>
<p:tagLst xmlns:p="http://schemas.openxmlformats.org/presentationml/2006/main">
  <p:tag name="AS_UNIQUEID" val="5733"/>
</p:tagLst>
</file>

<file path=ppt/tags/tag83.xml><?xml version="1.0" encoding="utf-8"?>
<p:tagLst xmlns:p="http://schemas.openxmlformats.org/presentationml/2006/main">
  <p:tag name="AS_UNIQUEID" val="5734"/>
</p:tagLst>
</file>

<file path=ppt/tags/tag84.xml><?xml version="1.0" encoding="utf-8"?>
<p:tagLst xmlns:p="http://schemas.openxmlformats.org/presentationml/2006/main">
  <p:tag name="AS_UNIQUEID" val="5735"/>
</p:tagLst>
</file>

<file path=ppt/tags/tag85.xml><?xml version="1.0" encoding="utf-8"?>
<p:tagLst xmlns:p="http://schemas.openxmlformats.org/presentationml/2006/main">
  <p:tag name="AS_UNIQUEID" val="5736"/>
</p:tagLst>
</file>

<file path=ppt/tags/tag86.xml><?xml version="1.0" encoding="utf-8"?>
<p:tagLst xmlns:p="http://schemas.openxmlformats.org/presentationml/2006/main">
  <p:tag name="AS_UNIQUEID" val="5738"/>
</p:tagLst>
</file>

<file path=ppt/tags/tag87.xml><?xml version="1.0" encoding="utf-8"?>
<p:tagLst xmlns:p="http://schemas.openxmlformats.org/presentationml/2006/main">
  <p:tag name="AS_UNIQUEID" val="5739"/>
</p:tagLst>
</file>

<file path=ppt/tags/tag88.xml><?xml version="1.0" encoding="utf-8"?>
<p:tagLst xmlns:p="http://schemas.openxmlformats.org/presentationml/2006/main">
  <p:tag name="AS_UNIQUEID" val="5740"/>
</p:tagLst>
</file>

<file path=ppt/tags/tag89.xml><?xml version="1.0" encoding="utf-8"?>
<p:tagLst xmlns:p="http://schemas.openxmlformats.org/presentationml/2006/main">
  <p:tag name="AS_UNIQUEID" val="5741"/>
</p:tagLst>
</file>

<file path=ppt/tags/tag90.xml><?xml version="1.0" encoding="utf-8"?>
<p:tagLst xmlns:p="http://schemas.openxmlformats.org/presentationml/2006/main">
  <p:tag name="AS_UNIQUEID" val="5742"/>
</p:tagLst>
</file>

<file path=ppt/tags/tag91.xml><?xml version="1.0" encoding="utf-8"?>
<p:tagLst xmlns:p="http://schemas.openxmlformats.org/presentationml/2006/main">
  <p:tag name="AS_UNIQUEID" val="5743"/>
</p:tagLst>
</file>

<file path=ppt/tags/tag92.xml><?xml version="1.0" encoding="utf-8"?>
<p:tagLst xmlns:p="http://schemas.openxmlformats.org/presentationml/2006/main">
  <p:tag name="AS_UNIQUEID" val="5744"/>
</p:tagLst>
</file>

<file path=ppt/tags/tag93.xml><?xml version="1.0" encoding="utf-8"?>
<p:tagLst xmlns:p="http://schemas.openxmlformats.org/presentationml/2006/main">
  <p:tag name="AS_UNIQUEID" val="5745"/>
</p:tagLst>
</file>

<file path=ppt/tags/tag94.xml><?xml version="1.0" encoding="utf-8"?>
<p:tagLst xmlns:p="http://schemas.openxmlformats.org/presentationml/2006/main">
  <p:tag name="AS_UNIQUEID" val="5747"/>
</p:tagLst>
</file>

<file path=ppt/tags/tag95.xml><?xml version="1.0" encoding="utf-8"?>
<p:tagLst xmlns:p="http://schemas.openxmlformats.org/presentationml/2006/main">
  <p:tag name="AS_UNIQUEID" val="5748"/>
</p:tagLst>
</file>

<file path=ppt/tags/tag96.xml><?xml version="1.0" encoding="utf-8"?>
<p:tagLst xmlns:p="http://schemas.openxmlformats.org/presentationml/2006/main">
  <p:tag name="AS_UNIQUEID" val="5749"/>
</p:tagLst>
</file>

<file path=ppt/tags/tag97.xml><?xml version="1.0" encoding="utf-8"?>
<p:tagLst xmlns:p="http://schemas.openxmlformats.org/presentationml/2006/main">
  <p:tag name="AS_UNIQUEID" val="5750"/>
</p:tagLst>
</file>

<file path=ppt/tags/tag98.xml><?xml version="1.0" encoding="utf-8"?>
<p:tagLst xmlns:p="http://schemas.openxmlformats.org/presentationml/2006/main">
  <p:tag name="AS_UNIQUEID" val="5752"/>
</p:tagLst>
</file>

<file path=ppt/tags/tag99.xml><?xml version="1.0" encoding="utf-8"?>
<p:tagLst xmlns:p="http://schemas.openxmlformats.org/presentationml/2006/main">
  <p:tag name="AS_UNIQUEID" val="5753"/>
</p:tagLst>
</file>

<file path=ppt/tags/tag100.xml><?xml version="1.0" encoding="utf-8"?>
<p:tagLst xmlns:p="http://schemas.openxmlformats.org/presentationml/2006/main">
  <p:tag name="AS_UNIQUEID" val="5754"/>
</p:tagLst>
</file>

<file path=ppt/tags/tag101.xml><?xml version="1.0" encoding="utf-8"?>
<p:tagLst xmlns:p="http://schemas.openxmlformats.org/presentationml/2006/main">
  <p:tag name="AS_UNIQUEID" val="5756"/>
</p:tagLst>
</file>

<file path=ppt/tags/tag102.xml><?xml version="1.0" encoding="utf-8"?>
<p:tagLst xmlns:p="http://schemas.openxmlformats.org/presentationml/2006/main">
  <p:tag name="AS_UNIQUEID" val="5757"/>
</p:tagLst>
</file>

<file path=ppt/tags/tag103.xml><?xml version="1.0" encoding="utf-8"?>
<p:tagLst xmlns:p="http://schemas.openxmlformats.org/presentationml/2006/main">
  <p:tag name="AS_UNIQUEID" val="5758"/>
</p:tagLst>
</file>

<file path=ppt/tags/tag104.xml><?xml version="1.0" encoding="utf-8"?>
<p:tagLst xmlns:p="http://schemas.openxmlformats.org/presentationml/2006/main">
  <p:tag name="AS_UNIQUEID" val="5759"/>
</p:tagLst>
</file>

<file path=ppt/tags/tag105.xml><?xml version="1.0" encoding="utf-8"?>
<p:tagLst xmlns:p="http://schemas.openxmlformats.org/presentationml/2006/main">
  <p:tag name="AS_UNIQUEID" val="5760"/>
</p:tagLst>
</file>

<file path=ppt/tags/tag106.xml><?xml version="1.0" encoding="utf-8"?>
<p:tagLst xmlns:p="http://schemas.openxmlformats.org/presentationml/2006/main">
  <p:tag name="AS_UNIQUEID" val="5761"/>
</p:tagLst>
</file>

<file path=ppt/tags/tag107.xml><?xml version="1.0" encoding="utf-8"?>
<p:tagLst xmlns:p="http://schemas.openxmlformats.org/presentationml/2006/main">
  <p:tag name="AS_UNIQUEID" val="5763"/>
</p:tagLst>
</file>

<file path=ppt/tags/tag108.xml><?xml version="1.0" encoding="utf-8"?>
<p:tagLst xmlns:p="http://schemas.openxmlformats.org/presentationml/2006/main">
  <p:tag name="AS_UNIQUEID" val="5764"/>
</p:tagLst>
</file>

<file path=ppt/tags/tag109.xml><?xml version="1.0" encoding="utf-8"?>
<p:tagLst xmlns:p="http://schemas.openxmlformats.org/presentationml/2006/main">
  <p:tag name="AS_UNIQUEID" val="5765"/>
</p:tagLst>
</file>

<file path=ppt/tags/tag110.xml><?xml version="1.0" encoding="utf-8"?>
<p:tagLst xmlns:p="http://schemas.openxmlformats.org/presentationml/2006/main">
  <p:tag name="AS_UNIQUEID" val="5766"/>
</p:tagLst>
</file>

<file path=ppt/tags/tag111.xml><?xml version="1.0" encoding="utf-8"?>
<p:tagLst xmlns:p="http://schemas.openxmlformats.org/presentationml/2006/main">
  <p:tag name="AS_UNIQUEID" val="5767"/>
</p:tagLst>
</file>

<file path=ppt/tags/tag112.xml><?xml version="1.0" encoding="utf-8"?>
<p:tagLst xmlns:p="http://schemas.openxmlformats.org/presentationml/2006/main">
  <p:tag name="AS_UNIQUEID" val="5768"/>
</p:tagLst>
</file>

<file path=ppt/tags/tag113.xml><?xml version="1.0" encoding="utf-8"?>
<p:tagLst xmlns:p="http://schemas.openxmlformats.org/presentationml/2006/main">
  <p:tag name="AS_UNIQUEID" val="5770"/>
</p:tagLst>
</file>

<file path=ppt/tags/tag114.xml><?xml version="1.0" encoding="utf-8"?>
<p:tagLst xmlns:p="http://schemas.openxmlformats.org/presentationml/2006/main">
  <p:tag name="AS_UNIQUEID" val="5771"/>
</p:tagLst>
</file>

<file path=ppt/tags/tag115.xml><?xml version="1.0" encoding="utf-8"?>
<p:tagLst xmlns:p="http://schemas.openxmlformats.org/presentationml/2006/main">
  <p:tag name="AS_UNIQUEID" val="5772"/>
</p:tagLst>
</file>

<file path=ppt/tags/tag116.xml><?xml version="1.0" encoding="utf-8"?>
<p:tagLst xmlns:p="http://schemas.openxmlformats.org/presentationml/2006/main">
  <p:tag name="AS_UNIQUEID" val="5773"/>
</p:tagLst>
</file>

<file path=ppt/tags/tag117.xml><?xml version="1.0" encoding="utf-8"?>
<p:tagLst xmlns:p="http://schemas.openxmlformats.org/presentationml/2006/main">
  <p:tag name="AS_UNIQUEID" val="5774"/>
</p:tagLst>
</file>

<file path=ppt/tags/tag118.xml><?xml version="1.0" encoding="utf-8"?>
<p:tagLst xmlns:p="http://schemas.openxmlformats.org/presentationml/2006/main">
  <p:tag name="AS_UNIQUEID" val="5776"/>
</p:tagLst>
</file>

<file path=ppt/tags/tag119.xml><?xml version="1.0" encoding="utf-8"?>
<p:tagLst xmlns:p="http://schemas.openxmlformats.org/presentationml/2006/main">
  <p:tag name="AS_UNIQUEID" val="5777"/>
</p:tagLst>
</file>

<file path=ppt/tags/tag120.xml><?xml version="1.0" encoding="utf-8"?>
<p:tagLst xmlns:p="http://schemas.openxmlformats.org/presentationml/2006/main">
  <p:tag name="AS_UNIQUEID" val="5778"/>
</p:tagLst>
</file>

<file path=ppt/tags/tag121.xml><?xml version="1.0" encoding="utf-8"?>
<p:tagLst xmlns:p="http://schemas.openxmlformats.org/presentationml/2006/main">
  <p:tag name="AS_UNIQUEID" val="5779"/>
</p:tagLst>
</file>

<file path=ppt/tags/tag122.xml><?xml version="1.0" encoding="utf-8"?>
<p:tagLst xmlns:p="http://schemas.openxmlformats.org/presentationml/2006/main">
  <p:tag name="AS_UNIQUEID" val="5780"/>
</p:tagLst>
</file>

<file path=ppt/tags/tag123.xml><?xml version="1.0" encoding="utf-8"?>
<p:tagLst xmlns:p="http://schemas.openxmlformats.org/presentationml/2006/main">
  <p:tag name="AS_UNIQUEID" val="2557"/>
</p:tagLst>
</file>

<file path=ppt/tags/tag124.xml><?xml version="1.0" encoding="utf-8"?>
<p:tagLst xmlns:p="http://schemas.openxmlformats.org/presentationml/2006/main">
  <p:tag name="AS_UNIQUEID" val="2558"/>
</p:tagLst>
</file>

<file path=ppt/tags/tag125.xml><?xml version="1.0" encoding="utf-8"?>
<p:tagLst xmlns:p="http://schemas.openxmlformats.org/presentationml/2006/main">
  <p:tag name="AS_UNIQUEID" val="2559"/>
</p:tagLst>
</file>

<file path=ppt/tags/tag126.xml><?xml version="1.0" encoding="utf-8"?>
<p:tagLst xmlns:p="http://schemas.openxmlformats.org/presentationml/2006/main">
  <p:tag name="AS_UNIQUEID" val="5783"/>
</p:tagLst>
</file>

<file path=ppt/tags/tag127.xml><?xml version="1.0" encoding="utf-8"?>
<p:tagLst xmlns:p="http://schemas.openxmlformats.org/presentationml/2006/main">
  <p:tag name="AS_UNIQUEID" val="5784"/>
</p:tagLst>
</file>

<file path=ppt/tags/tag128.xml><?xml version="1.0" encoding="utf-8"?>
<p:tagLst xmlns:p="http://schemas.openxmlformats.org/presentationml/2006/main">
  <p:tag name="AS_UNIQUEID" val="5785"/>
</p:tagLst>
</file>

<file path=ppt/tags/tag129.xml><?xml version="1.0" encoding="utf-8"?>
<p:tagLst xmlns:p="http://schemas.openxmlformats.org/presentationml/2006/main">
  <p:tag name="AS_UNIQUEID" val="5786"/>
</p:tagLst>
</file>

<file path=ppt/tags/tag130.xml><?xml version="1.0" encoding="utf-8"?>
<p:tagLst xmlns:p="http://schemas.openxmlformats.org/presentationml/2006/main">
  <p:tag name="AS_UNIQUEID" val="5787"/>
</p:tagLst>
</file>

<file path=ppt/tags/tag131.xml><?xml version="1.0" encoding="utf-8"?>
<p:tagLst xmlns:p="http://schemas.openxmlformats.org/presentationml/2006/main">
  <p:tag name="AS_UNIQUEID" val="5788"/>
</p:tagLst>
</file>

<file path=ppt/tags/tag132.xml><?xml version="1.0" encoding="utf-8"?>
<p:tagLst xmlns:p="http://schemas.openxmlformats.org/presentationml/2006/main">
  <p:tag name="AS_UNIQUEID" val="15343"/>
</p:tagLst>
</file>

<file path=ppt/tags/tag133.xml><?xml version="1.0" encoding="utf-8"?>
<p:tagLst xmlns:p="http://schemas.openxmlformats.org/presentationml/2006/main">
  <p:tag name="AS_UNIQUEID" val="15345"/>
</p:tagLst>
</file>

<file path=ppt/tags/tag134.xml><?xml version="1.0" encoding="utf-8"?>
<p:tagLst xmlns:p="http://schemas.openxmlformats.org/presentationml/2006/main">
  <p:tag name="AS_UNIQUEID" val="15346"/>
</p:tagLst>
</file>

<file path=ppt/tags/tag135.xml><?xml version="1.0" encoding="utf-8"?>
<p:tagLst xmlns:p="http://schemas.openxmlformats.org/presentationml/2006/main">
  <p:tag name="AS_UNIQUEID" val="15347"/>
</p:tagLst>
</file>

<file path=ppt/tags/tag136.xml><?xml version="1.0" encoding="utf-8"?>
<p:tagLst xmlns:p="http://schemas.openxmlformats.org/presentationml/2006/main">
  <p:tag name="AS_UNIQUEID" val="15348"/>
</p:tagLst>
</file>

<file path=ppt/tags/tag137.xml><?xml version="1.0" encoding="utf-8"?>
<p:tagLst xmlns:p="http://schemas.openxmlformats.org/presentationml/2006/main">
  <p:tag name="AS_UNIQUEID" val="15349"/>
</p:tagLst>
</file>

<file path=ppt/tags/tag138.xml><?xml version="1.0" encoding="utf-8"?>
<p:tagLst xmlns:p="http://schemas.openxmlformats.org/presentationml/2006/main">
  <p:tag name="AS_UNIQUEID" val="15351"/>
</p:tagLst>
</file>

<file path=ppt/tags/tag139.xml><?xml version="1.0" encoding="utf-8"?>
<p:tagLst xmlns:p="http://schemas.openxmlformats.org/presentationml/2006/main">
  <p:tag name="AS_UNIQUEID" val="15352"/>
</p:tagLst>
</file>

<file path=ppt/tags/tag140.xml><?xml version="1.0" encoding="utf-8"?>
<p:tagLst xmlns:p="http://schemas.openxmlformats.org/presentationml/2006/main">
  <p:tag name="AS_UNIQUEID" val="15353"/>
</p:tagLst>
</file>

<file path=ppt/tags/tag141.xml><?xml version="1.0" encoding="utf-8"?>
<p:tagLst xmlns:p="http://schemas.openxmlformats.org/presentationml/2006/main">
  <p:tag name="AS_UNIQUEID" val="15354"/>
</p:tagLst>
</file>

<file path=ppt/tags/tag142.xml><?xml version="1.0" encoding="utf-8"?>
<p:tagLst xmlns:p="http://schemas.openxmlformats.org/presentationml/2006/main">
  <p:tag name="AS_UNIQUEID" val="15355"/>
</p:tagLst>
</file>

<file path=ppt/tags/tag143.xml><?xml version="1.0" encoding="utf-8"?>
<p:tagLst xmlns:p="http://schemas.openxmlformats.org/presentationml/2006/main">
  <p:tag name="AS_UNIQUEID" val="15357"/>
</p:tagLst>
</file>

<file path=ppt/tags/tag144.xml><?xml version="1.0" encoding="utf-8"?>
<p:tagLst xmlns:p="http://schemas.openxmlformats.org/presentationml/2006/main">
  <p:tag name="AS_UNIQUEID" val="15358"/>
</p:tagLst>
</file>

<file path=ppt/tags/tag145.xml><?xml version="1.0" encoding="utf-8"?>
<p:tagLst xmlns:p="http://schemas.openxmlformats.org/presentationml/2006/main">
  <p:tag name="AS_UNIQUEID" val="15359"/>
</p:tagLst>
</file>

<file path=ppt/tags/tag146.xml><?xml version="1.0" encoding="utf-8"?>
<p:tagLst xmlns:p="http://schemas.openxmlformats.org/presentationml/2006/main">
  <p:tag name="AS_UNIQUEID" val="15360"/>
</p:tagLst>
</file>

<file path=ppt/tags/tag147.xml><?xml version="1.0" encoding="utf-8"?>
<p:tagLst xmlns:p="http://schemas.openxmlformats.org/presentationml/2006/main">
  <p:tag name="AS_UNIQUEID" val="15361"/>
</p:tagLst>
</file>

<file path=ppt/tags/tag148.xml><?xml version="1.0" encoding="utf-8"?>
<p:tagLst xmlns:p="http://schemas.openxmlformats.org/presentationml/2006/main">
  <p:tag name="AS_UNIQUEID" val="15363"/>
</p:tagLst>
</file>

<file path=ppt/tags/tag149.xml><?xml version="1.0" encoding="utf-8"?>
<p:tagLst xmlns:p="http://schemas.openxmlformats.org/presentationml/2006/main">
  <p:tag name="AS_UNIQUEID" val="15364"/>
</p:tagLst>
</file>

<file path=ppt/tags/tag150.xml><?xml version="1.0" encoding="utf-8"?>
<p:tagLst xmlns:p="http://schemas.openxmlformats.org/presentationml/2006/main">
  <p:tag name="AS_UNIQUEID" val="15365"/>
</p:tagLst>
</file>

<file path=ppt/tags/tag151.xml><?xml version="1.0" encoding="utf-8"?>
<p:tagLst xmlns:p="http://schemas.openxmlformats.org/presentationml/2006/main">
  <p:tag name="AS_UNIQUEID" val="15366"/>
</p:tagLst>
</file>

<file path=ppt/tags/tag152.xml><?xml version="1.0" encoding="utf-8"?>
<p:tagLst xmlns:p="http://schemas.openxmlformats.org/presentationml/2006/main">
  <p:tag name="AS_UNIQUEID" val="15367"/>
</p:tagLst>
</file>

<file path=ppt/tags/tag153.xml><?xml version="1.0" encoding="utf-8"?>
<p:tagLst xmlns:p="http://schemas.openxmlformats.org/presentationml/2006/main">
  <p:tag name="AS_UNIQUEID" val="15368"/>
</p:tagLst>
</file>

<file path=ppt/tags/tag154.xml><?xml version="1.0" encoding="utf-8"?>
<p:tagLst xmlns:p="http://schemas.openxmlformats.org/presentationml/2006/main">
  <p:tag name="AS_UNIQUEID" val="15370"/>
</p:tagLst>
</file>

<file path=ppt/tags/tag155.xml><?xml version="1.0" encoding="utf-8"?>
<p:tagLst xmlns:p="http://schemas.openxmlformats.org/presentationml/2006/main">
  <p:tag name="AS_UNIQUEID" val="15371"/>
</p:tagLst>
</file>

<file path=ppt/tags/tag156.xml><?xml version="1.0" encoding="utf-8"?>
<p:tagLst xmlns:p="http://schemas.openxmlformats.org/presentationml/2006/main">
  <p:tag name="AS_UNIQUEID" val="15372"/>
</p:tagLst>
</file>

<file path=ppt/tags/tag157.xml><?xml version="1.0" encoding="utf-8"?>
<p:tagLst xmlns:p="http://schemas.openxmlformats.org/presentationml/2006/main">
  <p:tag name="AS_UNIQUEID" val="15373"/>
</p:tagLst>
</file>

<file path=ppt/tags/tag158.xml><?xml version="1.0" encoding="utf-8"?>
<p:tagLst xmlns:p="http://schemas.openxmlformats.org/presentationml/2006/main">
  <p:tag name="AS_UNIQUEID" val="15374"/>
</p:tagLst>
</file>

<file path=ppt/tags/tag159.xml><?xml version="1.0" encoding="utf-8"?>
<p:tagLst xmlns:p="http://schemas.openxmlformats.org/presentationml/2006/main">
  <p:tag name="AS_UNIQUEID" val="15375"/>
</p:tagLst>
</file>

<file path=ppt/tags/tag160.xml><?xml version="1.0" encoding="utf-8"?>
<p:tagLst xmlns:p="http://schemas.openxmlformats.org/presentationml/2006/main">
  <p:tag name="AS_UNIQUEID" val="15376"/>
</p:tagLst>
</file>

<file path=ppt/tags/tag161.xml><?xml version="1.0" encoding="utf-8"?>
<p:tagLst xmlns:p="http://schemas.openxmlformats.org/presentationml/2006/main">
  <p:tag name="AS_UNIQUEID" val="15377"/>
</p:tagLst>
</file>

<file path=ppt/tags/tag162.xml><?xml version="1.0" encoding="utf-8"?>
<p:tagLst xmlns:p="http://schemas.openxmlformats.org/presentationml/2006/main">
  <p:tag name="AS_UNIQUEID" val="15379"/>
</p:tagLst>
</file>

<file path=ppt/tags/tag163.xml><?xml version="1.0" encoding="utf-8"?>
<p:tagLst xmlns:p="http://schemas.openxmlformats.org/presentationml/2006/main">
  <p:tag name="AS_UNIQUEID" val="15380"/>
</p:tagLst>
</file>

<file path=ppt/tags/tag164.xml><?xml version="1.0" encoding="utf-8"?>
<p:tagLst xmlns:p="http://schemas.openxmlformats.org/presentationml/2006/main">
  <p:tag name="AS_UNIQUEID" val="15381"/>
</p:tagLst>
</file>

<file path=ppt/tags/tag165.xml><?xml version="1.0" encoding="utf-8"?>
<p:tagLst xmlns:p="http://schemas.openxmlformats.org/presentationml/2006/main">
  <p:tag name="AS_UNIQUEID" val="15382"/>
</p:tagLst>
</file>

<file path=ppt/tags/tag166.xml><?xml version="1.0" encoding="utf-8"?>
<p:tagLst xmlns:p="http://schemas.openxmlformats.org/presentationml/2006/main">
  <p:tag name="AS_UNIQUEID" val="15384"/>
</p:tagLst>
</file>

<file path=ppt/tags/tag167.xml><?xml version="1.0" encoding="utf-8"?>
<p:tagLst xmlns:p="http://schemas.openxmlformats.org/presentationml/2006/main">
  <p:tag name="AS_UNIQUEID" val="15385"/>
</p:tagLst>
</file>

<file path=ppt/tags/tag168.xml><?xml version="1.0" encoding="utf-8"?>
<p:tagLst xmlns:p="http://schemas.openxmlformats.org/presentationml/2006/main">
  <p:tag name="AS_UNIQUEID" val="15386"/>
</p:tagLst>
</file>

<file path=ppt/tags/tag169.xml><?xml version="1.0" encoding="utf-8"?>
<p:tagLst xmlns:p="http://schemas.openxmlformats.org/presentationml/2006/main">
  <p:tag name="AS_UNIQUEID" val="15388"/>
</p:tagLst>
</file>

<file path=ppt/tags/tag170.xml><?xml version="1.0" encoding="utf-8"?>
<p:tagLst xmlns:p="http://schemas.openxmlformats.org/presentationml/2006/main">
  <p:tag name="AS_UNIQUEID" val="15389"/>
</p:tagLst>
</file>

<file path=ppt/tags/tag171.xml><?xml version="1.0" encoding="utf-8"?>
<p:tagLst xmlns:p="http://schemas.openxmlformats.org/presentationml/2006/main">
  <p:tag name="AS_UNIQUEID" val="15390"/>
</p:tagLst>
</file>

<file path=ppt/tags/tag172.xml><?xml version="1.0" encoding="utf-8"?>
<p:tagLst xmlns:p="http://schemas.openxmlformats.org/presentationml/2006/main">
  <p:tag name="AS_UNIQUEID" val="15391"/>
</p:tagLst>
</file>

<file path=ppt/tags/tag173.xml><?xml version="1.0" encoding="utf-8"?>
<p:tagLst xmlns:p="http://schemas.openxmlformats.org/presentationml/2006/main">
  <p:tag name="AS_UNIQUEID" val="15392"/>
</p:tagLst>
</file>

<file path=ppt/tags/tag174.xml><?xml version="1.0" encoding="utf-8"?>
<p:tagLst xmlns:p="http://schemas.openxmlformats.org/presentationml/2006/main">
  <p:tag name="AS_UNIQUEID" val="15393"/>
</p:tagLst>
</file>

<file path=ppt/tags/tag175.xml><?xml version="1.0" encoding="utf-8"?>
<p:tagLst xmlns:p="http://schemas.openxmlformats.org/presentationml/2006/main">
  <p:tag name="AS_UNIQUEID" val="15395"/>
</p:tagLst>
</file>

<file path=ppt/tags/tag176.xml><?xml version="1.0" encoding="utf-8"?>
<p:tagLst xmlns:p="http://schemas.openxmlformats.org/presentationml/2006/main">
  <p:tag name="AS_UNIQUEID" val="15396"/>
</p:tagLst>
</file>

<file path=ppt/tags/tag177.xml><?xml version="1.0" encoding="utf-8"?>
<p:tagLst xmlns:p="http://schemas.openxmlformats.org/presentationml/2006/main">
  <p:tag name="AS_UNIQUEID" val="15397"/>
</p:tagLst>
</file>

<file path=ppt/tags/tag178.xml><?xml version="1.0" encoding="utf-8"?>
<p:tagLst xmlns:p="http://schemas.openxmlformats.org/presentationml/2006/main">
  <p:tag name="AS_UNIQUEID" val="15398"/>
</p:tagLst>
</file>

<file path=ppt/tags/tag179.xml><?xml version="1.0" encoding="utf-8"?>
<p:tagLst xmlns:p="http://schemas.openxmlformats.org/presentationml/2006/main">
  <p:tag name="AS_UNIQUEID" val="15399"/>
</p:tagLst>
</file>

<file path=ppt/tags/tag180.xml><?xml version="1.0" encoding="utf-8"?>
<p:tagLst xmlns:p="http://schemas.openxmlformats.org/presentationml/2006/main">
  <p:tag name="AS_UNIQUEID" val="15400"/>
</p:tagLst>
</file>

<file path=ppt/tags/tag181.xml><?xml version="1.0" encoding="utf-8"?>
<p:tagLst xmlns:p="http://schemas.openxmlformats.org/presentationml/2006/main">
  <p:tag name="AS_UNIQUEID" val="15402"/>
</p:tagLst>
</file>

<file path=ppt/tags/tag182.xml><?xml version="1.0" encoding="utf-8"?>
<p:tagLst xmlns:p="http://schemas.openxmlformats.org/presentationml/2006/main">
  <p:tag name="AS_UNIQUEID" val="15403"/>
</p:tagLst>
</file>

<file path=ppt/tags/tag183.xml><?xml version="1.0" encoding="utf-8"?>
<p:tagLst xmlns:p="http://schemas.openxmlformats.org/presentationml/2006/main">
  <p:tag name="AS_UNIQUEID" val="15404"/>
</p:tagLst>
</file>

<file path=ppt/tags/tag184.xml><?xml version="1.0" encoding="utf-8"?>
<p:tagLst xmlns:p="http://schemas.openxmlformats.org/presentationml/2006/main">
  <p:tag name="AS_UNIQUEID" val="15405"/>
</p:tagLst>
</file>

<file path=ppt/tags/tag185.xml><?xml version="1.0" encoding="utf-8"?>
<p:tagLst xmlns:p="http://schemas.openxmlformats.org/presentationml/2006/main">
  <p:tag name="AS_UNIQUEID" val="15406"/>
</p:tagLst>
</file>

<file path=ppt/tags/tag186.xml><?xml version="1.0" encoding="utf-8"?>
<p:tagLst xmlns:p="http://schemas.openxmlformats.org/presentationml/2006/main">
  <p:tag name="AS_UNIQUEID" val="15408"/>
</p:tagLst>
</file>

<file path=ppt/tags/tag187.xml><?xml version="1.0" encoding="utf-8"?>
<p:tagLst xmlns:p="http://schemas.openxmlformats.org/presentationml/2006/main">
  <p:tag name="AS_UNIQUEID" val="15409"/>
</p:tagLst>
</file>

<file path=ppt/tags/tag188.xml><?xml version="1.0" encoding="utf-8"?>
<p:tagLst xmlns:p="http://schemas.openxmlformats.org/presentationml/2006/main">
  <p:tag name="AS_UNIQUEID" val="15410"/>
</p:tagLst>
</file>

<file path=ppt/tags/tag189.xml><?xml version="1.0" encoding="utf-8"?>
<p:tagLst xmlns:p="http://schemas.openxmlformats.org/presentationml/2006/main">
  <p:tag name="AS_UNIQUEID" val="15411"/>
</p:tagLst>
</file>

<file path=ppt/tags/tag190.xml><?xml version="1.0" encoding="utf-8"?>
<p:tagLst xmlns:p="http://schemas.openxmlformats.org/presentationml/2006/main">
  <p:tag name="AS_UNIQUEID" val="15412"/>
</p:tagLst>
</file>

<file path=ppt/tags/tag191.xml><?xml version="1.0" encoding="utf-8"?>
<p:tagLst xmlns:p="http://schemas.openxmlformats.org/presentationml/2006/main">
  <p:tag name="AS_UNIQUEID" val="2557"/>
</p:tagLst>
</file>

<file path=ppt/tags/tag192.xml><?xml version="1.0" encoding="utf-8"?>
<p:tagLst xmlns:p="http://schemas.openxmlformats.org/presentationml/2006/main">
  <p:tag name="AS_UNIQUEID" val="2558"/>
</p:tagLst>
</file>

<file path=ppt/tags/tag193.xml><?xml version="1.0" encoding="utf-8"?>
<p:tagLst xmlns:p="http://schemas.openxmlformats.org/presentationml/2006/main">
  <p:tag name="AS_UNIQUEID" val="2559"/>
</p:tagLst>
</file>

<file path=ppt/tags/tag194.xml><?xml version="1.0" encoding="utf-8"?>
<p:tagLst xmlns:p="http://schemas.openxmlformats.org/presentationml/2006/main">
  <p:tag name="AS_UNIQUEID" val="4930"/>
</p:tagLst>
</file>

<file path=ppt/tags/tag195.xml><?xml version="1.0" encoding="utf-8"?>
<p:tagLst xmlns:p="http://schemas.openxmlformats.org/presentationml/2006/main">
  <p:tag name="AS_UNIQUEID" val="15416"/>
</p:tagLst>
</file>

<file path=ppt/tags/tag196.xml><?xml version="1.0" encoding="utf-8"?>
<p:tagLst xmlns:p="http://schemas.openxmlformats.org/presentationml/2006/main">
  <p:tag name="AS_UNIQUEID" val="15417"/>
</p:tagLst>
</file>

<file path=ppt/tags/tag197.xml><?xml version="1.0" encoding="utf-8"?>
<p:tagLst xmlns:p="http://schemas.openxmlformats.org/presentationml/2006/main">
  <p:tag name="AS_UNIQUEID" val="15418"/>
</p:tagLst>
</file>

<file path=ppt/tags/tag198.xml><?xml version="1.0" encoding="utf-8"?>
<p:tagLst xmlns:p="http://schemas.openxmlformats.org/presentationml/2006/main">
  <p:tag name="AS_UNIQUEID" val="15419"/>
</p:tagLst>
</file>

<file path=ppt/tags/tag199.xml><?xml version="1.0" encoding="utf-8"?>
<p:tagLst xmlns:p="http://schemas.openxmlformats.org/presentationml/2006/main">
  <p:tag name="AS_UNIQUEID" val="15420"/>
</p:tagLst>
</file>

<file path=ppt/tags/tag200.xml><?xml version="1.0" encoding="utf-8"?>
<p:tagLst xmlns:p="http://schemas.openxmlformats.org/presentationml/2006/main">
  <p:tag name="AS_UNIQUEID" val="15421"/>
</p:tagLst>
</file>

<file path=ppt/tags/tag201.xml><?xml version="1.0" encoding="utf-8"?>
<p:tagLst xmlns:p="http://schemas.openxmlformats.org/presentationml/2006/main">
  <p:tag name="AS_UNIQUEID" val="15423"/>
</p:tagLst>
</file>

<file path=ppt/tags/tag202.xml><?xml version="1.0" encoding="utf-8"?>
<p:tagLst xmlns:p="http://schemas.openxmlformats.org/presentationml/2006/main">
  <p:tag name="AS_UNIQUEID" val="15424"/>
</p:tagLst>
</file>

<file path=ppt/tags/tag203.xml><?xml version="1.0" encoding="utf-8"?>
<p:tagLst xmlns:p="http://schemas.openxmlformats.org/presentationml/2006/main">
  <p:tag name="AS_UNIQUEID" val="15425"/>
</p:tagLst>
</file>

<file path=ppt/tags/tag204.xml><?xml version="1.0" encoding="utf-8"?>
<p:tagLst xmlns:p="http://schemas.openxmlformats.org/presentationml/2006/main">
  <p:tag name="AS_UNIQUEID" val="15426"/>
</p:tagLst>
</file>

<file path=ppt/tags/tag205.xml><?xml version="1.0" encoding="utf-8"?>
<p:tagLst xmlns:p="http://schemas.openxmlformats.org/presentationml/2006/main">
  <p:tag name="AS_UNIQUEID" val="15427"/>
</p:tagLst>
</file>

<file path=ppt/tags/tag206.xml><?xml version="1.0" encoding="utf-8"?>
<p:tagLst xmlns:p="http://schemas.openxmlformats.org/presentationml/2006/main">
  <p:tag name="AS_UNIQUEID" val="15429"/>
</p:tagLst>
</file>

<file path=ppt/tags/tag207.xml><?xml version="1.0" encoding="utf-8"?>
<p:tagLst xmlns:p="http://schemas.openxmlformats.org/presentationml/2006/main">
  <p:tag name="AS_UNIQUEID" val="15430"/>
</p:tagLst>
</file>

<file path=ppt/tags/tag208.xml><?xml version="1.0" encoding="utf-8"?>
<p:tagLst xmlns:p="http://schemas.openxmlformats.org/presentationml/2006/main">
  <p:tag name="AS_UNIQUEID" val="15431"/>
</p:tagLst>
</file>

<file path=ppt/tags/tag209.xml><?xml version="1.0" encoding="utf-8"?>
<p:tagLst xmlns:p="http://schemas.openxmlformats.org/presentationml/2006/main">
  <p:tag name="AS_UNIQUEID" val="15432"/>
</p:tagLst>
</file>

<file path=ppt/tags/tag210.xml><?xml version="1.0" encoding="utf-8"?>
<p:tagLst xmlns:p="http://schemas.openxmlformats.org/presentationml/2006/main">
  <p:tag name="AS_UNIQUEID" val="15433"/>
</p:tagLst>
</file>

<file path=ppt/tags/tag211.xml><?xml version="1.0" encoding="utf-8"?>
<p:tagLst xmlns:p="http://schemas.openxmlformats.org/presentationml/2006/main">
  <p:tag name="AS_UNIQUEID" val="15435"/>
</p:tagLst>
</file>

<file path=ppt/tags/tag212.xml><?xml version="1.0" encoding="utf-8"?>
<p:tagLst xmlns:p="http://schemas.openxmlformats.org/presentationml/2006/main">
  <p:tag name="AS_UNIQUEID" val="15436"/>
</p:tagLst>
</file>

<file path=ppt/tags/tag213.xml><?xml version="1.0" encoding="utf-8"?>
<p:tagLst xmlns:p="http://schemas.openxmlformats.org/presentationml/2006/main">
  <p:tag name="AS_UNIQUEID" val="15437"/>
</p:tagLst>
</file>

<file path=ppt/tags/tag214.xml><?xml version="1.0" encoding="utf-8"?>
<p:tagLst xmlns:p="http://schemas.openxmlformats.org/presentationml/2006/main">
  <p:tag name="AS_UNIQUEID" val="15438"/>
</p:tagLst>
</file>

<file path=ppt/tags/tag215.xml><?xml version="1.0" encoding="utf-8"?>
<p:tagLst xmlns:p="http://schemas.openxmlformats.org/presentationml/2006/main">
  <p:tag name="AS_UNIQUEID" val="15439"/>
</p:tagLst>
</file>

<file path=ppt/tags/tag216.xml><?xml version="1.0" encoding="utf-8"?>
<p:tagLst xmlns:p="http://schemas.openxmlformats.org/presentationml/2006/main">
  <p:tag name="AS_UNIQUEID" val="15441"/>
</p:tagLst>
</file>

<file path=ppt/tags/tag217.xml><?xml version="1.0" encoding="utf-8"?>
<p:tagLst xmlns:p="http://schemas.openxmlformats.org/presentationml/2006/main">
  <p:tag name="AS_UNIQUEID" val="15442"/>
</p:tagLst>
</file>

<file path=ppt/tags/tag218.xml><?xml version="1.0" encoding="utf-8"?>
<p:tagLst xmlns:p="http://schemas.openxmlformats.org/presentationml/2006/main">
  <p:tag name="AS_UNIQUEID" val="15443"/>
</p:tagLst>
</file>

<file path=ppt/tags/tag219.xml><?xml version="1.0" encoding="utf-8"?>
<p:tagLst xmlns:p="http://schemas.openxmlformats.org/presentationml/2006/main">
  <p:tag name="AS_UNIQUEID" val="15444"/>
</p:tagLst>
</file>

<file path=ppt/tags/tag220.xml><?xml version="1.0" encoding="utf-8"?>
<p:tagLst xmlns:p="http://schemas.openxmlformats.org/presentationml/2006/main">
  <p:tag name="AS_UNIQUEID" val="15445"/>
</p:tagLst>
</file>

<file path=ppt/tags/tag221.xml><?xml version="1.0" encoding="utf-8"?>
<p:tagLst xmlns:p="http://schemas.openxmlformats.org/presentationml/2006/main">
  <p:tag name="AS_UNIQUEID" val="15446"/>
</p:tagLst>
</file>

<file path=ppt/tags/tag222.xml><?xml version="1.0" encoding="utf-8"?>
<p:tagLst xmlns:p="http://schemas.openxmlformats.org/presentationml/2006/main">
  <p:tag name="AS_UNIQUEID" val="15448"/>
</p:tagLst>
</file>

<file path=ppt/tags/tag223.xml><?xml version="1.0" encoding="utf-8"?>
<p:tagLst xmlns:p="http://schemas.openxmlformats.org/presentationml/2006/main">
  <p:tag name="AS_UNIQUEID" val="15449"/>
</p:tagLst>
</file>

<file path=ppt/tags/tag224.xml><?xml version="1.0" encoding="utf-8"?>
<p:tagLst xmlns:p="http://schemas.openxmlformats.org/presentationml/2006/main">
  <p:tag name="AS_UNIQUEID" val="15450"/>
</p:tagLst>
</file>

<file path=ppt/tags/tag225.xml><?xml version="1.0" encoding="utf-8"?>
<p:tagLst xmlns:p="http://schemas.openxmlformats.org/presentationml/2006/main">
  <p:tag name="AS_UNIQUEID" val="15451"/>
</p:tagLst>
</file>

<file path=ppt/tags/tag226.xml><?xml version="1.0" encoding="utf-8"?>
<p:tagLst xmlns:p="http://schemas.openxmlformats.org/presentationml/2006/main">
  <p:tag name="AS_UNIQUEID" val="15452"/>
</p:tagLst>
</file>

<file path=ppt/tags/tag227.xml><?xml version="1.0" encoding="utf-8"?>
<p:tagLst xmlns:p="http://schemas.openxmlformats.org/presentationml/2006/main">
  <p:tag name="AS_UNIQUEID" val="15453"/>
</p:tagLst>
</file>

<file path=ppt/tags/tag228.xml><?xml version="1.0" encoding="utf-8"?>
<p:tagLst xmlns:p="http://schemas.openxmlformats.org/presentationml/2006/main">
  <p:tag name="AS_UNIQUEID" val="15454"/>
</p:tagLst>
</file>

<file path=ppt/tags/tag229.xml><?xml version="1.0" encoding="utf-8"?>
<p:tagLst xmlns:p="http://schemas.openxmlformats.org/presentationml/2006/main">
  <p:tag name="AS_UNIQUEID" val="15455"/>
</p:tagLst>
</file>

<file path=ppt/tags/tag230.xml><?xml version="1.0" encoding="utf-8"?>
<p:tagLst xmlns:p="http://schemas.openxmlformats.org/presentationml/2006/main">
  <p:tag name="AS_UNIQUEID" val="15457"/>
</p:tagLst>
</file>

<file path=ppt/tags/tag231.xml><?xml version="1.0" encoding="utf-8"?>
<p:tagLst xmlns:p="http://schemas.openxmlformats.org/presentationml/2006/main">
  <p:tag name="AS_UNIQUEID" val="15458"/>
</p:tagLst>
</file>

<file path=ppt/tags/tag232.xml><?xml version="1.0" encoding="utf-8"?>
<p:tagLst xmlns:p="http://schemas.openxmlformats.org/presentationml/2006/main">
  <p:tag name="AS_UNIQUEID" val="15459"/>
</p:tagLst>
</file>

<file path=ppt/tags/tag233.xml><?xml version="1.0" encoding="utf-8"?>
<p:tagLst xmlns:p="http://schemas.openxmlformats.org/presentationml/2006/main">
  <p:tag name="AS_UNIQUEID" val="15460"/>
</p:tagLst>
</file>

<file path=ppt/tags/tag234.xml><?xml version="1.0" encoding="utf-8"?>
<p:tagLst xmlns:p="http://schemas.openxmlformats.org/presentationml/2006/main">
  <p:tag name="AS_UNIQUEID" val="15462"/>
</p:tagLst>
</file>

<file path=ppt/tags/tag235.xml><?xml version="1.0" encoding="utf-8"?>
<p:tagLst xmlns:p="http://schemas.openxmlformats.org/presentationml/2006/main">
  <p:tag name="AS_UNIQUEID" val="15463"/>
</p:tagLst>
</file>

<file path=ppt/tags/tag236.xml><?xml version="1.0" encoding="utf-8"?>
<p:tagLst xmlns:p="http://schemas.openxmlformats.org/presentationml/2006/main">
  <p:tag name="AS_UNIQUEID" val="15464"/>
</p:tagLst>
</file>

<file path=ppt/tags/tag237.xml><?xml version="1.0" encoding="utf-8"?>
<p:tagLst xmlns:p="http://schemas.openxmlformats.org/presentationml/2006/main">
  <p:tag name="AS_UNIQUEID" val="15466"/>
</p:tagLst>
</file>

<file path=ppt/tags/tag238.xml><?xml version="1.0" encoding="utf-8"?>
<p:tagLst xmlns:p="http://schemas.openxmlformats.org/presentationml/2006/main">
  <p:tag name="AS_UNIQUEID" val="15467"/>
</p:tagLst>
</file>

<file path=ppt/tags/tag239.xml><?xml version="1.0" encoding="utf-8"?>
<p:tagLst xmlns:p="http://schemas.openxmlformats.org/presentationml/2006/main">
  <p:tag name="AS_UNIQUEID" val="15468"/>
</p:tagLst>
</file>

<file path=ppt/tags/tag240.xml><?xml version="1.0" encoding="utf-8"?>
<p:tagLst xmlns:p="http://schemas.openxmlformats.org/presentationml/2006/main">
  <p:tag name="AS_UNIQUEID" val="15469"/>
</p:tagLst>
</file>

<file path=ppt/tags/tag241.xml><?xml version="1.0" encoding="utf-8"?>
<p:tagLst xmlns:p="http://schemas.openxmlformats.org/presentationml/2006/main">
  <p:tag name="AS_UNIQUEID" val="15470"/>
</p:tagLst>
</file>

<file path=ppt/tags/tag242.xml><?xml version="1.0" encoding="utf-8"?>
<p:tagLst xmlns:p="http://schemas.openxmlformats.org/presentationml/2006/main">
  <p:tag name="AS_UNIQUEID" val="15471"/>
</p:tagLst>
</file>

<file path=ppt/tags/tag243.xml><?xml version="1.0" encoding="utf-8"?>
<p:tagLst xmlns:p="http://schemas.openxmlformats.org/presentationml/2006/main">
  <p:tag name="AS_UNIQUEID" val="15473"/>
</p:tagLst>
</file>

<file path=ppt/tags/tag244.xml><?xml version="1.0" encoding="utf-8"?>
<p:tagLst xmlns:p="http://schemas.openxmlformats.org/presentationml/2006/main">
  <p:tag name="AS_UNIQUEID" val="15474"/>
</p:tagLst>
</file>

<file path=ppt/tags/tag245.xml><?xml version="1.0" encoding="utf-8"?>
<p:tagLst xmlns:p="http://schemas.openxmlformats.org/presentationml/2006/main">
  <p:tag name="AS_UNIQUEID" val="15475"/>
</p:tagLst>
</file>

<file path=ppt/tags/tag246.xml><?xml version="1.0" encoding="utf-8"?>
<p:tagLst xmlns:p="http://schemas.openxmlformats.org/presentationml/2006/main">
  <p:tag name="AS_UNIQUEID" val="15476"/>
</p:tagLst>
</file>

<file path=ppt/tags/tag247.xml><?xml version="1.0" encoding="utf-8"?>
<p:tagLst xmlns:p="http://schemas.openxmlformats.org/presentationml/2006/main">
  <p:tag name="AS_UNIQUEID" val="15477"/>
</p:tagLst>
</file>

<file path=ppt/tags/tag248.xml><?xml version="1.0" encoding="utf-8"?>
<p:tagLst xmlns:p="http://schemas.openxmlformats.org/presentationml/2006/main">
  <p:tag name="AS_UNIQUEID" val="15478"/>
</p:tagLst>
</file>

<file path=ppt/tags/tag249.xml><?xml version="1.0" encoding="utf-8"?>
<p:tagLst xmlns:p="http://schemas.openxmlformats.org/presentationml/2006/main">
  <p:tag name="AS_UNIQUEID" val="15480"/>
</p:tagLst>
</file>

<file path=ppt/tags/tag250.xml><?xml version="1.0" encoding="utf-8"?>
<p:tagLst xmlns:p="http://schemas.openxmlformats.org/presentationml/2006/main">
  <p:tag name="AS_UNIQUEID" val="15481"/>
</p:tagLst>
</file>

<file path=ppt/tags/tag251.xml><?xml version="1.0" encoding="utf-8"?>
<p:tagLst xmlns:p="http://schemas.openxmlformats.org/presentationml/2006/main">
  <p:tag name="AS_UNIQUEID" val="15482"/>
</p:tagLst>
</file>

<file path=ppt/tags/tag252.xml><?xml version="1.0" encoding="utf-8"?>
<p:tagLst xmlns:p="http://schemas.openxmlformats.org/presentationml/2006/main">
  <p:tag name="AS_UNIQUEID" val="15483"/>
</p:tagLst>
</file>

<file path=ppt/tags/tag253.xml><?xml version="1.0" encoding="utf-8"?>
<p:tagLst xmlns:p="http://schemas.openxmlformats.org/presentationml/2006/main">
  <p:tag name="AS_UNIQUEID" val="15484"/>
</p:tagLst>
</file>

<file path=ppt/tags/tag254.xml><?xml version="1.0" encoding="utf-8"?>
<p:tagLst xmlns:p="http://schemas.openxmlformats.org/presentationml/2006/main">
  <p:tag name="AS_UNIQUEID" val="15486"/>
</p:tagLst>
</file>

<file path=ppt/tags/tag255.xml><?xml version="1.0" encoding="utf-8"?>
<p:tagLst xmlns:p="http://schemas.openxmlformats.org/presentationml/2006/main">
  <p:tag name="AS_UNIQUEID" val="15487"/>
</p:tagLst>
</file>

<file path=ppt/tags/tag256.xml><?xml version="1.0" encoding="utf-8"?>
<p:tagLst xmlns:p="http://schemas.openxmlformats.org/presentationml/2006/main">
  <p:tag name="AS_UNIQUEID" val="15488"/>
</p:tagLst>
</file>

<file path=ppt/tags/tag257.xml><?xml version="1.0" encoding="utf-8"?>
<p:tagLst xmlns:p="http://schemas.openxmlformats.org/presentationml/2006/main">
  <p:tag name="AS_UNIQUEID" val="15489"/>
</p:tagLst>
</file>

<file path=ppt/tags/tag258.xml><?xml version="1.0" encoding="utf-8"?>
<p:tagLst xmlns:p="http://schemas.openxmlformats.org/presentationml/2006/main">
  <p:tag name="AS_UNIQUEID" val="15490"/>
</p:tagLst>
</file>

<file path=ppt/tags/tag259.xml><?xml version="1.0" encoding="utf-8"?>
<p:tagLst xmlns:p="http://schemas.openxmlformats.org/presentationml/2006/main">
  <p:tag name="AS_UNIQUEID" val="15492"/>
</p:tagLst>
</file>

<file path=ppt/tags/tag260.xml><?xml version="1.0" encoding="utf-8"?>
<p:tagLst xmlns:p="http://schemas.openxmlformats.org/presentationml/2006/main">
  <p:tag name="AS_UNIQUEID" val="15493"/>
</p:tagLst>
</file>

<file path=ppt/tags/tag261.xml><?xml version="1.0" encoding="utf-8"?>
<p:tagLst xmlns:p="http://schemas.openxmlformats.org/presentationml/2006/main">
  <p:tag name="AS_UNIQUEID" val="15494"/>
</p:tagLst>
</file>

<file path=ppt/tags/tag262.xml><?xml version="1.0" encoding="utf-8"?>
<p:tagLst xmlns:p="http://schemas.openxmlformats.org/presentationml/2006/main">
  <p:tag name="AS_UNIQUEID" val="15495"/>
</p:tagLst>
</file>

<file path=ppt/tags/tag263.xml><?xml version="1.0" encoding="utf-8"?>
<p:tagLst xmlns:p="http://schemas.openxmlformats.org/presentationml/2006/main">
  <p:tag name="AS_UNIQUEID" val="15496"/>
</p:tagLst>
</file>

<file path=ppt/tags/tag264.xml><?xml version="1.0" encoding="utf-8"?>
<p:tagLst xmlns:p="http://schemas.openxmlformats.org/presentationml/2006/main">
  <p:tag name="AS_UNIQUEID" val="15497"/>
</p:tagLst>
</file>

<file path=ppt/tags/tag265.xml><?xml version="1.0" encoding="utf-8"?>
<p:tagLst xmlns:p="http://schemas.openxmlformats.org/presentationml/2006/main">
  <p:tag name="AS_UNIQUEID" val="1050"/>
</p:tagLst>
</file>

<file path=ppt/tags/tag266.xml><?xml version="1.0" encoding="utf-8"?>
<p:tagLst xmlns:p="http://schemas.openxmlformats.org/presentationml/2006/main">
  <p:tag name="AS_UNIQUEID" val="1051"/>
</p:tagLst>
</file>

<file path=ppt/tags/tag267.xml><?xml version="1.0" encoding="utf-8"?>
<p:tagLst xmlns:p="http://schemas.openxmlformats.org/presentationml/2006/main">
  <p:tag name="AS_UNIQUEID" val="1052"/>
</p:tagLst>
</file>

<file path=ppt/tags/tag268.xml><?xml version="1.0" encoding="utf-8"?>
<p:tagLst xmlns:p="http://schemas.openxmlformats.org/presentationml/2006/main">
  <p:tag name="AS_UNIQUEID" val="1053"/>
</p:tagLst>
</file>

<file path=ppt/tags/tag269.xml><?xml version="1.0" encoding="utf-8"?>
<p:tagLst xmlns:p="http://schemas.openxmlformats.org/presentationml/2006/main">
  <p:tag name="AS_UNIQUEID" val="1054"/>
</p:tagLst>
</file>

<file path=ppt/tags/tag270.xml><?xml version="1.0" encoding="utf-8"?>
<p:tagLst xmlns:p="http://schemas.openxmlformats.org/presentationml/2006/main">
  <p:tag name="AS_UNIQUEID" val="1055"/>
</p:tagLst>
</file>

<file path=ppt/tags/tag271.xml><?xml version="1.0" encoding="utf-8"?>
<p:tagLst xmlns:p="http://schemas.openxmlformats.org/presentationml/2006/main">
  <p:tag name="AS_UNIQUEID" val="1056"/>
</p:tagLst>
</file>

<file path=ppt/tags/tag272.xml><?xml version="1.0" encoding="utf-8"?>
<p:tagLst xmlns:p="http://schemas.openxmlformats.org/presentationml/2006/main">
  <p:tag name="AS_UNIQUEID" val="1057"/>
</p:tagLst>
</file>

<file path=ppt/tags/tag273.xml><?xml version="1.0" encoding="utf-8"?>
<p:tagLst xmlns:p="http://schemas.openxmlformats.org/presentationml/2006/main">
  <p:tag name="AS_UNIQUEID" val="1058"/>
</p:tagLst>
</file>

<file path=ppt/tags/tag274.xml><?xml version="1.0" encoding="utf-8"?>
<p:tagLst xmlns:p="http://schemas.openxmlformats.org/presentationml/2006/main">
  <p:tag name="AS_UNIQUEID" val="1059"/>
</p:tagLst>
</file>

<file path=ppt/tags/tag275.xml><?xml version="1.0" encoding="utf-8"?>
<p:tagLst xmlns:p="http://schemas.openxmlformats.org/presentationml/2006/main">
  <p:tag name="AS_UNIQUEID" val="5408"/>
</p:tagLst>
</file>

<file path=ppt/tags/tag276.xml><?xml version="1.0" encoding="utf-8"?>
<p:tagLst xmlns:p="http://schemas.openxmlformats.org/presentationml/2006/main">
  <p:tag name="AS_UNIQUEID" val="1056"/>
  <p:tag name="KSO_WM_BEAUTIFY_FLAG" val=""/>
</p:tagLst>
</file>

<file path=ppt/tags/tag277.xml><?xml version="1.0" encoding="utf-8"?>
<p:tagLst xmlns:p="http://schemas.openxmlformats.org/presentationml/2006/main">
  <p:tag name="AS_UNIQUEID" val="1057"/>
  <p:tag name="KSO_WM_BEAUTIFY_FLAG" val=""/>
</p:tagLst>
</file>

<file path=ppt/tags/tag278.xml><?xml version="1.0" encoding="utf-8"?>
<p:tagLst xmlns:p="http://schemas.openxmlformats.org/presentationml/2006/main">
  <p:tag name="AS_UNIQUEID" val="1058"/>
  <p:tag name="KSO_WM_BEAUTIFY_FLAG" val=""/>
</p:tagLst>
</file>

<file path=ppt/tags/tag279.xml><?xml version="1.0" encoding="utf-8"?>
<p:tagLst xmlns:p="http://schemas.openxmlformats.org/presentationml/2006/main">
  <p:tag name="AS_UNIQUEID" val="1059"/>
  <p:tag name="KSO_WM_BEAUTIFY_FLAG" val=""/>
</p:tagLst>
</file>

<file path=ppt/tags/tag280.xml><?xml version="1.0" encoding="utf-8"?>
<p:tagLst xmlns:p="http://schemas.openxmlformats.org/presentationml/2006/main">
  <p:tag name="AS_UNIQUEID" val="1059"/>
  <p:tag name="KSO_WM_BEAUTIFY_FLAG" val=""/>
</p:tagLst>
</file>

<file path=ppt/tags/tag281.xml><?xml version="1.0" encoding="utf-8"?>
<p:tagLst xmlns:p="http://schemas.openxmlformats.org/presentationml/2006/main">
  <p:tag name="AS_UNIQUEID" val="14973"/>
  <p:tag name="KSO_WM_BEAUTIFY_FLAG" val=""/>
</p:tagLst>
</file>

<file path=ppt/tags/tag282.xml><?xml version="1.0" encoding="utf-8"?>
<p:tagLst xmlns:p="http://schemas.openxmlformats.org/presentationml/2006/main">
  <p:tag name="AS_UNIQUEID" val="15082"/>
</p:tagLst>
</file>

<file path=ppt/tags/tag283.xml><?xml version="1.0" encoding="utf-8"?>
<p:tagLst xmlns:p="http://schemas.openxmlformats.org/presentationml/2006/main">
  <p:tag name="AS_UNIQUEID" val="15083"/>
</p:tagLst>
</file>

<file path=ppt/tags/tag284.xml><?xml version="1.0" encoding="utf-8"?>
<p:tagLst xmlns:p="http://schemas.openxmlformats.org/presentationml/2006/main">
  <p:tag name="AS_UNIQUEID" val="11110"/>
  <p:tag name="KSO_WM_BEAUTIFY_FLAG" val=""/>
</p:tagLst>
</file>

<file path=ppt/tags/tag285.xml><?xml version="1.0" encoding="utf-8"?>
<p:tagLst xmlns:p="http://schemas.openxmlformats.org/presentationml/2006/main">
  <p:tag name="AS_UNIQUEID" val="1760"/>
  <p:tag name="KSO_WM_BEAUTIFY_FLAG" val=""/>
</p:tagLst>
</file>

<file path=ppt/tags/tag286.xml><?xml version="1.0" encoding="utf-8"?>
<p:tagLst xmlns:p="http://schemas.openxmlformats.org/presentationml/2006/main">
  <p:tag name="AS_UNIQUEID" val="15507"/>
</p:tagLst>
</file>

<file path=ppt/tags/tag287.xml><?xml version="1.0" encoding="utf-8"?>
<p:tagLst xmlns:p="http://schemas.openxmlformats.org/presentationml/2006/main">
  <p:tag name="AS_UNIQUEID" val="15508"/>
</p:tagLst>
</file>

<file path=ppt/tags/tag288.xml><?xml version="1.0" encoding="utf-8"?>
<p:tagLst xmlns:p="http://schemas.openxmlformats.org/presentationml/2006/main">
  <p:tag name="AS_UNIQUEID" val="2741"/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_16*i*1"/>
  <p:tag name="KSO_WM_UNIT_INDEX" val="1"/>
  <p:tag name="KSO_WM_UNIT_LAYERLEVEL" val="1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89.xml><?xml version="1.0" encoding="utf-8"?>
<p:tagLst xmlns:p="http://schemas.openxmlformats.org/presentationml/2006/main">
  <p:tag name="AS_UNIQUEID" val="2742"/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5"/>
  <p:tag name="KSO_WM_UNIT_FILL_FORE_SCHEMECOLOR_INDEX_1_BRIGHTNESS" val="-0.1"/>
  <p:tag name="KSO_WM_UNIT_FILL_FORE_SCHEMECOLOR_INDEX_1_POS" val="0"/>
  <p:tag name="KSO_WM_UNIT_FILL_FORE_SCHEMECOLOR_INDEX_1_TRANS" val="0.76"/>
  <p:tag name="KSO_WM_UNIT_FILL_FORE_SCHEMECOLOR_INDEX_2" val="16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6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90.xml><?xml version="1.0" encoding="utf-8"?>
<p:tagLst xmlns:p="http://schemas.openxmlformats.org/presentationml/2006/main">
  <p:tag name="AS_UNIQUEID" val="2743"/>
  <p:tag name="KSO_WM_BEAUTIFY_FLAG" val="#wm#"/>
  <p:tag name="KSO_WM_CHIP_GROUPID" val="5eda18a25860357932c55e72"/>
  <p:tag name="KSO_WM_CHIP_XID" val="5eda18ef5860357932c55e83"/>
  <p:tag name="KSO_WM_TAG_VERSION" val="1.0"/>
  <p:tag name="KSO_WM_TEMPLATE_ASSEMBLE_GROUPID" val="5fd0daa61fa9d42129dd8971"/>
  <p:tag name="KSO_WM_TEMPLATE_ASSEMBLE_XID" val="5fd0daa61fa9d42129dd8971"/>
  <p:tag name="KSO_WM_TEMPLATE_CATEGORY" val="diagram"/>
  <p:tag name="KSO_WM_TEMPLATE_INDEX" val="20212811"/>
  <p:tag name="KSO_WM_UNIT_BLOCK" val="0"/>
  <p:tag name="KSO_WM_UNIT_COMPATIBLE" val="0"/>
  <p:tag name="KSO_WM_UNIT_DEC_AREA_ID" val="ac983ccc44e24924a07b7d6ae7abfe89"/>
  <p:tag name="KSO_WM_UNIT_DECORATE_INFO" val="{&quot;DecorateInfoH&quot;:{&quot;IsAbs&quot;:false},&quot;DecorateInfoW&quot;:{&quot;IsAbs&quot;:false},&quot;DecorateInfoX&quot;:{&quot;IsAbs&quot;:false,&quot;Pos&quot;:1},&quot;DecorateInfoY&quot;:{&quot;IsAbs&quot;:false,&quot;Pos&quot;:1},&quot;ReferentInfo&quot;:{&quot;Id&quot;:&quot;5a97a2993de741a4a0eb6f8e0095d79c&quot;,&quot;X&quot;:{&quot;Pos&quot;:1},&quot;Y&quot;:{&quot;Pos&quot;:1}},&quot;whChangeMode&quot;:0}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2811_1*i*2"/>
  <p:tag name="KSO_WM_UNIT_INDEX" val="2"/>
  <p:tag name="KSO_WM_UNIT_LAYERLEVEL" val="1"/>
  <p:tag name="KSO_WM_UNIT_SHADOW_SCHEMECOLOR_INDEX" val="13"/>
  <p:tag name="KSO_WM_UNIT_SHADOW_SCHEMECOLOR_INDEX_BRIGHTNESS" val="0"/>
  <p:tag name="KSO_WM_UNIT_SM_LIMIT_TYPE" val="2"/>
  <p:tag name="KSO_WM_UNIT_TYPE" val="i"/>
  <p:tag name="KSO_WM_UNIT_VALUE" val="864"/>
</p:tagLst>
</file>

<file path=ppt/tags/tag291.xml><?xml version="1.0" encoding="utf-8"?>
<p:tagLst xmlns:p="http://schemas.openxmlformats.org/presentationml/2006/main">
  <p:tag name="AS_UNIQUEID" val="2744"/>
  <p:tag name="KSO_WM_ASSEMBLE_CHIP_INDEX" val="33e1c688c5424d668066b0e27861c6a9"/>
  <p:tag name="KSO_WM_BEAUTIFY_FLAG" val="#wm#"/>
  <p:tag name="KSO_WM_CHIP_FILLAREA_FILL_RULE" val="{&quot;fill_align&quot;:&quot;ct&quot;,&quot;fill_mode&quot;:&quot;full&quot;,&quot;sacle_strategy&quot;:&quot;smart&quot;}"/>
  <p:tag name="KSO_WM_CHIP_GROUPID" val="5e7881253197e252a37019b5"/>
  <p:tag name="KSO_WM_CHIP_XID" val="5e7881253197e252a37019b6"/>
  <p:tag name="KSO_WM_TAG_VERSION" val="1.0"/>
  <p:tag name="KSO_WM_TEMPLATE_ASSEMBLE_GROUPID" val="5fd0daa61fa9d42129dd8971"/>
  <p:tag name="KSO_WM_TEMPLATE_ASSEMBLE_XID" val="5fd0daa61fa9d42129dd8971"/>
  <p:tag name="KSO_WM_TEMPLATE_CATEGORY" val="diagram"/>
  <p:tag name="KSO_WM_TEMPLATE_INDEX" val="20212811"/>
  <p:tag name="KSO_WM_UNIT_BLOCK" val="0"/>
  <p:tag name="KSO_WM_UNIT_COMPATIBLE" val="0"/>
  <p:tag name="KSO_WM_UNIT_DEC_AREA_ID" val="927a73a018fc4023b9d01225f13ee89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EFAULT_FONT" val="24;44;4"/>
  <p:tag name="KSO_WM_UNIT_DIAGRAM_ISNUMVISUAL" val="0"/>
  <p:tag name="KSO_WM_UNIT_DIAGRAM_ISREFERUNIT" val="0"/>
  <p:tag name="KSO_WM_UNIT_HIGHLIGHT" val="0"/>
  <p:tag name="KSO_WM_UNIT_ID" val="diagram20212811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大标题内容"/>
  <p:tag name="KSO_WM_UNIT_SHOW_EDIT_AREA_INDICATION" val="1"/>
  <p:tag name="KSO_WM_UNIT_SM_LIMIT_TYPE" val="2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VALUE" val="24"/>
</p:tagLst>
</file>

<file path=ppt/tags/tag292.xml><?xml version="1.0" encoding="utf-8"?>
<p:tagLst xmlns:p="http://schemas.openxmlformats.org/presentationml/2006/main">
  <p:tag name="AS_UNIQUEID" val="2745"/>
  <p:tag name="KSO_WM_ASSEMBLE_CHIP_INDEX" val="5a11a4a875524aaeb2af8918145d2c4b"/>
  <p:tag name="KSO_WM_BEAUTIFY_FLAG" val="#wm#"/>
  <p:tag name="KSO_WM_CHIP_FILLAREA_FILL_RULE" val="{&quot;fill_align&quot;:&quot;cm&quot;,&quot;fill_mode&quot;:&quot;full&quot;,&quot;sacle_strategy&quot;:&quot;smart&quot;}"/>
  <p:tag name="KSO_WM_CHIP_GROUPID" val="5e6b05596848fb12bee65ac8"/>
  <p:tag name="KSO_WM_CHIP_XID" val="5e6b05596848fb12bee65aca"/>
  <p:tag name="KSO_WM_TAG_VERSION" val="1.0"/>
  <p:tag name="KSO_WM_TEMPLATE_ASSEMBLE_GROUPID" val="5fd0daa61fa9d42129dd8971"/>
  <p:tag name="KSO_WM_TEMPLATE_ASSEMBLE_XID" val="5fd0daa61fa9d42129dd8971"/>
  <p:tag name="KSO_WM_TEMPLATE_CATEGORY" val="diagram"/>
  <p:tag name="KSO_WM_TEMPLATE_INDEX" val="20212811"/>
  <p:tag name="KSO_WM_UNIT_BLOCK" val="0"/>
  <p:tag name="KSO_WM_UNIT_COMPATIBLE" val="0"/>
  <p:tag name="KSO_WM_UNIT_DEC_AREA_ID" val="5a97a2993de741a4a0eb6f8e0095d79c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EFAULT_FONT" val="14;20;2"/>
  <p:tag name="KSO_WM_UNIT_DIAGRAM_ISNUMVISUAL" val="0"/>
  <p:tag name="KSO_WM_UNIT_DIAGRAM_ISREFERUNIT" val="0"/>
  <p:tag name="KSO_WM_UNIT_HIGHLIGHT" val="0"/>
  <p:tag name="KSO_WM_UNIT_ID" val="diagram20212811_1*f*1"/>
  <p:tag name="KSO_WM_UNIT_INDEX" val="1"/>
  <p:tag name="KSO_WM_UNIT_LAYERLEVEL" val="1"/>
  <p:tag name="KSO_WM_UNIT_NOCLEAR" val="0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；但请您尽可能提炼思想的精髓，否则容易造成观者的阅读压力，适得其反。正如我们都希望改变世界，希望给别人带去光明，但更多时候我们只需要播下一颗种子，自然有微风吹拂，雨露滋养。恰如其分的表达观点，往往事半功倍。当您的内容到达这个限度时，或许已经不纯粹作用于演示，极大可能运用于阅读领域；无论是传播观点、知识分享还是汇报工作，内容的详尽固然重要，但请一定注意信息框架的清晰，这样才能使内容层次分明，页面简洁易读。如果您的内容确实非常重要又难以精简，也请使用分段处理，对内容进行简单的梳理和提炼，这样会使逻辑框架相对清晰。"/>
  <p:tag name="KSO_WM_UNIT_SHOW_EDIT_AREA_INDICATION" val="1"/>
  <p:tag name="KSO_WM_UNIT_SM_LIMIT_TYPE" val="2"/>
  <p:tag name="KSO_WM_UNIT_SUBTYPE" val="a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UNIT_TEXT_FILL_FORE_SCHEMECOLOR_INDEX" val="13"/>
  <p:tag name="KSO_WM_UNIT_TEXT_FILL_FORE_SCHEMECOLOR_INDEX_BRIGHTNESS" val="0.25"/>
  <p:tag name="KSO_WM_UNIT_TEXT_FILL_TYPE" val="1"/>
  <p:tag name="KSO_WM_UNIT_TEXT_SUBTYPE" val="a"/>
  <p:tag name="KSO_WM_UNIT_TYPE" val="f"/>
  <p:tag name="KSO_WM_UNIT_VALUE" val="360"/>
</p:tagLst>
</file>

<file path=ppt/tags/tag293.xml><?xml version="1.0" encoding="utf-8"?>
<p:tagLst xmlns:p="http://schemas.openxmlformats.org/presentationml/2006/main">
  <p:tag name="KSO_WM_BEAUTIFY_FLAG" val="#wm#"/>
  <p:tag name="KSO_WM_CHIP_DECFILLPROP" val="[]"/>
  <p:tag name="KSO_WM_CHIP_FILLPROP" val="[[{&quot;text_align&quot;:&quot;lt&quot;,&quot;text_direction&quot;:&quot;horizontal&quot;,&quot;support_big_font&quot;:false,&quot;picture_toward&quot;:0,&quot;picture_dockside&quot;:[],&quot;fill_id&quot;:&quot;fbc1d1c81b9c4bca8f09873cfc4ac6db&quot;,&quot;fill_align&quot;:&quot;lt&quot;,&quot;chip_types&quot;:[&quot;header&quot;]},{&quot;text_align&quot;:&quot;lm&quot;,&quot;text_direction&quot;:&quot;horizontal&quot;,&quot;support_features&quot;:[&quot;collage&quot;,&quot;carousel&quot;],&quot;support_big_font&quot;:false,&quot;picture_toward&quot;:0,&quot;picture_dockside&quot;:[],&quot;fill_id&quot;:&quot;862a40b1085942b3ac37b2627f08a9a8&quot;,&quot;fill_align&quot;:&quot;cm&quot;,&quot;chip_types&quot;:[&quot;diagram&quot;,&quot;pictext&quot;,&quot;text&quot;,&quot;picture&quot;,&quot;chart&quot;,&quot;table&quot;,&quot;video&quot;]}],[{&quot;text_align&quot;:&quot;ct&quot;,&quot;text_direction&quot;:&quot;horizontal&quot;,&quot;support_big_font&quot;:false,&quot;picture_toward&quot;:0,&quot;picture_dockside&quot;:[],&quot;fill_id&quot;:&quot;fbc1d1c81b9c4bca8f09873cfc4ac6db&quot;,&quot;fill_align&quot;:&quot;ct&quot;,&quot;chip_types&quot;:[&quot;header&quot;]},{&quot;text_align&quot;:&quot;lm&quot;,&quot;text_direction&quot;:&quot;horizontal&quot;,&quot;support_features&quot;:[&quot;collage&quot;,&quot;carousel&quot;],&quot;support_big_font&quot;:false,&quot;picture_toward&quot;:0,&quot;picture_dockside&quot;:[],&quot;fill_id&quot;:&quot;862a40b1085942b3ac37b2627f08a9a8&quot;,&quot;fill_align&quot;:&quot;cm&quot;,&quot;chip_types&quot;:[&quot;diagram&quot;,&quot;pictext&quot;,&quot;text&quot;,&quot;picture&quot;,&quot;chart&quot;,&quot;table&quot;,&quot;video&quot;]}]]"/>
  <p:tag name="KSO_WM_CHIP_GROUPID" val="5eda18a25860357932c55e72"/>
  <p:tag name="KSO_WM_CHIP_INFOS" val="{&quot;type&quot;:0,&quot;layout_type&quot;:&quot;topbottom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]},&quot;slide_type&quot;:[&quot;text&quot;]}"/>
  <p:tag name="KSO_WM_CHIP_XID" val="5eda18ef5860357932c55e83"/>
  <p:tag name="KSO_WM_SLIDE_BACKGROUND" val="[&quot;bottomTop&quot;,&quot;general&quot;]"/>
  <p:tag name="KSO_WM_SLIDE_BACKGROUND_TYPE" val="bottomTop"/>
  <p:tag name="KSO_WM_SLIDE_BK_DARK_LIGHT" val="2"/>
  <p:tag name="KSO_WM_SLIDE_ID" val="diagram20212811_1"/>
  <p:tag name="KSO_WM_SLIDE_INDEX" val="1"/>
  <p:tag name="KSO_WM_SLIDE_ITEM_CNT" val="0"/>
  <p:tag name="KSO_WM_SLIDE_LAYOUT" val="a_f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.44444444799999999,&quot;topAbs&quot;:false,&quot;type&quot;:&quot;bottomTop&quot;},{&quot;bottom&quot;:0,&quot;bottomAbs&quot;:false,&quot;left&quot;:0,&quot;leftAbs&quot;:false,&quot;right&quot;:0,&quot;rightAbs&quot;:false,&quot;top&quot;:0,&quot;topAbs&quot;:false,&quot;type&quot;:&quot;general&quot;}],&quot;id&quot;:&quot;2020-12-09T22:09:43&quot;,&quot;maxSize&quot;:{&quot;size1&quot;:26.699999999999999},&quot;minSize&quot;:{&quot;size1&quot;:20},&quot;normalSize&quot;:{&quot;size1&quot;:26.699814814814822},&quot;subLayout&quot;:[{&quot;id&quot;:&quot;2020-12-09T22:09:43&quot;,&quot;margin&quot;:{&quot;bottom&quot;:0,&quot;left&quot;:1.6929999589920044,&quot;right&quot;:1.6929999589920044,&quot;top&quot;:1.6929999589920044},&quot;type&quot;:0},{&quot;id&quot;:&quot;2020-12-09T22:09:43&quot;,&quot;margin&quot;:{&quot;bottom&quot;:2.5399999618530273,&quot;left&quot;:2.5399999618530273,&quot;right&quot;:2.5399999618530273,&quot;top&quot;:2.1170001029968262},&quot;type&quot;:0}],&quot;type&quot;:0}"/>
  <p:tag name="KSO_WM_SLIDE_POSITION" val="0*48"/>
  <p:tag name="KSO_WM_SLIDE_RATIO" val="1.777778"/>
  <p:tag name="KSO_WM_SLIDE_SIZE" val="960*491"/>
  <p:tag name="KSO_WM_SLIDE_SUBTYPE" val="pureTxt"/>
  <p:tag name="KSO_WM_SLIDE_SUPPORT_FEATURE_TYPE" val="0"/>
  <p:tag name="KSO_WM_SLIDE_TYPE" val="text"/>
  <p:tag name="KSO_WM_TAG_VERSION" val="1.0"/>
  <p:tag name="KSO_WM_TEMPLATE_ASSEMBLE_GROUPID" val="5fd0daa61fa9d42129dd8971"/>
  <p:tag name="KSO_WM_TEMPLATE_ASSEMBLE_XID" val="5fd0daa61fa9d42129dd8971"/>
  <p:tag name="KSO_WM_TEMPLATE_CATEGORY" val="diagram"/>
  <p:tag name="KSO_WM_TEMPLATE_COLOR_TYPE" val="1"/>
  <p:tag name="KSO_WM_TEMPLATE_INDEX" val="20212811"/>
  <p:tag name="KSO_WM_TEMPLATE_MASTER_TYPE" val="0"/>
  <p:tag name="KSO_WM_TEMPLATE_SUBCATEGORY" val="21"/>
</p:tagLst>
</file>

<file path=ppt/tags/tag294.xml><?xml version="1.0" encoding="utf-8"?>
<p:tagLst xmlns:p="http://schemas.openxmlformats.org/presentationml/2006/main">
  <p:tag name="AS_UNIQUEID" val="15524"/>
</p:tagLst>
</file>

<file path=ppt/tags/tag295.xml><?xml version="1.0" encoding="utf-8"?>
<p:tagLst xmlns:p="http://schemas.openxmlformats.org/presentationml/2006/main">
  <p:tag name="AS_UNIQUEID" val="15525"/>
</p:tagLst>
</file>

<file path=ppt/tags/tag296.xml><?xml version="1.0" encoding="utf-8"?>
<p:tagLst xmlns:p="http://schemas.openxmlformats.org/presentationml/2006/main">
  <p:tag name="AS_UNIQUEID" val="15526"/>
</p:tagLst>
</file>

<file path=ppt/tags/tag297.xml><?xml version="1.0" encoding="utf-8"?>
<p:tagLst xmlns:p="http://schemas.openxmlformats.org/presentationml/2006/main">
  <p:tag name="AS_UNIQUEID" val="1286"/>
  <p:tag name="KSO_WM_BEAUTIFY_FLAG" val=""/>
</p:tagLst>
</file>

<file path=ppt/tags/tag298.xml><?xml version="1.0" encoding="utf-8"?>
<p:tagLst xmlns:p="http://schemas.openxmlformats.org/presentationml/2006/main">
  <p:tag name="AS_UNIQUEID" val="2033"/>
  <p:tag name="KSO_WM_BEAUTIFY_FLAG" val=""/>
</p:tagLst>
</file>

<file path=ppt/tags/tag299.xml><?xml version="1.0" encoding="utf-8"?>
<p:tagLst xmlns:p="http://schemas.openxmlformats.org/presentationml/2006/main">
  <p:tag name="AS_UNIQUEID" val="15527"/>
</p:tagLst>
</file>

<file path=ppt/tags/tag300.xml><?xml version="1.0" encoding="utf-8"?>
<p:tagLst xmlns:p="http://schemas.openxmlformats.org/presentationml/2006/main">
  <p:tag name="AS_UNIQUEID" val="4913"/>
</p:tagLst>
</file>

<file path=ppt/tags/tag301.xml><?xml version="1.0" encoding="utf-8"?>
<p:tagLst xmlns:p="http://schemas.openxmlformats.org/presentationml/2006/main">
  <p:tag name="AS_UNIQUEID" val="4909"/>
</p:tagLst>
</file>

<file path=ppt/tags/tag302.xml><?xml version="1.0" encoding="utf-8"?>
<p:tagLst xmlns:p="http://schemas.openxmlformats.org/presentationml/2006/main">
  <p:tag name="AS_UNIQUEID" val="801"/>
  <p:tag name="KSO_WM_BEAUTIFY_FLAG" val=""/>
</p:tagLst>
</file>

<file path=ppt/tags/tag303.xml><?xml version="1.0" encoding="utf-8"?>
<p:tagLst xmlns:p="http://schemas.openxmlformats.org/presentationml/2006/main">
  <p:tag name="AS_UNIQUEID" val="801"/>
  <p:tag name="KSO_WM_BEAUTIFY_FLAG" val=""/>
</p:tagLst>
</file>

<file path=ppt/tags/tag304.xml><?xml version="1.0" encoding="utf-8"?>
<p:tagLst xmlns:p="http://schemas.openxmlformats.org/presentationml/2006/main">
  <p:tag name="AS_UNIQUEID" val="11122"/>
  <p:tag name="KSO_WM_BEAUTIFY_FLAG" val=""/>
</p:tagLst>
</file>

<file path=ppt/tags/tag305.xml><?xml version="1.0" encoding="utf-8"?>
<p:tagLst xmlns:p="http://schemas.openxmlformats.org/presentationml/2006/main">
  <p:tag name="AS_UNIQUEID" val="15090"/>
  <p:tag name="KSO_WM_BEAUTIFY_FLAG" val=""/>
</p:tagLst>
</file>

<file path=ppt/tags/tag306.xml><?xml version="1.0" encoding="utf-8"?>
<p:tagLst xmlns:p="http://schemas.openxmlformats.org/presentationml/2006/main">
  <p:tag name="AS_UNIQUEID" val="15528"/>
</p:tagLst>
</file>

<file path=ppt/tags/tag307.xml><?xml version="1.0" encoding="utf-8"?>
<p:tagLst xmlns:p="http://schemas.openxmlformats.org/presentationml/2006/main">
  <p:tag name="AS_UNIQUEID" val="15520"/>
</p:tagLst>
</file>

<file path=ppt/tags/tag308.xml><?xml version="1.0" encoding="utf-8"?>
<p:tagLst xmlns:p="http://schemas.openxmlformats.org/presentationml/2006/main">
  <p:tag name="AS_UNIQUEID" val="15521"/>
</p:tagLst>
</file>

<file path=ppt/tags/tag309.xml><?xml version="1.0" encoding="utf-8"?>
<p:tagLst xmlns:p="http://schemas.openxmlformats.org/presentationml/2006/main">
  <p:tag name="AS_UNIQUEID" val="15522"/>
</p:tagLst>
</file>

<file path=ppt/tags/tag310.xml><?xml version="1.0" encoding="utf-8"?>
<p:tagLst xmlns:p="http://schemas.openxmlformats.org/presentationml/2006/main">
  <p:tag name="AS_UNIQUEID" val="15534"/>
</p:tagLst>
</file>

<file path=ppt/tags/tag311.xml><?xml version="1.0" encoding="utf-8"?>
<p:tagLst xmlns:p="http://schemas.openxmlformats.org/presentationml/2006/main">
  <p:tag name="AS_UNIQUEID" val="15535"/>
</p:tagLst>
</file>

<file path=ppt/tags/tag312.xml><?xml version="1.0" encoding="utf-8"?>
<p:tagLst xmlns:p="http://schemas.openxmlformats.org/presentationml/2006/main">
  <p:tag name="AS_UNIQUEID" val="15536"/>
</p:tagLst>
</file>

<file path=ppt/tags/tag313.xml><?xml version="1.0" encoding="utf-8"?>
<p:tagLst xmlns:p="http://schemas.openxmlformats.org/presentationml/2006/main">
  <p:tag name="AS_UNIQUEID" val="11122"/>
  <p:tag name="KSO_WM_BEAUTIFY_FLAG" val=""/>
</p:tagLst>
</file>

<file path=ppt/tags/tag314.xml><?xml version="1.0" encoding="utf-8"?>
<p:tagLst xmlns:p="http://schemas.openxmlformats.org/presentationml/2006/main">
  <p:tag name="AS_UNIQUEID" val="15537"/>
</p:tagLst>
</file>

<file path=ppt/tags/tag315.xml><?xml version="1.0" encoding="utf-8"?>
<p:tagLst xmlns:p="http://schemas.openxmlformats.org/presentationml/2006/main">
  <p:tag name="AS_UNIQUEID" val="15089"/>
  <p:tag name="KSO_WM_BEAUTIFY_FLAG" val=""/>
</p:tagLst>
</file>

<file path=ppt/tags/tag316.xml><?xml version="1.0" encoding="utf-8"?>
<p:tagLst xmlns:p="http://schemas.openxmlformats.org/presentationml/2006/main">
  <p:tag name="AS_UNIQUEID" val="15094"/>
  <p:tag name="KSO_WM_BEAUTIFY_FLAG" val=""/>
</p:tagLst>
</file>

<file path=ppt/tags/tag317.xml><?xml version="1.0" encoding="utf-8"?>
<p:tagLst xmlns:p="http://schemas.openxmlformats.org/presentationml/2006/main">
  <p:tag name="AS_UNIQUEID" val="15538"/>
</p:tagLst>
</file>

<file path=ppt/tags/tag318.xml><?xml version="1.0" encoding="utf-8"?>
<p:tagLst xmlns:p="http://schemas.openxmlformats.org/presentationml/2006/main">
  <p:tag name="AS_UNIQUEID" val="15530"/>
</p:tagLst>
</file>

<file path=ppt/tags/tag319.xml><?xml version="1.0" encoding="utf-8"?>
<p:tagLst xmlns:p="http://schemas.openxmlformats.org/presentationml/2006/main">
  <p:tag name="AS_UNIQUEID" val="15531"/>
</p:tagLst>
</file>

<file path=ppt/tags/tag320.xml><?xml version="1.0" encoding="utf-8"?>
<p:tagLst xmlns:p="http://schemas.openxmlformats.org/presentationml/2006/main">
  <p:tag name="AS_UNIQUEID" val="15532"/>
</p:tagLst>
</file>

<file path=ppt/tags/tag321.xml><?xml version="1.0" encoding="utf-8"?>
<p:tagLst xmlns:p="http://schemas.openxmlformats.org/presentationml/2006/main">
  <p:tag name="AS_UNIQUEID" val="15544"/>
</p:tagLst>
</file>

<file path=ppt/tags/tag322.xml><?xml version="1.0" encoding="utf-8"?>
<p:tagLst xmlns:p="http://schemas.openxmlformats.org/presentationml/2006/main">
  <p:tag name="AS_UNIQUEID" val="15545"/>
</p:tagLst>
</file>

<file path=ppt/tags/tag323.xml><?xml version="1.0" encoding="utf-8"?>
<p:tagLst xmlns:p="http://schemas.openxmlformats.org/presentationml/2006/main">
  <p:tag name="AS_UNIQUEID" val="15546"/>
</p:tagLst>
</file>

<file path=ppt/tags/tag324.xml><?xml version="1.0" encoding="utf-8"?>
<p:tagLst xmlns:p="http://schemas.openxmlformats.org/presentationml/2006/main">
  <p:tag name="AS_UNIQUEID" val="11123"/>
  <p:tag name="KSO_WM_BEAUTIFY_FLAG" val=""/>
</p:tagLst>
</file>

<file path=ppt/tags/tag325.xml><?xml version="1.0" encoding="utf-8"?>
<p:tagLst xmlns:p="http://schemas.openxmlformats.org/presentationml/2006/main">
  <p:tag name="AS_UNIQUEID" val="15547"/>
</p:tagLst>
</file>

<file path=ppt/tags/tag326.xml><?xml version="1.0" encoding="utf-8"?>
<p:tagLst xmlns:p="http://schemas.openxmlformats.org/presentationml/2006/main">
  <p:tag name="AS_UNIQUEID" val="4913"/>
  <p:tag name="KSO_WM_BEAUTIFY_FLAG" val=""/>
</p:tagLst>
</file>

<file path=ppt/tags/tag327.xml><?xml version="1.0" encoding="utf-8"?>
<p:tagLst xmlns:p="http://schemas.openxmlformats.org/presentationml/2006/main">
  <p:tag name="AS_UNIQUEID" val="4909"/>
  <p:tag name="KSO_WM_BEAUTIFY_FLAG" val=""/>
</p:tagLst>
</file>

<file path=ppt/tags/tag328.xml><?xml version="1.0" encoding="utf-8"?>
<p:tagLst xmlns:p="http://schemas.openxmlformats.org/presentationml/2006/main">
  <p:tag name="AS_UNIQUEID" val="801"/>
  <p:tag name="KSO_WM_BEAUTIFY_FLAG" val=""/>
</p:tagLst>
</file>

<file path=ppt/tags/tag329.xml><?xml version="1.0" encoding="utf-8"?>
<p:tagLst xmlns:p="http://schemas.openxmlformats.org/presentationml/2006/main">
  <p:tag name="AS_UNIQUEID" val="801"/>
  <p:tag name="KSO_WM_BEAUTIFY_FLAG" val=""/>
</p:tagLst>
</file>

<file path=ppt/tags/tag330.xml><?xml version="1.0" encoding="utf-8"?>
<p:tagLst xmlns:p="http://schemas.openxmlformats.org/presentationml/2006/main">
  <p:tag name="AS_UNIQUEID" val="15096"/>
  <p:tag name="KSO_WM_BEAUTIFY_FLAG" val=""/>
</p:tagLst>
</file>

<file path=ppt/tags/tag331.xml><?xml version="1.0" encoding="utf-8"?>
<p:tagLst xmlns:p="http://schemas.openxmlformats.org/presentationml/2006/main">
  <p:tag name="AS_UNIQUEID" val="15540"/>
</p:tagLst>
</file>

<file path=ppt/tags/tag332.xml><?xml version="1.0" encoding="utf-8"?>
<p:tagLst xmlns:p="http://schemas.openxmlformats.org/presentationml/2006/main">
  <p:tag name="AS_UNIQUEID" val="15541"/>
</p:tagLst>
</file>

<file path=ppt/tags/tag333.xml><?xml version="1.0" encoding="utf-8"?>
<p:tagLst xmlns:p="http://schemas.openxmlformats.org/presentationml/2006/main">
  <p:tag name="AS_UNIQUEID" val="15542"/>
</p:tagLst>
</file>

<file path=ppt/tags/tag334.xml><?xml version="1.0" encoding="utf-8"?>
<p:tagLst xmlns:p="http://schemas.openxmlformats.org/presentationml/2006/main">
  <p:tag name="AS_UNIQUEID" val="15549"/>
  <p:tag name="KSO_WM_BEAUTIFY_FLAG" val=""/>
</p:tagLst>
</file>

<file path=ppt/tags/tag335.xml><?xml version="1.0" encoding="utf-8"?>
<p:tagLst xmlns:p="http://schemas.openxmlformats.org/presentationml/2006/main">
  <p:tag name="AS_UNIQUEID" val="15550"/>
</p:tagLst>
</file>

<file path=ppt/tags/tag336.xml><?xml version="1.0" encoding="utf-8"?>
<p:tagLst xmlns:p="http://schemas.openxmlformats.org/presentationml/2006/main">
  <p:tag name="AS_UNIQUEID" val="15551"/>
</p:tagLst>
</file>

<file path=ppt/tags/tag337.xml><?xml version="1.0" encoding="utf-8"?>
<p:tagLst xmlns:p="http://schemas.openxmlformats.org/presentationml/2006/main">
  <p:tag name="AS_UNIQUEID" val="15552"/>
</p:tagLst>
</file>

<file path=ppt/tags/tag338.xml><?xml version="1.0" encoding="utf-8"?>
<p:tagLst xmlns:p="http://schemas.openxmlformats.org/presentationml/2006/main">
  <p:tag name="AS_UNIQUEID" val="5802"/>
</p:tagLst>
</file>

<file path=ppt/tags/tag339.xml><?xml version="1.0" encoding="utf-8"?>
<p:tagLst xmlns:p="http://schemas.openxmlformats.org/presentationml/2006/main">
  <p:tag name="AS_UNIQUEID" val="15553"/>
</p:tagLst>
</file>

<file path=ppt/tags/tag340.xml><?xml version="1.0" encoding="utf-8"?>
<p:tagLst xmlns:p="http://schemas.openxmlformats.org/presentationml/2006/main">
  <p:tag name="AS_UNIQUEID" val="15104"/>
  <p:tag name="KSO_WM_BEAUTIFY_FLAG" val=""/>
</p:tagLst>
</file>

<file path=ppt/tags/tag341.xml><?xml version="1.0" encoding="utf-8"?>
<p:tagLst xmlns:p="http://schemas.openxmlformats.org/presentationml/2006/main">
  <p:tag name="AS_UNIQUEID" val="984"/>
  <p:tag name="KSO_WM_BEAUTIFY_FLAG" val=""/>
</p:tagLst>
</file>

<file path=ppt/tags/tag342.xml><?xml version="1.0" encoding="utf-8"?>
<p:tagLst xmlns:p="http://schemas.openxmlformats.org/presentationml/2006/main">
  <p:tag name="AS_UNIQUEID" val="5858"/>
</p:tagLst>
</file>

<file path=ppt/tags/tag343.xml><?xml version="1.0" encoding="utf-8"?>
<p:tagLst xmlns:p="http://schemas.openxmlformats.org/presentationml/2006/main">
  <p:tag name="AS_UNIQUEID" val="5859"/>
  <p:tag name="KSO_WM_BEAUTIFY_FLAG" val=""/>
</p:tagLst>
</file>

<file path=ppt/tags/tag344.xml><?xml version="1.0" encoding="utf-8"?>
<p:tagLst xmlns:p="http://schemas.openxmlformats.org/presentationml/2006/main">
  <p:tag name="AS_UNIQUEID" val="5860"/>
  <p:tag name="KSO_WM_BEAUTIFY_FLAG" val=""/>
</p:tagLst>
</file>

<file path=ppt/tags/tag345.xml><?xml version="1.0" encoding="utf-8"?>
<p:tagLst xmlns:p="http://schemas.openxmlformats.org/presentationml/2006/main">
  <p:tag name="AS_UNIQUEID" val="5861"/>
  <p:tag name="KSO_WM_BEAUTIFY_FLAG" val=""/>
</p:tagLst>
</file>

<file path=ppt/tags/tag346.xml><?xml version="1.0" encoding="utf-8"?>
<p:tagLst xmlns:p="http://schemas.openxmlformats.org/presentationml/2006/main">
  <p:tag name="AS_UNIQUEID" val="5802"/>
</p:tagLst>
</file>

<file path=ppt/tags/tag347.xml><?xml version="1.0" encoding="utf-8"?>
<p:tagLst xmlns:p="http://schemas.openxmlformats.org/presentationml/2006/main">
  <p:tag name="AS_UNIQUEID" val="15558"/>
</p:tagLst>
</file>

<file path=ppt/tags/tag348.xml><?xml version="1.0" encoding="utf-8"?>
<p:tagLst xmlns:p="http://schemas.openxmlformats.org/presentationml/2006/main">
  <p:tag name="AS_UNIQUEID" val="15559"/>
</p:tagLst>
</file>

<file path=ppt/tags/tag349.xml><?xml version="1.0" encoding="utf-8"?>
<p:tagLst xmlns:p="http://schemas.openxmlformats.org/presentationml/2006/main">
  <p:tag name="AS_UNIQUEID" val="15560"/>
</p:tagLst>
</file>

<file path=ppt/tags/tag350.xml><?xml version="1.0" encoding="utf-8"?>
<p:tagLst xmlns:p="http://schemas.openxmlformats.org/presentationml/2006/main">
  <p:tag name="AS_UNIQUEID" val="6925"/>
  <p:tag name="KSO_WM_BEAUTIFY_FLAG" val=""/>
</p:tagLst>
</file>

<file path=ppt/tags/tag351.xml><?xml version="1.0" encoding="utf-8"?>
<p:tagLst xmlns:p="http://schemas.openxmlformats.org/presentationml/2006/main">
  <p:tag name="AS_UNIQUEID" val="15561"/>
</p:tagLst>
</file>

<file path=ppt/tags/tag352.xml><?xml version="1.0" encoding="utf-8"?>
<p:tagLst xmlns:p="http://schemas.openxmlformats.org/presentationml/2006/main">
  <p:tag name="AS_UNIQUEID" val="15562"/>
</p:tagLst>
</file>

<file path=ppt/tags/tag353.xml><?xml version="1.0" encoding="utf-8"?>
<p:tagLst xmlns:p="http://schemas.openxmlformats.org/presentationml/2006/main">
  <p:tag name="AS_UNIQUEID" val="15563"/>
</p:tagLst>
</file>

<file path=ppt/tags/tag354.xml><?xml version="1.0" encoding="utf-8"?>
<p:tagLst xmlns:p="http://schemas.openxmlformats.org/presentationml/2006/main">
  <p:tag name="AS_UNIQUEID" val="5072"/>
  <p:tag name="KSO_WM_BEAUTIFY_FLAG" val=""/>
</p:tagLst>
</file>

<file path=ppt/tags/tag355.xml><?xml version="1.0" encoding="utf-8"?>
<p:tagLst xmlns:p="http://schemas.openxmlformats.org/presentationml/2006/main">
  <p:tag name="AS_UNIQUEID" val="15564"/>
</p:tagLst>
</file>

<file path=ppt/tags/tag356.xml><?xml version="1.0" encoding="utf-8"?>
<p:tagLst xmlns:p="http://schemas.openxmlformats.org/presentationml/2006/main">
  <p:tag name="AS_UNIQUEID" val="15555"/>
</p:tagLst>
</file>

<file path=ppt/tags/tag357.xml><?xml version="1.0" encoding="utf-8"?>
<p:tagLst xmlns:p="http://schemas.openxmlformats.org/presentationml/2006/main">
  <p:tag name="AS_UNIQUEID" val="15556"/>
</p:tagLst>
</file>

<file path=ppt/tags/tag358.xml><?xml version="1.0" encoding="utf-8"?>
<p:tagLst xmlns:p="http://schemas.openxmlformats.org/presentationml/2006/main">
  <p:tag name="AS_UNIQUEID" val="5802"/>
</p:tagLst>
</file>

<file path=ppt/tags/tag359.xml><?xml version="1.0" encoding="utf-8"?>
<p:tagLst xmlns:p="http://schemas.openxmlformats.org/presentationml/2006/main">
  <p:tag name="AS_UNIQUEID" val="15569"/>
</p:tagLst>
</file>

<file path=ppt/tags/tag360.xml><?xml version="1.0" encoding="utf-8"?>
<p:tagLst xmlns:p="http://schemas.openxmlformats.org/presentationml/2006/main">
  <p:tag name="AS_UNIQUEID" val="15570"/>
</p:tagLst>
</file>

<file path=ppt/tags/tag361.xml><?xml version="1.0" encoding="utf-8"?>
<p:tagLst xmlns:p="http://schemas.openxmlformats.org/presentationml/2006/main">
  <p:tag name="AS_UNIQUEID" val="15571"/>
</p:tagLst>
</file>

<file path=ppt/tags/tag362.xml><?xml version="1.0" encoding="utf-8"?>
<p:tagLst xmlns:p="http://schemas.openxmlformats.org/presentationml/2006/main">
  <p:tag name="AS_UNIQUEID" val="6925"/>
  <p:tag name="KSO_WM_BEAUTIFY_FLAG" val=""/>
</p:tagLst>
</file>

<file path=ppt/tags/tag363.xml><?xml version="1.0" encoding="utf-8"?>
<p:tagLst xmlns:p="http://schemas.openxmlformats.org/presentationml/2006/main">
  <p:tag name="AS_UNIQUEID" val="5072"/>
  <p:tag name="KSO_WM_BEAUTIFY_FLAG" val=""/>
</p:tagLst>
</file>

<file path=ppt/tags/tag364.xml><?xml version="1.0" encoding="utf-8"?>
<p:tagLst xmlns:p="http://schemas.openxmlformats.org/presentationml/2006/main">
  <p:tag name="AS_UNIQUEID" val="5072"/>
  <p:tag name="KSO_WM_BEAUTIFY_FLAG" val=""/>
</p:tagLst>
</file>

<file path=ppt/tags/tag365.xml><?xml version="1.0" encoding="utf-8"?>
<p:tagLst xmlns:p="http://schemas.openxmlformats.org/presentationml/2006/main">
  <p:tag name="AS_UNIQUEID" val="15118"/>
</p:tagLst>
</file>

<file path=ppt/tags/tag366.xml><?xml version="1.0" encoding="utf-8"?>
<p:tagLst xmlns:p="http://schemas.openxmlformats.org/presentationml/2006/main">
  <p:tag name="AS_UNIQUEID" val="15119"/>
</p:tagLst>
</file>

<file path=ppt/tags/tag367.xml><?xml version="1.0" encoding="utf-8"?>
<p:tagLst xmlns:p="http://schemas.openxmlformats.org/presentationml/2006/main">
  <p:tag name="AS_UNIQUEID" val="5099"/>
  <p:tag name="KSO_WM_BEAUTIFY_FLAG" val=""/>
</p:tagLst>
</file>

<file path=ppt/tags/tag368.xml><?xml version="1.0" encoding="utf-8"?>
<p:tagLst xmlns:p="http://schemas.openxmlformats.org/presentationml/2006/main">
  <p:tag name="AS_UNIQUEID" val="11227"/>
</p:tagLst>
</file>

<file path=ppt/tags/tag369.xml><?xml version="1.0" encoding="utf-8"?>
<p:tagLst xmlns:p="http://schemas.openxmlformats.org/presentationml/2006/main">
  <p:tag name="AS_UNIQUEID" val="11228"/>
  <p:tag name="KSO_WM_BEAUTIFY_FLAG" val=""/>
</p:tagLst>
</file>

<file path=ppt/tags/tag370.xml><?xml version="1.0" encoding="utf-8"?>
<p:tagLst xmlns:p="http://schemas.openxmlformats.org/presentationml/2006/main">
  <p:tag name="AS_UNIQUEID" val="11229"/>
  <p:tag name="KSO_WM_BEAUTIFY_FLAG" val=""/>
</p:tagLst>
</file>

<file path=ppt/tags/tag371.xml><?xml version="1.0" encoding="utf-8"?>
<p:tagLst xmlns:p="http://schemas.openxmlformats.org/presentationml/2006/main">
  <p:tag name="AS_UNIQUEID" val="11230"/>
  <p:tag name="KSO_WM_BEAUTIFY_FLAG" val=""/>
</p:tagLst>
</file>

<file path=ppt/tags/tag372.xml><?xml version="1.0" encoding="utf-8"?>
<p:tagLst xmlns:p="http://schemas.openxmlformats.org/presentationml/2006/main">
  <p:tag name="AS_UNIQUEID" val="11231"/>
</p:tagLst>
</file>

<file path=ppt/tags/tag373.xml><?xml version="1.0" encoding="utf-8"?>
<p:tagLst xmlns:p="http://schemas.openxmlformats.org/presentationml/2006/main">
  <p:tag name="AS_UNIQUEID" val="11232"/>
  <p:tag name="KSO_WM_BEAUTIFY_FLAG" val=""/>
</p:tagLst>
</file>

<file path=ppt/tags/tag374.xml><?xml version="1.0" encoding="utf-8"?>
<p:tagLst xmlns:p="http://schemas.openxmlformats.org/presentationml/2006/main">
  <p:tag name="AS_UNIQUEID" val="11233"/>
  <p:tag name="KSO_WM_BEAUTIFY_FLAG" val=""/>
</p:tagLst>
</file>

<file path=ppt/tags/tag375.xml><?xml version="1.0" encoding="utf-8"?>
<p:tagLst xmlns:p="http://schemas.openxmlformats.org/presentationml/2006/main">
  <p:tag name="AS_UNIQUEID" val="11230"/>
  <p:tag name="KSO_WM_BEAUTIFY_FLAG" val=""/>
</p:tagLst>
</file>

<file path=ppt/tags/tag376.xml><?xml version="1.0" encoding="utf-8"?>
<p:tagLst xmlns:p="http://schemas.openxmlformats.org/presentationml/2006/main">
  <p:tag name="AS_UNIQUEID" val="11228"/>
  <p:tag name="KSO_WM_BEAUTIFY_FLAG" val=""/>
</p:tagLst>
</file>

<file path=ppt/tags/tag377.xml><?xml version="1.0" encoding="utf-8"?>
<p:tagLst xmlns:p="http://schemas.openxmlformats.org/presentationml/2006/main">
  <p:tag name="AS_UNIQUEID" val="11229"/>
  <p:tag name="KSO_WM_BEAUTIFY_FLAG" val=""/>
</p:tagLst>
</file>

<file path=ppt/tags/tag378.xml><?xml version="1.0" encoding="utf-8"?>
<p:tagLst xmlns:p="http://schemas.openxmlformats.org/presentationml/2006/main">
  <p:tag name="AS_UNIQUEID" val="15116"/>
</p:tagLst>
</file>

<file path=ppt/tags/tag379.xml><?xml version="1.0" encoding="utf-8"?>
<p:tagLst xmlns:p="http://schemas.openxmlformats.org/presentationml/2006/main">
  <p:tag name="AS_UNIQUEID" val="1396"/>
  <p:tag name="KSO_WM_BEAUTIFY_FLAG" val=""/>
</p:tagLst>
</file>

<file path=ppt/tags/tag380.xml><?xml version="1.0" encoding="utf-8"?>
<p:tagLst xmlns:p="http://schemas.openxmlformats.org/presentationml/2006/main">
  <p:tag name="AS_UNIQUEID" val="10759"/>
</p:tagLst>
</file>

<file path=ppt/tags/tag381.xml><?xml version="1.0" encoding="utf-8"?>
<p:tagLst xmlns:p="http://schemas.openxmlformats.org/presentationml/2006/main">
  <p:tag name="AS_UNIQUEID" val="1384"/>
  <p:tag name="KSO_WM_BEAUTIFY_FLAG" val=""/>
</p:tagLst>
</file>

<file path=ppt/tags/tag382.xml><?xml version="1.0" encoding="utf-8"?>
<p:tagLst xmlns:p="http://schemas.openxmlformats.org/presentationml/2006/main">
  <p:tag name="AS_UNIQUEID" val="1385"/>
  <p:tag name="KSO_WM_BEAUTIFY_FLAG" val=""/>
</p:tagLst>
</file>

<file path=ppt/tags/tag383.xml><?xml version="1.0" encoding="utf-8"?>
<p:tagLst xmlns:p="http://schemas.openxmlformats.org/presentationml/2006/main">
  <p:tag name="AS_UNIQUEID" val="1386"/>
  <p:tag name="KSO_WM_BEAUTIFY_FLAG" val=""/>
</p:tagLst>
</file>

<file path=ppt/tags/tag384.xml><?xml version="1.0" encoding="utf-8"?>
<p:tagLst xmlns:p="http://schemas.openxmlformats.org/presentationml/2006/main">
  <p:tag name="AS_UNIQUEID" val="1387"/>
  <p:tag name="KSO_WM_BEAUTIFY_FLAG" val=""/>
</p:tagLst>
</file>

<file path=ppt/tags/tag385.xml><?xml version="1.0" encoding="utf-8"?>
<p:tagLst xmlns:p="http://schemas.openxmlformats.org/presentationml/2006/main">
  <p:tag name="AS_UNIQUEID" val="1388"/>
  <p:tag name="KSO_WM_BEAUTIFY_FLAG" val=""/>
</p:tagLst>
</file>

<file path=ppt/tags/tag386.xml><?xml version="1.0" encoding="utf-8"?>
<p:tagLst xmlns:p="http://schemas.openxmlformats.org/presentationml/2006/main">
  <p:tag name="AS_UNIQUEID" val="1389"/>
  <p:tag name="KSO_WM_BEAUTIFY_FLAG" val=""/>
</p:tagLst>
</file>

<file path=ppt/tags/tag387.xml><?xml version="1.0" encoding="utf-8"?>
<p:tagLst xmlns:p="http://schemas.openxmlformats.org/presentationml/2006/main">
  <p:tag name="AS_UNIQUEID" val="1397"/>
  <p:tag name="KSO_WM_BEAUTIFY_FLAG" val=""/>
</p:tagLst>
</file>

<file path=ppt/tags/tag388.xml><?xml version="1.0" encoding="utf-8"?>
<p:tagLst xmlns:p="http://schemas.openxmlformats.org/presentationml/2006/main">
  <p:tag name="AS_UNIQUEID" val="15572"/>
</p:tagLst>
</file>

<file path=ppt/tags/tag389.xml><?xml version="1.0" encoding="utf-8"?>
<p:tagLst xmlns:p="http://schemas.openxmlformats.org/presentationml/2006/main">
  <p:tag name="AS_UNIQUEID" val="1385"/>
  <p:tag name="KSO_WM_BEAUTIFY_FLAG" val=""/>
</p:tagLst>
</file>

<file path=ppt/tags/tag390.xml><?xml version="1.0" encoding="utf-8"?>
<p:tagLst xmlns:p="http://schemas.openxmlformats.org/presentationml/2006/main">
  <p:tag name="AS_UNIQUEID" val="1386"/>
  <p:tag name="KSO_WM_BEAUTIFY_FLAG" val=""/>
</p:tagLst>
</file>

<file path=ppt/tags/tag391.xml><?xml version="1.0" encoding="utf-8"?>
<p:tagLst xmlns:p="http://schemas.openxmlformats.org/presentationml/2006/main">
  <p:tag name="AS_UNIQUEID" val="1388"/>
  <p:tag name="KSO_WM_BEAUTIFY_FLAG" val=""/>
</p:tagLst>
</file>

<file path=ppt/tags/tag392.xml><?xml version="1.0" encoding="utf-8"?>
<p:tagLst xmlns:p="http://schemas.openxmlformats.org/presentationml/2006/main">
  <p:tag name="AS_UNIQUEID" val="1396"/>
  <p:tag name="KSO_WM_BEAUTIFY_FLAG" val=""/>
</p:tagLst>
</file>

<file path=ppt/tags/tag393.xml><?xml version="1.0" encoding="utf-8"?>
<p:tagLst xmlns:p="http://schemas.openxmlformats.org/presentationml/2006/main">
  <p:tag name="AS_UNIQUEID" val="1397"/>
  <p:tag name="KSO_WM_BEAUTIFY_FLAG" val=""/>
</p:tagLst>
</file>

<file path=ppt/tags/tag394.xml><?xml version="1.0" encoding="utf-8"?>
<p:tagLst xmlns:p="http://schemas.openxmlformats.org/presentationml/2006/main">
  <p:tag name="AS_UNIQUEID" val="15566"/>
</p:tagLst>
</file>

<file path=ppt/tags/tag395.xml><?xml version="1.0" encoding="utf-8"?>
<p:tagLst xmlns:p="http://schemas.openxmlformats.org/presentationml/2006/main">
  <p:tag name="AS_UNIQUEID" val="15567"/>
</p:tagLst>
</file>

<file path=ppt/tags/tag396.xml><?xml version="1.0" encoding="utf-8"?>
<p:tagLst xmlns:p="http://schemas.openxmlformats.org/presentationml/2006/main">
  <p:tag name="AS_UNIQUEID" val="5802"/>
</p:tagLst>
</file>

<file path=ppt/tags/tag397.xml><?xml version="1.0" encoding="utf-8"?>
<p:tagLst xmlns:p="http://schemas.openxmlformats.org/presentationml/2006/main">
  <p:tag name="AS_UNIQUEID" val="15577"/>
</p:tagLst>
</file>

<file path=ppt/tags/tag398.xml><?xml version="1.0" encoding="utf-8"?>
<p:tagLst xmlns:p="http://schemas.openxmlformats.org/presentationml/2006/main">
  <p:tag name="AS_UNIQUEID" val="15578"/>
</p:tagLst>
</file>

<file path=ppt/tags/tag399.xml><?xml version="1.0" encoding="utf-8"?>
<p:tagLst xmlns:p="http://schemas.openxmlformats.org/presentationml/2006/main">
  <p:tag name="AS_UNIQUEID" val="15579"/>
</p:tagLst>
</file>

<file path=ppt/tags/tag400.xml><?xml version="1.0" encoding="utf-8"?>
<p:tagLst xmlns:p="http://schemas.openxmlformats.org/presentationml/2006/main">
  <p:tag name="AS_UNIQUEID" val="6925"/>
</p:tagLst>
</file>

<file path=ppt/tags/tag401.xml><?xml version="1.0" encoding="utf-8"?>
<p:tagLst xmlns:p="http://schemas.openxmlformats.org/presentationml/2006/main">
  <p:tag name="AS_UNIQUEID" val="15118"/>
</p:tagLst>
</file>

<file path=ppt/tags/tag402.xml><?xml version="1.0" encoding="utf-8"?>
<p:tagLst xmlns:p="http://schemas.openxmlformats.org/presentationml/2006/main">
  <p:tag name="AS_UNIQUEID" val="15119"/>
</p:tagLst>
</file>

<file path=ppt/tags/tag403.xml><?xml version="1.0" encoding="utf-8"?>
<p:tagLst xmlns:p="http://schemas.openxmlformats.org/presentationml/2006/main">
  <p:tag name="AS_UNIQUEID" val="5099"/>
  <p:tag name="KSO_WM_BEAUTIFY_FLAG" val=""/>
</p:tagLst>
</file>

<file path=ppt/tags/tag404.xml><?xml version="1.0" encoding="utf-8"?>
<p:tagLst xmlns:p="http://schemas.openxmlformats.org/presentationml/2006/main">
  <p:tag name="AS_UNIQUEID" val="11227"/>
</p:tagLst>
</file>

<file path=ppt/tags/tag405.xml><?xml version="1.0" encoding="utf-8"?>
<p:tagLst xmlns:p="http://schemas.openxmlformats.org/presentationml/2006/main">
  <p:tag name="AS_UNIQUEID" val="11228"/>
  <p:tag name="KSO_WM_BEAUTIFY_FLAG" val=""/>
</p:tagLst>
</file>

<file path=ppt/tags/tag406.xml><?xml version="1.0" encoding="utf-8"?>
<p:tagLst xmlns:p="http://schemas.openxmlformats.org/presentationml/2006/main">
  <p:tag name="AS_UNIQUEID" val="11229"/>
  <p:tag name="KSO_WM_BEAUTIFY_FLAG" val=""/>
</p:tagLst>
</file>

<file path=ppt/tags/tag407.xml><?xml version="1.0" encoding="utf-8"?>
<p:tagLst xmlns:p="http://schemas.openxmlformats.org/presentationml/2006/main">
  <p:tag name="AS_UNIQUEID" val="11230"/>
  <p:tag name="KSO_WM_BEAUTIFY_FLAG" val=""/>
</p:tagLst>
</file>

<file path=ppt/tags/tag408.xml><?xml version="1.0" encoding="utf-8"?>
<p:tagLst xmlns:p="http://schemas.openxmlformats.org/presentationml/2006/main">
  <p:tag name="AS_UNIQUEID" val="11231"/>
</p:tagLst>
</file>

<file path=ppt/tags/tag409.xml><?xml version="1.0" encoding="utf-8"?>
<p:tagLst xmlns:p="http://schemas.openxmlformats.org/presentationml/2006/main">
  <p:tag name="AS_UNIQUEID" val="11232"/>
  <p:tag name="KSO_WM_BEAUTIFY_FLAG" val=""/>
</p:tagLst>
</file>

<file path=ppt/tags/tag410.xml><?xml version="1.0" encoding="utf-8"?>
<p:tagLst xmlns:p="http://schemas.openxmlformats.org/presentationml/2006/main">
  <p:tag name="AS_UNIQUEID" val="11233"/>
  <p:tag name="KSO_WM_BEAUTIFY_FLAG" val=""/>
</p:tagLst>
</file>

<file path=ppt/tags/tag411.xml><?xml version="1.0" encoding="utf-8"?>
<p:tagLst xmlns:p="http://schemas.openxmlformats.org/presentationml/2006/main">
  <p:tag name="AS_UNIQUEID" val="11230"/>
  <p:tag name="KSO_WM_BEAUTIFY_FLAG" val=""/>
</p:tagLst>
</file>

<file path=ppt/tags/tag412.xml><?xml version="1.0" encoding="utf-8"?>
<p:tagLst xmlns:p="http://schemas.openxmlformats.org/presentationml/2006/main">
  <p:tag name="AS_UNIQUEID" val="11228"/>
  <p:tag name="KSO_WM_BEAUTIFY_FLAG" val=""/>
</p:tagLst>
</file>

<file path=ppt/tags/tag413.xml><?xml version="1.0" encoding="utf-8"?>
<p:tagLst xmlns:p="http://schemas.openxmlformats.org/presentationml/2006/main">
  <p:tag name="AS_UNIQUEID" val="11229"/>
  <p:tag name="KSO_WM_BEAUTIFY_FLAG" val=""/>
</p:tagLst>
</file>

<file path=ppt/tags/tag414.xml><?xml version="1.0" encoding="utf-8"?>
<p:tagLst xmlns:p="http://schemas.openxmlformats.org/presentationml/2006/main">
  <p:tag name="AS_UNIQUEID" val="15580"/>
</p:tagLst>
</file>

<file path=ppt/tags/tag415.xml><?xml version="1.0" encoding="utf-8"?>
<p:tagLst xmlns:p="http://schemas.openxmlformats.org/presentationml/2006/main">
  <p:tag name="AS_UNIQUEID" val="15581"/>
</p:tagLst>
</file>

<file path=ppt/tags/tag416.xml><?xml version="1.0" encoding="utf-8"?>
<p:tagLst xmlns:p="http://schemas.openxmlformats.org/presentationml/2006/main">
  <p:tag name="AS_UNIQUEID" val="15121"/>
</p:tagLst>
</file>

<file path=ppt/tags/tag417.xml><?xml version="1.0" encoding="utf-8"?>
<p:tagLst xmlns:p="http://schemas.openxmlformats.org/presentationml/2006/main">
  <p:tag name="AS_UNIQUEID" val="1410"/>
  <p:tag name="KSO_WM_BEAUTIFY_FLAG" val=""/>
</p:tagLst>
</file>

<file path=ppt/tags/tag418.xml><?xml version="1.0" encoding="utf-8"?>
<p:tagLst xmlns:p="http://schemas.openxmlformats.org/presentationml/2006/main">
  <p:tag name="AS_UNIQUEID" val="1411"/>
  <p:tag name="KSO_WM_BEAUTIFY_FLAG" val=""/>
</p:tagLst>
</file>

<file path=ppt/tags/tag419.xml><?xml version="1.0" encoding="utf-8"?>
<p:tagLst xmlns:p="http://schemas.openxmlformats.org/presentationml/2006/main">
  <p:tag name="AS_UNIQUEID" val="1412"/>
  <p:tag name="KSO_WM_BEAUTIFY_FLAG" val=""/>
</p:tagLst>
</file>

<file path=ppt/tags/tag420.xml><?xml version="1.0" encoding="utf-8"?>
<p:tagLst xmlns:p="http://schemas.openxmlformats.org/presentationml/2006/main">
  <p:tag name="AS_UNIQUEID" val="1413"/>
  <p:tag name="KSO_WM_BEAUTIFY_FLAG" val=""/>
</p:tagLst>
</file>

<file path=ppt/tags/tag421.xml><?xml version="1.0" encoding="utf-8"?>
<p:tagLst xmlns:p="http://schemas.openxmlformats.org/presentationml/2006/main">
  <p:tag name="AS_UNIQUEID" val="1414"/>
  <p:tag name="KSO_WM_BEAUTIFY_FLAG" val=""/>
</p:tagLst>
</file>

<file path=ppt/tags/tag422.xml><?xml version="1.0" encoding="utf-8"?>
<p:tagLst xmlns:p="http://schemas.openxmlformats.org/presentationml/2006/main">
  <p:tag name="AS_UNIQUEID" val="1415"/>
  <p:tag name="KSO_WM_BEAUTIFY_FLAG" val=""/>
</p:tagLst>
</file>

<file path=ppt/tags/tag423.xml><?xml version="1.0" encoding="utf-8"?>
<p:tagLst xmlns:p="http://schemas.openxmlformats.org/presentationml/2006/main">
  <p:tag name="AS_UNIQUEID" val="1416"/>
  <p:tag name="KSO_WM_BEAUTIFY_FLAG" val=""/>
</p:tagLst>
</file>

<file path=ppt/tags/tag424.xml><?xml version="1.0" encoding="utf-8"?>
<p:tagLst xmlns:p="http://schemas.openxmlformats.org/presentationml/2006/main">
  <p:tag name="AS_UNIQUEID" val="15574"/>
</p:tagLst>
</file>

<file path=ppt/tags/tag425.xml><?xml version="1.0" encoding="utf-8"?>
<p:tagLst xmlns:p="http://schemas.openxmlformats.org/presentationml/2006/main">
  <p:tag name="AS_UNIQUEID" val="15575"/>
</p:tagLst>
</file>

<file path=ppt/tags/tag426.xml><?xml version="1.0" encoding="utf-8"?>
<p:tagLst xmlns:p="http://schemas.openxmlformats.org/presentationml/2006/main">
  <p:tag name="AS_UNIQUEID" val="417"/>
  <p:tag name="KSO_WM_BEAUTIFY_FLAG" val=""/>
  <p:tag name="KSO_WM_UNIT_MEDIACOVER_TEXT" val=""/>
</p:tagLst>
</file>

<file path=ppt/tags/tag427.xml><?xml version="1.0" encoding="utf-8"?>
<p:tagLst xmlns:p="http://schemas.openxmlformats.org/presentationml/2006/main">
  <p:tag name="AS_UNIQUEID" val="6106"/>
</p:tagLst>
</file>

<file path=ppt/tags/tag428.xml><?xml version="1.0" encoding="utf-8"?>
<p:tagLst xmlns:p="http://schemas.openxmlformats.org/presentationml/2006/main">
  <p:tag name="AS_UNIQUEID" val="6107"/>
</p:tagLst>
</file>

<file path=ppt/tags/tag429.xml><?xml version="1.0" encoding="utf-8"?>
<p:tagLst xmlns:p="http://schemas.openxmlformats.org/presentationml/2006/main">
  <p:tag name="AS_UNIQUEID" val="11168"/>
</p:tagLst>
</file>

<file path=ppt/tags/tag430.xml><?xml version="1.0" encoding="utf-8"?>
<p:tagLst xmlns:p="http://schemas.openxmlformats.org/presentationml/2006/main">
  <p:tag name="AS_UNIQUEID" val="15583"/>
</p:tagLst>
</file>

<file path=ppt/tags/tag431.xml><?xml version="1.0" encoding="utf-8"?>
<p:tagLst xmlns:p="http://schemas.openxmlformats.org/presentationml/2006/main">
  <p:tag name="AS_UNIQUEID" val="15585"/>
  <p:tag name="KSO_WM_BEAUTIFY_FLAG" val=""/>
</p:tagLst>
</file>

<file path=ppt/tags/tag432.xml><?xml version="1.0" encoding="utf-8"?>
<p:tagLst xmlns:p="http://schemas.openxmlformats.org/presentationml/2006/main">
  <p:tag name="AS_UNIQUEID" val="15586"/>
  <p:tag name="KSO_WM_BEAUTIFY_FLAG" val=""/>
</p:tagLst>
</file>

<file path=ppt/tags/tag433.xml><?xml version="1.0" encoding="utf-8"?>
<p:tagLst xmlns:p="http://schemas.openxmlformats.org/presentationml/2006/main">
  <p:tag name="AS_UNIQUEID" val="15587"/>
</p:tagLst>
</file>

<file path=ppt/tags/tag434.xml><?xml version="1.0" encoding="utf-8"?>
<p:tagLst xmlns:p="http://schemas.openxmlformats.org/presentationml/2006/main">
  <p:tag name="AS_UNIQUEID" val="15588"/>
</p:tagLst>
</file>

<file path=ppt/tags/tag435.xml><?xml version="1.0" encoding="utf-8"?>
<p:tagLst xmlns:p="http://schemas.openxmlformats.org/presentationml/2006/main">
  <p:tag name="AS_UNIQUEID" val="5802"/>
</p:tagLst>
</file>

<file path=ppt/tags/tag436.xml><?xml version="1.0" encoding="utf-8"?>
<p:tagLst xmlns:p="http://schemas.openxmlformats.org/presentationml/2006/main">
  <p:tag name="AS_UNIQUEID" val="15589"/>
</p:tagLst>
</file>

<file path=ppt/tags/tag437.xml><?xml version="1.0" encoding="utf-8"?>
<p:tagLst xmlns:p="http://schemas.openxmlformats.org/presentationml/2006/main">
  <p:tag name="AS_UNIQUEID" val="15590"/>
</p:tagLst>
</file>

<file path=ppt/tags/tag438.xml><?xml version="1.0" encoding="utf-8"?>
<p:tagLst xmlns:p="http://schemas.openxmlformats.org/presentationml/2006/main">
  <p:tag name="AS_UNIQUEID" val="15591"/>
</p:tagLst>
</file>

<file path=ppt/tags/tag439.xml><?xml version="1.0" encoding="utf-8"?>
<p:tagLst xmlns:p="http://schemas.openxmlformats.org/presentationml/2006/main">
  <p:tag name="AS_UNIQUEID" val="15592"/>
  <p:tag name="KSO_WM_BEAUTIFY_FLAG" val=""/>
</p:tagLst>
</file>

<file path=ppt/tags/tag440.xml><?xml version="1.0" encoding="utf-8"?>
<p:tagLst xmlns:p="http://schemas.openxmlformats.org/presentationml/2006/main">
  <p:tag name="AS_UNIQUEID" val="15593"/>
  <p:tag name="KSO_WM_BEAUTIFY_FLAG" val=""/>
</p:tagLst>
</file>

<file path=ppt/tags/tag441.xml><?xml version="1.0" encoding="utf-8"?>
<p:tagLst xmlns:p="http://schemas.openxmlformats.org/presentationml/2006/main">
  <p:tag name="AS_UNIQUEID" val="15857"/>
</p:tagLst>
</file>

<file path=ppt/tags/tag442.xml><?xml version="1.0" encoding="utf-8"?>
<p:tagLst xmlns:p="http://schemas.openxmlformats.org/presentationml/2006/main">
  <p:tag name="AS_UNIQUEID" val="15595"/>
  <p:tag name="KSO_WM_BEAUTIFY_FLAG" val=""/>
</p:tagLst>
</file>

<file path=ppt/tags/tag443.xml><?xml version="1.0" encoding="utf-8"?>
<p:tagLst xmlns:p="http://schemas.openxmlformats.org/presentationml/2006/main">
  <p:tag name="AS_UNIQUEID" val="15596"/>
</p:tagLst>
</file>

<file path=ppt/tags/tag444.xml><?xml version="1.0" encoding="utf-8"?>
<p:tagLst xmlns:p="http://schemas.openxmlformats.org/presentationml/2006/main">
  <p:tag name="AS_UNIQUEID" val="15597"/>
</p:tagLst>
</file>

<file path=ppt/tags/tag445.xml><?xml version="1.0" encoding="utf-8"?>
<p:tagLst xmlns:p="http://schemas.openxmlformats.org/presentationml/2006/main">
  <p:tag name="AS_UNIQUEID" val="15598"/>
</p:tagLst>
</file>

<file path=ppt/tags/tag446.xml><?xml version="1.0" encoding="utf-8"?>
<p:tagLst xmlns:p="http://schemas.openxmlformats.org/presentationml/2006/main">
  <p:tag name="AS_UNIQUEID" val="15599"/>
</p:tagLst>
</file>

<file path=ppt/tags/tag447.xml><?xml version="1.0" encoding="utf-8"?>
<p:tagLst xmlns:p="http://schemas.openxmlformats.org/presentationml/2006/main">
  <p:tag name="AS_UNIQUEID" val="15600"/>
</p:tagLst>
</file>

<file path=ppt/tags/tag448.xml><?xml version="1.0" encoding="utf-8"?>
<p:tagLst xmlns:p="http://schemas.openxmlformats.org/presentationml/2006/main">
  <p:tag name="AS_UNIQUEID" val="15601"/>
  <p:tag name="KSO_WM_BEAUTIFY_FLAG" val=""/>
</p:tagLst>
</file>

<file path=ppt/tags/tag449.xml><?xml version="1.0" encoding="utf-8"?>
<p:tagLst xmlns:p="http://schemas.openxmlformats.org/presentationml/2006/main">
  <p:tag name="AS_UNIQUEID" val="15602"/>
  <p:tag name="KSO_WM_BEAUTIFY_FLAG" val=""/>
</p:tagLst>
</file>

<file path=ppt/tags/tag450.xml><?xml version="1.0" encoding="utf-8"?>
<p:tagLst xmlns:p="http://schemas.openxmlformats.org/presentationml/2006/main">
  <p:tag name="AS_UNIQUEID" val="15603"/>
  <p:tag name="KSO_WM_BEAUTIFY_FLAG" val=""/>
</p:tagLst>
</file>

<file path=ppt/tags/tag451.xml><?xml version="1.0" encoding="utf-8"?>
<p:tagLst xmlns:p="http://schemas.openxmlformats.org/presentationml/2006/main">
  <p:tag name="AS_UNIQUEID" val="5802"/>
  <p:tag name="KSO_WM_BEAUTIFY_FLAG" val=""/>
</p:tagLst>
</file>

<file path=ppt/tags/tag452.xml><?xml version="1.0" encoding="utf-8"?>
<p:tagLst xmlns:p="http://schemas.openxmlformats.org/presentationml/2006/main">
  <p:tag name="AS_UNIQUEID" val="15605"/>
</p:tagLst>
</file>

<file path=ppt/tags/tag453.xml><?xml version="1.0" encoding="utf-8"?>
<p:tagLst xmlns:p="http://schemas.openxmlformats.org/presentationml/2006/main">
  <p:tag name="AS_UNIQUEID" val="1863"/>
  <p:tag name="KSO_WM_BEAUTIFY_FLAG" val=""/>
</p:tagLst>
</file>

<file path=ppt/tags/tag454.xml><?xml version="1.0" encoding="utf-8"?>
<p:tagLst xmlns:p="http://schemas.openxmlformats.org/presentationml/2006/main">
  <p:tag name="AS_UNIQUEID" val="1864"/>
  <p:tag name="KSO_WM_BEAUTIFY_FLAG" val=""/>
</p:tagLst>
</file>

<file path=ppt/tags/tag455.xml><?xml version="1.0" encoding="utf-8"?>
<p:tagLst xmlns:p="http://schemas.openxmlformats.org/presentationml/2006/main">
  <p:tag name="AS_UNIQUEID" val="1865"/>
  <p:tag name="KSO_WM_BEAUTIFY_FLAG" val=""/>
</p:tagLst>
</file>

<file path=ppt/tags/tag456.xml><?xml version="1.0" encoding="utf-8"?>
<p:tagLst xmlns:p="http://schemas.openxmlformats.org/presentationml/2006/main">
  <p:tag name="AS_UNIQUEID" val="1866"/>
  <p:tag name="KSO_WM_BEAUTIFY_FLAG" val=""/>
</p:tagLst>
</file>

<file path=ppt/tags/tag457.xml><?xml version="1.0" encoding="utf-8"?>
<p:tagLst xmlns:p="http://schemas.openxmlformats.org/presentationml/2006/main">
  <p:tag name="AS_UNIQUEID" val="1867"/>
  <p:tag name="KSO_WM_BEAUTIFY_FLAG" val=""/>
</p:tagLst>
</file>

<file path=ppt/tags/tag458.xml><?xml version="1.0" encoding="utf-8"?>
<p:tagLst xmlns:p="http://schemas.openxmlformats.org/presentationml/2006/main">
  <p:tag name="AS_UNIQUEID" val="1868"/>
  <p:tag name="KSO_WM_BEAUTIFY_FLAG" val=""/>
</p:tagLst>
</file>

<file path=ppt/tags/tag459.xml><?xml version="1.0" encoding="utf-8"?>
<p:tagLst xmlns:p="http://schemas.openxmlformats.org/presentationml/2006/main">
  <p:tag name="AS_UNIQUEID" val="1869"/>
  <p:tag name="KSO_WM_BEAUTIFY_FLAG" val=""/>
</p:tagLst>
</file>

<file path=ppt/tags/tag460.xml><?xml version="1.0" encoding="utf-8"?>
<p:tagLst xmlns:p="http://schemas.openxmlformats.org/presentationml/2006/main">
  <p:tag name="AS_UNIQUEID" val="1870"/>
  <p:tag name="KSO_WM_BEAUTIFY_FLAG" val=""/>
</p:tagLst>
</file>

<file path=ppt/tags/tag461.xml><?xml version="1.0" encoding="utf-8"?>
<p:tagLst xmlns:p="http://schemas.openxmlformats.org/presentationml/2006/main">
  <p:tag name="AS_UNIQUEID" val="1871"/>
  <p:tag name="KSO_WM_BEAUTIFY_FLAG" val=""/>
</p:tagLst>
</file>

<file path=ppt/tags/tag462.xml><?xml version="1.0" encoding="utf-8"?>
<p:tagLst xmlns:p="http://schemas.openxmlformats.org/presentationml/2006/main">
  <p:tag name="AS_UNIQUEID" val="1872"/>
  <p:tag name="KSO_WM_BEAUTIFY_FLAG" val=""/>
</p:tagLst>
</file>

<file path=ppt/tags/tag463.xml><?xml version="1.0" encoding="utf-8"?>
<p:tagLst xmlns:p="http://schemas.openxmlformats.org/presentationml/2006/main">
  <p:tag name="AS_UNIQUEID" val="15138"/>
</p:tagLst>
</file>

<file path=ppt/tags/tag464.xml><?xml version="1.0" encoding="utf-8"?>
<p:tagLst xmlns:p="http://schemas.openxmlformats.org/presentationml/2006/main">
  <p:tag name="AS_UNIQUEID" val="1873"/>
  <p:tag name="KSO_WM_BEAUTIFY_FLAG" val=""/>
</p:tagLst>
</file>

<file path=ppt/tags/tag465.xml><?xml version="1.0" encoding="utf-8"?>
<p:tagLst xmlns:p="http://schemas.openxmlformats.org/presentationml/2006/main">
  <p:tag name="AS_UNIQUEID" val="1877"/>
  <p:tag name="KSO_WM_BEAUTIFY_FLAG" val=""/>
</p:tagLst>
</file>

<file path=ppt/tags/tag466.xml><?xml version="1.0" encoding="utf-8"?>
<p:tagLst xmlns:p="http://schemas.openxmlformats.org/presentationml/2006/main">
  <p:tag name="AS_UNIQUEID" val="1879"/>
  <p:tag name="KSO_WM_BEAUTIFY_FLAG" val=""/>
</p:tagLst>
</file>

<file path=ppt/tags/tag467.xml><?xml version="1.0" encoding="utf-8"?>
<p:tagLst xmlns:p="http://schemas.openxmlformats.org/presentationml/2006/main">
  <p:tag name="AS_UNIQUEID" val="15139"/>
  <p:tag name="KSO_WM_BEAUTIFY_FLAG" val=""/>
</p:tagLst>
</file>

<file path=ppt/tags/tag468.xml><?xml version="1.0" encoding="utf-8"?>
<p:tagLst xmlns:p="http://schemas.openxmlformats.org/presentationml/2006/main">
  <p:tag name="AS_UNIQUEID" val="11174"/>
</p:tagLst>
</file>

<file path=ppt/tags/tag469.xml><?xml version="1.0" encoding="utf-8"?>
<p:tagLst xmlns:p="http://schemas.openxmlformats.org/presentationml/2006/main">
  <p:tag name="AS_UNIQUEID" val="15606"/>
</p:tagLst>
</file>

<file path=ppt/tags/tag470.xml><?xml version="1.0" encoding="utf-8"?>
<p:tagLst xmlns:p="http://schemas.openxmlformats.org/presentationml/2006/main">
  <p:tag name="AS_UNIQUEID" val="15607"/>
</p:tagLst>
</file>

<file path=ppt/tags/tag471.xml><?xml version="1.0" encoding="utf-8"?>
<p:tagLst xmlns:p="http://schemas.openxmlformats.org/presentationml/2006/main">
  <p:tag name="AS_UNIQUEID" val="15608"/>
</p:tagLst>
</file>

<file path=ppt/tags/tag472.xml><?xml version="1.0" encoding="utf-8"?>
<p:tagLst xmlns:p="http://schemas.openxmlformats.org/presentationml/2006/main">
  <p:tag name="AS_UNIQUEID" val="5084"/>
</p:tagLst>
</file>

<file path=ppt/tags/tag473.xml><?xml version="1.0" encoding="utf-8"?>
<p:tagLst xmlns:p="http://schemas.openxmlformats.org/presentationml/2006/main">
  <p:tag name="AS_UNIQUEID" val="15610"/>
  <p:tag name="KSO_WM_BEAUTIFY_FLAG" val=""/>
</p:tagLst>
</file>

<file path=ppt/tags/tag474.xml><?xml version="1.0" encoding="utf-8"?>
<p:tagLst xmlns:p="http://schemas.openxmlformats.org/presentationml/2006/main">
  <p:tag name="AS_UNIQUEID" val="15611"/>
</p:tagLst>
</file>

<file path=ppt/tags/tag475.xml><?xml version="1.0" encoding="utf-8"?>
<p:tagLst xmlns:p="http://schemas.openxmlformats.org/presentationml/2006/main">
  <p:tag name="AS_UNIQUEID" val="15612"/>
  <p:tag name="KSO_WM_BEAUTIFY_FLAG" val=""/>
</p:tagLst>
</file>

<file path=ppt/tags/tag476.xml><?xml version="1.0" encoding="utf-8"?>
<p:tagLst xmlns:p="http://schemas.openxmlformats.org/presentationml/2006/main">
  <p:tag name="AS_UNIQUEID" val="15613"/>
  <p:tag name="KSO_WM_BEAUTIFY_FLAG" val=""/>
</p:tagLst>
</file>

<file path=ppt/tags/tag477.xml><?xml version="1.0" encoding="utf-8"?>
<p:tagLst xmlns:p="http://schemas.openxmlformats.org/presentationml/2006/main">
  <p:tag name="AS_UNIQUEID" val="15614"/>
  <p:tag name="KSO_WM_BEAUTIFY_FLAG" val=""/>
</p:tagLst>
</file>

<file path=ppt/tags/tag478.xml><?xml version="1.0" encoding="utf-8"?>
<p:tagLst xmlns:p="http://schemas.openxmlformats.org/presentationml/2006/main">
  <p:tag name="AS_UNIQUEID" val="5802"/>
  <p:tag name="KSO_WM_BEAUTIFY_FLAG" val=""/>
</p:tagLst>
</file>

<file path=ppt/tags/tag479.xml><?xml version="1.0" encoding="utf-8"?>
<p:tagLst xmlns:p="http://schemas.openxmlformats.org/presentationml/2006/main">
  <p:tag name="AS_UNIQUEID" val="15615"/>
</p:tagLst>
</file>

<file path=ppt/tags/tag480.xml><?xml version="1.0" encoding="utf-8"?>
<p:tagLst xmlns:p="http://schemas.openxmlformats.org/presentationml/2006/main">
  <p:tag name="AS_UNIQUEID" val="15616"/>
</p:tagLst>
</file>

<file path=ppt/tags/tag481.xml><?xml version="1.0" encoding="utf-8"?>
<p:tagLst xmlns:p="http://schemas.openxmlformats.org/presentationml/2006/main">
  <p:tag name="AS_UNIQUEID" val="15153"/>
  <p:tag name="KSO_WM_BEAUTIFY_FLAG" val=""/>
</p:tagLst>
</file>

<file path=ppt/tags/tag482.xml><?xml version="1.0" encoding="utf-8"?>
<p:tagLst xmlns:p="http://schemas.openxmlformats.org/presentationml/2006/main">
  <p:tag name="AS_UNIQUEID" val="2554"/>
  <p:tag name="KSO_WM_BEAUTIFY_FLAG" val=""/>
</p:tagLst>
</file>

<file path=ppt/tags/tag483.xml><?xml version="1.0" encoding="utf-8"?>
<p:tagLst xmlns:p="http://schemas.openxmlformats.org/presentationml/2006/main">
  <p:tag name="AS_UNIQUEID" val="15617"/>
</p:tagLst>
</file>

<file path=ppt/tags/tag484.xml><?xml version="1.0" encoding="utf-8"?>
<p:tagLst xmlns:p="http://schemas.openxmlformats.org/presentationml/2006/main">
  <p:tag name="AS_UNIQUEID" val="845"/>
  <p:tag name="KSO_WM_BEAUTIFY_FLAG" val=""/>
</p:tagLst>
</file>

<file path=ppt/tags/tag485.xml><?xml version="1.0" encoding="utf-8"?>
<p:tagLst xmlns:p="http://schemas.openxmlformats.org/presentationml/2006/main">
  <p:tag name="AS_UNIQUEID" val="845"/>
  <p:tag name="KSO_WM_BEAUTIFY_FLAG" val=""/>
</p:tagLst>
</file>

<file path=ppt/tags/tag486.xml><?xml version="1.0" encoding="utf-8"?>
<p:tagLst xmlns:p="http://schemas.openxmlformats.org/presentationml/2006/main">
  <p:tag name="AS_UNIQUEID" val="15619"/>
</p:tagLst>
</file>

<file path=ppt/tags/tag487.xml><?xml version="1.0" encoding="utf-8"?>
<p:tagLst xmlns:p="http://schemas.openxmlformats.org/presentationml/2006/main">
  <p:tag name="AS_UNIQUEID" val="15620"/>
  <p:tag name="KSO_WM_BEAUTIFY_FLAG" val=""/>
</p:tagLst>
</file>

<file path=ppt/tags/tag488.xml><?xml version="1.0" encoding="utf-8"?>
<p:tagLst xmlns:p="http://schemas.openxmlformats.org/presentationml/2006/main">
  <p:tag name="AS_UNIQUEID" val="15621"/>
  <p:tag name="KSO_WM_BEAUTIFY_FLAG" val=""/>
</p:tagLst>
</file>

<file path=ppt/tags/tag489.xml><?xml version="1.0" encoding="utf-8"?>
<p:tagLst xmlns:p="http://schemas.openxmlformats.org/presentationml/2006/main">
  <p:tag name="AS_UNIQUEID" val="15153"/>
  <p:tag name="KSO_WM_BEAUTIFY_FLAG" val=""/>
</p:tagLst>
</file>

<file path=ppt/tags/tag490.xml><?xml version="1.0" encoding="utf-8"?>
<p:tagLst xmlns:p="http://schemas.openxmlformats.org/presentationml/2006/main">
  <p:tag name="AS_UNIQUEID" val="2554"/>
  <p:tag name="KSO_WM_BEAUTIFY_FLAG" val=""/>
</p:tagLst>
</file>

<file path=ppt/tags/tag491.xml><?xml version="1.0" encoding="utf-8"?>
<p:tagLst xmlns:p="http://schemas.openxmlformats.org/presentationml/2006/main">
  <p:tag name="AS_UNIQUEID" val="15155"/>
</p:tagLst>
</file>

<file path=ppt/tags/tag492.xml><?xml version="1.0" encoding="utf-8"?>
<p:tagLst xmlns:p="http://schemas.openxmlformats.org/presentationml/2006/main">
  <p:tag name="AS_UNIQUEID" val="6049"/>
  <p:tag name="KSO_WM_BEAUTIFY_FLAG" val=""/>
</p:tagLst>
</file>

<file path=ppt/tags/tag493.xml><?xml version="1.0" encoding="utf-8"?>
<p:tagLst xmlns:p="http://schemas.openxmlformats.org/presentationml/2006/main">
  <p:tag name="AS_UNIQUEID" val="6050"/>
</p:tagLst>
</file>

<file path=ppt/tags/tag494.xml><?xml version="1.0" encoding="utf-8"?>
<p:tagLst xmlns:p="http://schemas.openxmlformats.org/presentationml/2006/main">
  <p:tag name="AS_UNIQUEID" val="6051"/>
  <p:tag name="KSO_WM_BEAUTIFY_FLAG" val=""/>
</p:tagLst>
</file>

<file path=ppt/tags/tag495.xml><?xml version="1.0" encoding="utf-8"?>
<p:tagLst xmlns:p="http://schemas.openxmlformats.org/presentationml/2006/main">
  <p:tag name="AS_UNIQUEID" val="6052"/>
  <p:tag name="KSO_WM_BEAUTIFY_FLAG" val=""/>
</p:tagLst>
</file>

<file path=ppt/tags/tag496.xml><?xml version="1.0" encoding="utf-8"?>
<p:tagLst xmlns:p="http://schemas.openxmlformats.org/presentationml/2006/main">
  <p:tag name="AS_UNIQUEID" val="6053"/>
  <p:tag name="KSO_WM_BEAUTIFY_FLAG" val=""/>
</p:tagLst>
</file>

<file path=ppt/tags/tag497.xml><?xml version="1.0" encoding="utf-8"?>
<p:tagLst xmlns:p="http://schemas.openxmlformats.org/presentationml/2006/main">
  <p:tag name="AS_UNIQUEID" val="6304"/>
  <p:tag name="KSO_WM_BEAUTIFY_FLAG" val=""/>
</p:tagLst>
</file>

<file path=ppt/tags/tag498.xml><?xml version="1.0" encoding="utf-8"?>
<p:tagLst xmlns:p="http://schemas.openxmlformats.org/presentationml/2006/main">
  <p:tag name="AS_UNIQUEID" val="6305"/>
  <p:tag name="KSO_WM_BEAUTIFY_FLAG" val=""/>
</p:tagLst>
</file>

<file path=ppt/tags/tag499.xml><?xml version="1.0" encoding="utf-8"?>
<p:tagLst xmlns:p="http://schemas.openxmlformats.org/presentationml/2006/main">
  <p:tag name="AS_UNIQUEID" val="15622"/>
</p:tagLst>
</file>

<file path=ppt/tags/tag500.xml><?xml version="1.0" encoding="utf-8"?>
<p:tagLst xmlns:p="http://schemas.openxmlformats.org/presentationml/2006/main">
  <p:tag name="AS_UNIQUEID" val="6307"/>
  <p:tag name="KSO_WM_BEAUTIFY_FLAG" val=""/>
</p:tagLst>
</file>

<file path=ppt/tags/tag501.xml><?xml version="1.0" encoding="utf-8"?>
<p:tagLst xmlns:p="http://schemas.openxmlformats.org/presentationml/2006/main">
  <p:tag name="AS_UNIQUEID" val="15623"/>
</p:tagLst>
</file>

<file path=ppt/tags/tag502.xml><?xml version="1.0" encoding="utf-8"?>
<p:tagLst xmlns:p="http://schemas.openxmlformats.org/presentationml/2006/main">
  <p:tag name="AS_UNIQUEID" val="15625"/>
</p:tagLst>
</file>

<file path=ppt/tags/tag503.xml><?xml version="1.0" encoding="utf-8"?>
<p:tagLst xmlns:p="http://schemas.openxmlformats.org/presentationml/2006/main">
  <p:tag name="AS_UNIQUEID" val="15626"/>
  <p:tag name="KSO_WM_BEAUTIFY_FLAG" val=""/>
</p:tagLst>
</file>

<file path=ppt/tags/tag504.xml><?xml version="1.0" encoding="utf-8"?>
<p:tagLst xmlns:p="http://schemas.openxmlformats.org/presentationml/2006/main">
  <p:tag name="AS_UNIQUEID" val="15627"/>
  <p:tag name="KSO_WM_BEAUTIFY_FLAG" val=""/>
</p:tagLst>
</file>

<file path=ppt/tags/tag505.xml><?xml version="1.0" encoding="utf-8"?>
<p:tagLst xmlns:p="http://schemas.openxmlformats.org/presentationml/2006/main">
  <p:tag name="AS_UNIQUEID" val="15153"/>
  <p:tag name="KSO_WM_BEAUTIFY_FLAG" val=""/>
</p:tagLst>
</file>

<file path=ppt/tags/tag506.xml><?xml version="1.0" encoding="utf-8"?>
<p:tagLst xmlns:p="http://schemas.openxmlformats.org/presentationml/2006/main">
  <p:tag name="AS_UNIQUEID" val="2554"/>
  <p:tag name="KSO_WM_BEAUTIFY_FLAG" val=""/>
</p:tagLst>
</file>

<file path=ppt/tags/tag507.xml><?xml version="1.0" encoding="utf-8"?>
<p:tagLst xmlns:p="http://schemas.openxmlformats.org/presentationml/2006/main">
  <p:tag name="AS_UNIQUEID" val="2560"/>
  <p:tag name="KSO_WM_BEAUTIFY_FLAG" val=""/>
  <p:tag name="KSO_WM_UNIT_TABLE_BEAUTIFY" val="smartTable{61feb1f6-3657-460c-aba7-a2a1736d2c57}"/>
  <p:tag name="TABLE_ENDDRAG_ORIGIN_RECT" val="832*295"/>
  <p:tag name="TABLE_ENDDRAG_RECT" val="36*208*832*295"/>
</p:tagLst>
</file>

<file path=ppt/tags/tag508.xml><?xml version="1.0" encoding="utf-8"?>
<p:tagLst xmlns:p="http://schemas.openxmlformats.org/presentationml/2006/main">
  <p:tag name="AS_UNIQUEID" val="2562"/>
  <p:tag name="KSO_WM_BEAUTIFY_FLAG" val=""/>
</p:tagLst>
</file>

<file path=ppt/tags/tag509.xml><?xml version="1.0" encoding="utf-8"?>
<p:tagLst xmlns:p="http://schemas.openxmlformats.org/presentationml/2006/main">
  <p:tag name="AS_UNIQUEID" val="2563"/>
  <p:tag name="KSO_WM_BEAUTIFY_FLAG" val=""/>
</p:tagLst>
</file>

<file path=ppt/tags/tag510.xml><?xml version="1.0" encoding="utf-8"?>
<p:tagLst xmlns:p="http://schemas.openxmlformats.org/presentationml/2006/main">
  <p:tag name="AS_UNIQUEID" val="2564"/>
  <p:tag name="KSO_WM_BEAUTIFY_FLAG" val=""/>
</p:tagLst>
</file>

<file path=ppt/tags/tag511.xml><?xml version="1.0" encoding="utf-8"?>
<p:tagLst xmlns:p="http://schemas.openxmlformats.org/presentationml/2006/main">
  <p:tag name="AS_UNIQUEID" val="2565"/>
  <p:tag name="KSO_WM_BEAUTIFY_FLAG" val=""/>
</p:tagLst>
</file>

<file path=ppt/tags/tag512.xml><?xml version="1.0" encoding="utf-8"?>
<p:tagLst xmlns:p="http://schemas.openxmlformats.org/presentationml/2006/main">
  <p:tag name="AS_UNIQUEID" val="2566"/>
  <p:tag name="KSO_WM_BEAUTIFY_FLAG" val=""/>
</p:tagLst>
</file>

<file path=ppt/tags/tag513.xml><?xml version="1.0" encoding="utf-8"?>
<p:tagLst xmlns:p="http://schemas.openxmlformats.org/presentationml/2006/main">
  <p:tag name="AS_UNIQUEID" val="2570"/>
  <p:tag name="KSO_WM_BEAUTIFY_FLAG" val=""/>
</p:tagLst>
</file>

<file path=ppt/tags/tag514.xml><?xml version="1.0" encoding="utf-8"?>
<p:tagLst xmlns:p="http://schemas.openxmlformats.org/presentationml/2006/main">
  <p:tag name="AS_UNIQUEID" val="2596"/>
  <p:tag name="KSO_WM_BEAUTIFY_FLAG" val=""/>
</p:tagLst>
</file>

<file path=ppt/tags/tag515.xml><?xml version="1.0" encoding="utf-8"?>
<p:tagLst xmlns:p="http://schemas.openxmlformats.org/presentationml/2006/main">
  <p:tag name="AS_UNIQUEID" val="2492"/>
  <p:tag name="KSO_WM_BEAUTIFY_FLAG" val=""/>
</p:tagLst>
</file>

<file path=ppt/tags/tag516.xml><?xml version="1.0" encoding="utf-8"?>
<p:tagLst xmlns:p="http://schemas.openxmlformats.org/presentationml/2006/main">
  <p:tag name="AS_UNIQUEID" val="7385"/>
  <p:tag name="KSO_WM_BEAUTIFY_FLAG" val=""/>
</p:tagLst>
</file>

<file path=ppt/tags/tag517.xml><?xml version="1.0" encoding="utf-8"?>
<p:tagLst xmlns:p="http://schemas.openxmlformats.org/presentationml/2006/main">
  <p:tag name="AS_UNIQUEID" val="15148"/>
</p:tagLst>
</file>

<file path=ppt/tags/tag518.xml><?xml version="1.0" encoding="utf-8"?>
<p:tagLst xmlns:p="http://schemas.openxmlformats.org/presentationml/2006/main">
  <p:tag name="AS_UNIQUEID" val="1863"/>
  <p:tag name="KSO_WM_BEAUTIFY_FLAG" val=""/>
</p:tagLst>
</file>

<file path=ppt/tags/tag519.xml><?xml version="1.0" encoding="utf-8"?>
<p:tagLst xmlns:p="http://schemas.openxmlformats.org/presentationml/2006/main">
  <p:tag name="AS_UNIQUEID" val="1864"/>
  <p:tag name="KSO_WM_BEAUTIFY_FLAG" val=""/>
</p:tagLst>
</file>

<file path=ppt/tags/tag520.xml><?xml version="1.0" encoding="utf-8"?>
<p:tagLst xmlns:p="http://schemas.openxmlformats.org/presentationml/2006/main">
  <p:tag name="AS_UNIQUEID" val="1865"/>
  <p:tag name="KSO_WM_BEAUTIFY_FLAG" val=""/>
</p:tagLst>
</file>

<file path=ppt/tags/tag521.xml><?xml version="1.0" encoding="utf-8"?>
<p:tagLst xmlns:p="http://schemas.openxmlformats.org/presentationml/2006/main">
  <p:tag name="AS_UNIQUEID" val="1867"/>
  <p:tag name="KSO_WM_BEAUTIFY_FLAG" val=""/>
</p:tagLst>
</file>

<file path=ppt/tags/tag522.xml><?xml version="1.0" encoding="utf-8"?>
<p:tagLst xmlns:p="http://schemas.openxmlformats.org/presentationml/2006/main">
  <p:tag name="AS_UNIQUEID" val="1868"/>
  <p:tag name="KSO_WM_BEAUTIFY_FLAG" val=""/>
</p:tagLst>
</file>

<file path=ppt/tags/tag523.xml><?xml version="1.0" encoding="utf-8"?>
<p:tagLst xmlns:p="http://schemas.openxmlformats.org/presentationml/2006/main">
  <p:tag name="AS_UNIQUEID" val="1873"/>
  <p:tag name="KSO_WM_BEAUTIFY_FLAG" val=""/>
</p:tagLst>
</file>

<file path=ppt/tags/tag524.xml><?xml version="1.0" encoding="utf-8"?>
<p:tagLst xmlns:p="http://schemas.openxmlformats.org/presentationml/2006/main">
  <p:tag name="AS_UNIQUEID" val="1874"/>
  <p:tag name="KSO_WM_BEAUTIFY_FLAG" val=""/>
</p:tagLst>
</file>

<file path=ppt/tags/tag525.xml><?xml version="1.0" encoding="utf-8"?>
<p:tagLst xmlns:p="http://schemas.openxmlformats.org/presentationml/2006/main">
  <p:tag name="AS_UNIQUEID" val="1875"/>
  <p:tag name="KSO_WM_BEAUTIFY_FLAG" val=""/>
</p:tagLst>
</file>

<file path=ppt/tags/tag526.xml><?xml version="1.0" encoding="utf-8"?>
<p:tagLst xmlns:p="http://schemas.openxmlformats.org/presentationml/2006/main">
  <p:tag name="AS_UNIQUEID" val="1877"/>
  <p:tag name="KSO_WM_BEAUTIFY_FLAG" val=""/>
</p:tagLst>
</file>

<file path=ppt/tags/tag527.xml><?xml version="1.0" encoding="utf-8"?>
<p:tagLst xmlns:p="http://schemas.openxmlformats.org/presentationml/2006/main">
  <p:tag name="AS_UNIQUEID" val="15149"/>
  <p:tag name="KSO_WM_BEAUTIFY_FLAG" val=""/>
</p:tagLst>
</file>

<file path=ppt/tags/tag528.xml><?xml version="1.0" encoding="utf-8"?>
<p:tagLst xmlns:p="http://schemas.openxmlformats.org/presentationml/2006/main">
  <p:tag name="AS_UNIQUEID" val="15150"/>
  <p:tag name="KSO_WM_BEAUTIFY_FLAG" val=""/>
</p:tagLst>
</file>

<file path=ppt/tags/tag529.xml><?xml version="1.0" encoding="utf-8"?>
<p:tagLst xmlns:p="http://schemas.openxmlformats.org/presentationml/2006/main">
  <p:tag name="AS_UNIQUEID" val="5878"/>
  <p:tag name="KSO_WM_BEAUTIFY_FLAG" val=""/>
</p:tagLst>
</file>

<file path=ppt/tags/tag530.xml><?xml version="1.0" encoding="utf-8"?>
<p:tagLst xmlns:p="http://schemas.openxmlformats.org/presentationml/2006/main">
  <p:tag name="AS_UNIQUEID" val="15629"/>
</p:tagLst>
</file>

<file path=ppt/tags/tag531.xml><?xml version="1.0" encoding="utf-8"?>
<p:tagLst xmlns:p="http://schemas.openxmlformats.org/presentationml/2006/main">
  <p:tag name="AS_UNIQUEID" val="15630"/>
</p:tagLst>
</file>

<file path=ppt/tags/tag532.xml><?xml version="1.0" encoding="utf-8"?>
<p:tagLst xmlns:p="http://schemas.openxmlformats.org/presentationml/2006/main">
  <p:tag name="AS_UNIQUEID" val="15631"/>
</p:tagLst>
</file>

<file path=ppt/tags/tag533.xml><?xml version="1.0" encoding="utf-8"?>
<p:tagLst xmlns:p="http://schemas.openxmlformats.org/presentationml/2006/main">
  <p:tag name="AS_UNIQUEID" val="1885"/>
</p:tagLst>
</file>

<file path=ppt/tags/tag534.xml><?xml version="1.0" encoding="utf-8"?>
<p:tagLst xmlns:p="http://schemas.openxmlformats.org/presentationml/2006/main">
  <p:tag name="AS_UNIQUEID" val="1886"/>
</p:tagLst>
</file>

<file path=ppt/tags/tag535.xml><?xml version="1.0" encoding="utf-8"?>
<p:tagLst xmlns:p="http://schemas.openxmlformats.org/presentationml/2006/main">
  <p:tag name="AS_UNIQUEID" val="1888"/>
</p:tagLst>
</file>

<file path=ppt/tags/tag536.xml><?xml version="1.0" encoding="utf-8"?>
<p:tagLst xmlns:p="http://schemas.openxmlformats.org/presentationml/2006/main">
  <p:tag name="AS_UNIQUEID" val="1889"/>
</p:tagLst>
</file>

<file path=ppt/tags/tag537.xml><?xml version="1.0" encoding="utf-8"?>
<p:tagLst xmlns:p="http://schemas.openxmlformats.org/presentationml/2006/main">
  <p:tag name="AS_UNIQUEID" val="1890"/>
</p:tagLst>
</file>

<file path=ppt/tags/tag538.xml><?xml version="1.0" encoding="utf-8"?>
<p:tagLst xmlns:p="http://schemas.openxmlformats.org/presentationml/2006/main">
  <p:tag name="AS_UNIQUEID" val="1891"/>
</p:tagLst>
</file>

<file path=ppt/tags/tag539.xml><?xml version="1.0" encoding="utf-8"?>
<p:tagLst xmlns:p="http://schemas.openxmlformats.org/presentationml/2006/main">
  <p:tag name="AS_UNIQUEID" val="1892"/>
</p:tagLst>
</file>

<file path=ppt/tags/tag540.xml><?xml version="1.0" encoding="utf-8"?>
<p:tagLst xmlns:p="http://schemas.openxmlformats.org/presentationml/2006/main">
  <p:tag name="AS_UNIQUEID" val="1893"/>
</p:tagLst>
</file>

<file path=ppt/tags/tag541.xml><?xml version="1.0" encoding="utf-8"?>
<p:tagLst xmlns:p="http://schemas.openxmlformats.org/presentationml/2006/main">
  <p:tag name="AS_UNIQUEID" val="1894"/>
</p:tagLst>
</file>

<file path=ppt/tags/tag542.xml><?xml version="1.0" encoding="utf-8"?>
<p:tagLst xmlns:p="http://schemas.openxmlformats.org/presentationml/2006/main">
  <p:tag name="AS_UNIQUEID" val="1895"/>
</p:tagLst>
</file>

<file path=ppt/tags/tag543.xml><?xml version="1.0" encoding="utf-8"?>
<p:tagLst xmlns:p="http://schemas.openxmlformats.org/presentationml/2006/main">
  <p:tag name="AS_UNIQUEID" val="15633"/>
</p:tagLst>
</file>

<file path=ppt/tags/tag544.xml><?xml version="1.0" encoding="utf-8"?>
<p:tagLst xmlns:p="http://schemas.openxmlformats.org/presentationml/2006/main">
  <p:tag name="AS_UNIQUEID" val="15634"/>
  <p:tag name="KSO_WM_BEAUTIFY_FLAG" val=""/>
</p:tagLst>
</file>

<file path=ppt/tags/tag545.xml><?xml version="1.0" encoding="utf-8"?>
<p:tagLst xmlns:p="http://schemas.openxmlformats.org/presentationml/2006/main">
  <p:tag name="AS_UNIQUEID" val="15635"/>
  <p:tag name="KSO_WM_BEAUTIFY_FLAG" val=""/>
</p:tagLst>
</file>

<file path=ppt/tags/tag546.xml><?xml version="1.0" encoding="utf-8"?>
<p:tagLst xmlns:p="http://schemas.openxmlformats.org/presentationml/2006/main">
  <p:tag name="AS_UNIQUEID" val="15637"/>
</p:tagLst>
</file>

<file path=ppt/tags/tag547.xml><?xml version="1.0" encoding="utf-8"?>
<p:tagLst xmlns:p="http://schemas.openxmlformats.org/presentationml/2006/main">
  <p:tag name="AS_UNIQUEID" val="15638"/>
</p:tagLst>
</file>

<file path=ppt/tags/tag548.xml><?xml version="1.0" encoding="utf-8"?>
<p:tagLst xmlns:p="http://schemas.openxmlformats.org/presentationml/2006/main">
  <p:tag name="AS_UNIQUEID" val="15639"/>
</p:tagLst>
</file>

<file path=ppt/tags/tag549.xml><?xml version="1.0" encoding="utf-8"?>
<p:tagLst xmlns:p="http://schemas.openxmlformats.org/presentationml/2006/main">
  <p:tag name="AS_UNIQUEID" val="15640"/>
</p:tagLst>
</file>

<file path=ppt/tags/tag550.xml><?xml version="1.0" encoding="utf-8"?>
<p:tagLst xmlns:p="http://schemas.openxmlformats.org/presentationml/2006/main">
  <p:tag name="AS_UNIQUEID" val="15641"/>
</p:tagLst>
</file>

<file path=ppt/tags/tag551.xml><?xml version="1.0" encoding="utf-8"?>
<p:tagLst xmlns:p="http://schemas.openxmlformats.org/presentationml/2006/main">
  <p:tag name="AS_UNIQUEID" val="5507"/>
  <p:tag name="KSO_WM_BEAUTIFY_FLAG" val=""/>
</p:tagLst>
</file>

<file path=ppt/tags/tag552.xml><?xml version="1.0" encoding="utf-8"?>
<p:tagLst xmlns:p="http://schemas.openxmlformats.org/presentationml/2006/main">
  <p:tag name="AS_UNIQUEID" val="5507"/>
  <p:tag name="KSO_WM_BEAUTIFY_FLAG" val=""/>
</p:tagLst>
</file>

<file path=ppt/tags/tag553.xml><?xml version="1.0" encoding="utf-8"?>
<p:tagLst xmlns:p="http://schemas.openxmlformats.org/presentationml/2006/main">
  <p:tag name="AS_UNIQUEID" val="15643"/>
</p:tagLst>
</file>

<file path=ppt/tags/tag554.xml><?xml version="1.0" encoding="utf-8"?>
<p:tagLst xmlns:p="http://schemas.openxmlformats.org/presentationml/2006/main">
  <p:tag name="AS_UNIQUEID" val="15644"/>
</p:tagLst>
</file>

<file path=ppt/tags/tag555.xml><?xml version="1.0" encoding="utf-8"?>
<p:tagLst xmlns:p="http://schemas.openxmlformats.org/presentationml/2006/main">
  <p:tag name="AS_UNIQUEID" val="15645"/>
</p:tagLst>
</file>

<file path=ppt/tags/tag556.xml><?xml version="1.0" encoding="utf-8"?>
<p:tagLst xmlns:p="http://schemas.openxmlformats.org/presentationml/2006/main">
  <p:tag name="AS_UNIQUEID" val="5500"/>
</p:tagLst>
</file>

<file path=ppt/tags/tag557.xml><?xml version="1.0" encoding="utf-8"?>
<p:tagLst xmlns:p="http://schemas.openxmlformats.org/presentationml/2006/main">
  <p:tag name="AS_UNIQUEID" val="5503"/>
</p:tagLst>
</file>

<file path=ppt/tags/tag558.xml><?xml version="1.0" encoding="utf-8"?>
<p:tagLst xmlns:p="http://schemas.openxmlformats.org/presentationml/2006/main">
  <p:tag name="AS_UNIQUEID" val="5504"/>
</p:tagLst>
</file>

<file path=ppt/tags/tag559.xml><?xml version="1.0" encoding="utf-8"?>
<p:tagLst xmlns:p="http://schemas.openxmlformats.org/presentationml/2006/main">
  <p:tag name="AS_UNIQUEID" val="5506"/>
</p:tagLst>
</file>

<file path=ppt/tags/tag560.xml><?xml version="1.0" encoding="utf-8"?>
<p:tagLst xmlns:p="http://schemas.openxmlformats.org/presentationml/2006/main">
  <p:tag name="AS_UNIQUEID" val="5507"/>
</p:tagLst>
</file>

<file path=ppt/tags/tag561.xml><?xml version="1.0" encoding="utf-8"?>
<p:tagLst xmlns:p="http://schemas.openxmlformats.org/presentationml/2006/main">
  <p:tag name="AS_UNIQUEID" val="5505"/>
</p:tagLst>
</file>

<file path=ppt/tags/tag562.xml><?xml version="1.0" encoding="utf-8"?>
<p:tagLst xmlns:p="http://schemas.openxmlformats.org/presentationml/2006/main">
  <p:tag name="AS_UNIQUEID" val="5507"/>
  <p:tag name="KSO_WM_BEAUTIFY_FLAG" val=""/>
</p:tagLst>
</file>

<file path=ppt/tags/tag563.xml><?xml version="1.0" encoding="utf-8"?>
<p:tagLst xmlns:p="http://schemas.openxmlformats.org/presentationml/2006/main">
  <p:tag name="AS_UNIQUEID" val="5520"/>
  <p:tag name="KSO_WM_BEAUTIFY_FLAG" val=""/>
  <p:tag name="KSO_WM_UNIT_PLACING_PICTURE_USER_VIEWPORT" val="{&quot;height&quot;:4185,&quot;width&quot;:8333}"/>
</p:tagLst>
</file>

<file path=ppt/tags/tag564.xml><?xml version="1.0" encoding="utf-8"?>
<p:tagLst xmlns:p="http://schemas.openxmlformats.org/presentationml/2006/main">
  <p:tag name="AS_UNIQUEID" val="15647"/>
  <p:tag name="KSO_WM_BEAUTIFY_FLAG" val=""/>
</p:tagLst>
</file>

<file path=ppt/tags/tag565.xml><?xml version="1.0" encoding="utf-8"?>
<p:tagLst xmlns:p="http://schemas.openxmlformats.org/presentationml/2006/main">
  <p:tag name="AS_UNIQUEID" val="15648"/>
  <p:tag name="KSO_WM_BEAUTIFY_FLAG" val=""/>
</p:tagLst>
</file>

<file path=ppt/tags/tag566.xml><?xml version="1.0" encoding="utf-8"?>
<p:tagLst xmlns:p="http://schemas.openxmlformats.org/presentationml/2006/main">
  <p:tag name="AS_UNIQUEID" val="15649"/>
  <p:tag name="KSO_WM_BEAUTIFY_FLAG" val=""/>
</p:tagLst>
</file>

<file path=ppt/tags/tag567.xml><?xml version="1.0" encoding="utf-8"?>
<p:tagLst xmlns:p="http://schemas.openxmlformats.org/presentationml/2006/main">
  <p:tag name="AS_UNIQUEID" val="15650"/>
  <p:tag name="KSO_WM_BEAUTIFY_FLAG" val=""/>
</p:tagLst>
</file>

<file path=ppt/tags/tag568.xml><?xml version="1.0" encoding="utf-8"?>
<p:tagLst xmlns:p="http://schemas.openxmlformats.org/presentationml/2006/main">
  <p:tag name="AS_UNIQUEID" val="15651"/>
</p:tagLst>
</file>

<file path=ppt/tags/tag569.xml><?xml version="1.0" encoding="utf-8"?>
<p:tagLst xmlns:p="http://schemas.openxmlformats.org/presentationml/2006/main">
  <p:tag name="AS_UNIQUEID" val="15652"/>
  <p:tag name="KSO_WM_BEAUTIFY_FLAG" val=""/>
</p:tagLst>
</file>

<file path=ppt/tags/tag570.xml><?xml version="1.0" encoding="utf-8"?>
<p:tagLst xmlns:p="http://schemas.openxmlformats.org/presentationml/2006/main">
  <p:tag name="AS_UNIQUEID" val="15653"/>
  <p:tag name="KSO_WM_BEAUTIFY_FLAG" val=""/>
</p:tagLst>
</file>

<file path=ppt/tags/tag571.xml><?xml version="1.0" encoding="utf-8"?>
<p:tagLst xmlns:p="http://schemas.openxmlformats.org/presentationml/2006/main">
  <p:tag name="AS_UNIQUEID" val="984"/>
  <p:tag name="KSO_WM_BEAUTIFY_FLAG" val=""/>
</p:tagLst>
</file>

<file path=ppt/tags/tag572.xml><?xml version="1.0" encoding="utf-8"?>
<p:tagLst xmlns:p="http://schemas.openxmlformats.org/presentationml/2006/main">
  <p:tag name="AS_UNIQUEID" val="15654"/>
</p:tagLst>
</file>

<file path=ppt/tags/tag573.xml><?xml version="1.0" encoding="utf-8"?>
<p:tagLst xmlns:p="http://schemas.openxmlformats.org/presentationml/2006/main">
  <p:tag name="AS_UNIQUEID" val="15655"/>
</p:tagLst>
</file>

<file path=ppt/tags/tag574.xml><?xml version="1.0" encoding="utf-8"?>
<p:tagLst xmlns:p="http://schemas.openxmlformats.org/presentationml/2006/main">
  <p:tag name="AS_UNIQUEID" val="2741"/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_16*i*1"/>
  <p:tag name="KSO_WM_UNIT_INDEX" val="1"/>
  <p:tag name="KSO_WM_UNIT_LAYERLEVEL" val="1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575.xml><?xml version="1.0" encoding="utf-8"?>
<p:tagLst xmlns:p="http://schemas.openxmlformats.org/presentationml/2006/main">
  <p:tag name="AS_UNIQUEID" val="2742"/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5"/>
  <p:tag name="KSO_WM_UNIT_FILL_FORE_SCHEMECOLOR_INDEX_1_BRIGHTNESS" val="-0.1"/>
  <p:tag name="KSO_WM_UNIT_FILL_FORE_SCHEMECOLOR_INDEX_1_POS" val="0"/>
  <p:tag name="KSO_WM_UNIT_FILL_FORE_SCHEMECOLOR_INDEX_1_TRANS" val="0.76"/>
  <p:tag name="KSO_WM_UNIT_FILL_FORE_SCHEMECOLOR_INDEX_2" val="16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6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576.xml><?xml version="1.0" encoding="utf-8"?>
<p:tagLst xmlns:p="http://schemas.openxmlformats.org/presentationml/2006/main">
  <p:tag name="AS_UNIQUEID" val="2743"/>
  <p:tag name="KSO_WM_BEAUTIFY_FLAG" val="#wm#"/>
  <p:tag name="KSO_WM_CHIP_GROUPID" val="5eda18a25860357932c55e72"/>
  <p:tag name="KSO_WM_CHIP_XID" val="5eda18ef5860357932c55e83"/>
  <p:tag name="KSO_WM_TAG_VERSION" val="1.0"/>
  <p:tag name="KSO_WM_TEMPLATE_ASSEMBLE_GROUPID" val="5fd0daa61fa9d42129dd8971"/>
  <p:tag name="KSO_WM_TEMPLATE_ASSEMBLE_XID" val="5fd0daa61fa9d42129dd8971"/>
  <p:tag name="KSO_WM_TEMPLATE_CATEGORY" val="diagram"/>
  <p:tag name="KSO_WM_TEMPLATE_INDEX" val="20212811"/>
  <p:tag name="KSO_WM_UNIT_BLOCK" val="0"/>
  <p:tag name="KSO_WM_UNIT_COMPATIBLE" val="0"/>
  <p:tag name="KSO_WM_UNIT_DEC_AREA_ID" val="ac983ccc44e24924a07b7d6ae7abfe89"/>
  <p:tag name="KSO_WM_UNIT_DECORATE_INFO" val="{&quot;DecorateInfoH&quot;:{&quot;IsAbs&quot;:false},&quot;DecorateInfoW&quot;:{&quot;IsAbs&quot;:false},&quot;DecorateInfoX&quot;:{&quot;IsAbs&quot;:false,&quot;Pos&quot;:1},&quot;DecorateInfoY&quot;:{&quot;IsAbs&quot;:false,&quot;Pos&quot;:1},&quot;ReferentInfo&quot;:{&quot;Id&quot;:&quot;5a97a2993de741a4a0eb6f8e0095d79c&quot;,&quot;X&quot;:{&quot;Pos&quot;:1},&quot;Y&quot;:{&quot;Pos&quot;:1}},&quot;whChangeMode&quot;:0}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2811_1*i*2"/>
  <p:tag name="KSO_WM_UNIT_INDEX" val="2"/>
  <p:tag name="KSO_WM_UNIT_LAYERLEVEL" val="1"/>
  <p:tag name="KSO_WM_UNIT_SHADOW_SCHEMECOLOR_INDEX" val="13"/>
  <p:tag name="KSO_WM_UNIT_SHADOW_SCHEMECOLOR_INDEX_BRIGHTNESS" val="0"/>
  <p:tag name="KSO_WM_UNIT_SM_LIMIT_TYPE" val="2"/>
  <p:tag name="KSO_WM_UNIT_TYPE" val="i"/>
  <p:tag name="KSO_WM_UNIT_VALUE" val="864"/>
</p:tagLst>
</file>

<file path=ppt/tags/tag577.xml><?xml version="1.0" encoding="utf-8"?>
<p:tagLst xmlns:p="http://schemas.openxmlformats.org/presentationml/2006/main">
  <p:tag name="AS_UNIQUEID" val="2744"/>
  <p:tag name="KSO_WM_ASSEMBLE_CHIP_INDEX" val="33e1c688c5424d668066b0e27861c6a9"/>
  <p:tag name="KSO_WM_BEAUTIFY_FLAG" val="#wm#"/>
  <p:tag name="KSO_WM_CHIP_FILLAREA_FILL_RULE" val="{&quot;fill_align&quot;:&quot;ct&quot;,&quot;fill_mode&quot;:&quot;full&quot;,&quot;sacle_strategy&quot;:&quot;smart&quot;}"/>
  <p:tag name="KSO_WM_CHIP_GROUPID" val="5e7881253197e252a37019b5"/>
  <p:tag name="KSO_WM_CHIP_XID" val="5e7881253197e252a37019b6"/>
  <p:tag name="KSO_WM_TAG_VERSION" val="1.0"/>
  <p:tag name="KSO_WM_TEMPLATE_ASSEMBLE_GROUPID" val="5fd0daa61fa9d42129dd8971"/>
  <p:tag name="KSO_WM_TEMPLATE_ASSEMBLE_XID" val="5fd0daa61fa9d42129dd8971"/>
  <p:tag name="KSO_WM_TEMPLATE_CATEGORY" val="diagram"/>
  <p:tag name="KSO_WM_TEMPLATE_INDEX" val="20212811"/>
  <p:tag name="KSO_WM_UNIT_BLOCK" val="0"/>
  <p:tag name="KSO_WM_UNIT_COMPATIBLE" val="0"/>
  <p:tag name="KSO_WM_UNIT_DEC_AREA_ID" val="927a73a018fc4023b9d01225f13ee89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EFAULT_FONT" val="24;44;4"/>
  <p:tag name="KSO_WM_UNIT_DIAGRAM_ISNUMVISUAL" val="0"/>
  <p:tag name="KSO_WM_UNIT_DIAGRAM_ISREFERUNIT" val="0"/>
  <p:tag name="KSO_WM_UNIT_HIGHLIGHT" val="0"/>
  <p:tag name="KSO_WM_UNIT_ID" val="diagram20212811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大标题内容"/>
  <p:tag name="KSO_WM_UNIT_SHOW_EDIT_AREA_INDICATION" val="1"/>
  <p:tag name="KSO_WM_UNIT_SM_LIMIT_TYPE" val="2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VALUE" val="24"/>
</p:tagLst>
</file>

<file path=ppt/tags/tag578.xml><?xml version="1.0" encoding="utf-8"?>
<p:tagLst xmlns:p="http://schemas.openxmlformats.org/presentationml/2006/main">
  <p:tag name="AS_UNIQUEID" val="2745"/>
  <p:tag name="KSO_WM_ASSEMBLE_CHIP_INDEX" val="5a11a4a875524aaeb2af8918145d2c4b"/>
  <p:tag name="KSO_WM_BEAUTIFY_FLAG" val="#wm#"/>
  <p:tag name="KSO_WM_CHIP_FILLAREA_FILL_RULE" val="{&quot;fill_align&quot;:&quot;cm&quot;,&quot;fill_mode&quot;:&quot;full&quot;,&quot;sacle_strategy&quot;:&quot;smart&quot;}"/>
  <p:tag name="KSO_WM_CHIP_GROUPID" val="5e6b05596848fb12bee65ac8"/>
  <p:tag name="KSO_WM_CHIP_XID" val="5e6b05596848fb12bee65aca"/>
  <p:tag name="KSO_WM_TAG_VERSION" val="1.0"/>
  <p:tag name="KSO_WM_TEMPLATE_ASSEMBLE_GROUPID" val="5fd0daa61fa9d42129dd8971"/>
  <p:tag name="KSO_WM_TEMPLATE_ASSEMBLE_XID" val="5fd0daa61fa9d42129dd8971"/>
  <p:tag name="KSO_WM_TEMPLATE_CATEGORY" val="diagram"/>
  <p:tag name="KSO_WM_TEMPLATE_INDEX" val="20212811"/>
  <p:tag name="KSO_WM_UNIT_BLOCK" val="0"/>
  <p:tag name="KSO_WM_UNIT_COMPATIBLE" val="0"/>
  <p:tag name="KSO_WM_UNIT_DEC_AREA_ID" val="5a97a2993de741a4a0eb6f8e0095d79c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EFAULT_FONT" val="14;20;2"/>
  <p:tag name="KSO_WM_UNIT_DIAGRAM_ISNUMVISUAL" val="0"/>
  <p:tag name="KSO_WM_UNIT_DIAGRAM_ISREFERUNIT" val="0"/>
  <p:tag name="KSO_WM_UNIT_HIGHLIGHT" val="0"/>
  <p:tag name="KSO_WM_UNIT_ID" val="diagram20212811_1*f*1"/>
  <p:tag name="KSO_WM_UNIT_INDEX" val="1"/>
  <p:tag name="KSO_WM_UNIT_LAYERLEVEL" val="1"/>
  <p:tag name="KSO_WM_UNIT_NOCLEAR" val="0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；但请您尽可能提炼思想的精髓，否则容易造成观者的阅读压力，适得其反。正如我们都希望改变世界，希望给别人带去光明，但更多时候我们只需要播下一颗种子，自然有微风吹拂，雨露滋养。恰如其分的表达观点，往往事半功倍。当您的内容到达这个限度时，或许已经不纯粹作用于演示，极大可能运用于阅读领域；无论是传播观点、知识分享还是汇报工作，内容的详尽固然重要，但请一定注意信息框架的清晰，这样才能使内容层次分明，页面简洁易读。如果您的内容确实非常重要又难以精简，也请使用分段处理，对内容进行简单的梳理和提炼，这样会使逻辑框架相对清晰。"/>
  <p:tag name="KSO_WM_UNIT_SHOW_EDIT_AREA_INDICATION" val="1"/>
  <p:tag name="KSO_WM_UNIT_SM_LIMIT_TYPE" val="2"/>
  <p:tag name="KSO_WM_UNIT_SUBTYPE" val="a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UNIT_TEXT_FILL_FORE_SCHEMECOLOR_INDEX" val="13"/>
  <p:tag name="KSO_WM_UNIT_TEXT_FILL_FORE_SCHEMECOLOR_INDEX_BRIGHTNESS" val="0.25"/>
  <p:tag name="KSO_WM_UNIT_TEXT_FILL_TYPE" val="1"/>
  <p:tag name="KSO_WM_UNIT_TEXT_SUBTYPE" val="a"/>
  <p:tag name="KSO_WM_UNIT_TYPE" val="f"/>
  <p:tag name="KSO_WM_UNIT_VALUE" val="360"/>
</p:tagLst>
</file>

<file path=ppt/tags/tag579.xml><?xml version="1.0" encoding="utf-8"?>
<p:tagLst xmlns:p="http://schemas.openxmlformats.org/presentationml/2006/main">
  <p:tag name="KSO_WM_BEAUTIFY_FLAG" val="#wm#"/>
  <p:tag name="KSO_WM_CHIP_DECFILLPROP" val="[]"/>
  <p:tag name="KSO_WM_CHIP_FILLPROP" val="[[{&quot;text_align&quot;:&quot;lt&quot;,&quot;text_direction&quot;:&quot;horizontal&quot;,&quot;support_big_font&quot;:false,&quot;picture_toward&quot;:0,&quot;picture_dockside&quot;:[],&quot;fill_id&quot;:&quot;fbc1d1c81b9c4bca8f09873cfc4ac6db&quot;,&quot;fill_align&quot;:&quot;lt&quot;,&quot;chip_types&quot;:[&quot;header&quot;]},{&quot;text_align&quot;:&quot;lm&quot;,&quot;text_direction&quot;:&quot;horizontal&quot;,&quot;support_features&quot;:[&quot;collage&quot;,&quot;carousel&quot;],&quot;support_big_font&quot;:false,&quot;picture_toward&quot;:0,&quot;picture_dockside&quot;:[],&quot;fill_id&quot;:&quot;862a40b1085942b3ac37b2627f08a9a8&quot;,&quot;fill_align&quot;:&quot;cm&quot;,&quot;chip_types&quot;:[&quot;diagram&quot;,&quot;pictext&quot;,&quot;text&quot;,&quot;picture&quot;,&quot;chart&quot;,&quot;table&quot;,&quot;video&quot;]}],[{&quot;text_align&quot;:&quot;ct&quot;,&quot;text_direction&quot;:&quot;horizontal&quot;,&quot;support_big_font&quot;:false,&quot;picture_toward&quot;:0,&quot;picture_dockside&quot;:[],&quot;fill_id&quot;:&quot;fbc1d1c81b9c4bca8f09873cfc4ac6db&quot;,&quot;fill_align&quot;:&quot;ct&quot;,&quot;chip_types&quot;:[&quot;header&quot;]},{&quot;text_align&quot;:&quot;lm&quot;,&quot;text_direction&quot;:&quot;horizontal&quot;,&quot;support_features&quot;:[&quot;collage&quot;,&quot;carousel&quot;],&quot;support_big_font&quot;:false,&quot;picture_toward&quot;:0,&quot;picture_dockside&quot;:[],&quot;fill_id&quot;:&quot;862a40b1085942b3ac37b2627f08a9a8&quot;,&quot;fill_align&quot;:&quot;cm&quot;,&quot;chip_types&quot;:[&quot;diagram&quot;,&quot;pictext&quot;,&quot;text&quot;,&quot;picture&quot;,&quot;chart&quot;,&quot;table&quot;,&quot;video&quot;]}]]"/>
  <p:tag name="KSO_WM_CHIP_GROUPID" val="5eda18a25860357932c55e72"/>
  <p:tag name="KSO_WM_CHIP_INFOS" val="{&quot;type&quot;:0,&quot;layout_type&quot;:&quot;topbottom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]},&quot;slide_type&quot;:[&quot;text&quot;]}"/>
  <p:tag name="KSO_WM_CHIP_XID" val="5eda18ef5860357932c55e83"/>
  <p:tag name="KSO_WM_SLIDE_BACKGROUND" val="[&quot;bottomTop&quot;,&quot;general&quot;]"/>
  <p:tag name="KSO_WM_SLIDE_BACKGROUND_TYPE" val="bottomTop"/>
  <p:tag name="KSO_WM_SLIDE_BK_DARK_LIGHT" val="2"/>
  <p:tag name="KSO_WM_SLIDE_ID" val="diagram20212811_1"/>
  <p:tag name="KSO_WM_SLIDE_INDEX" val="1"/>
  <p:tag name="KSO_WM_SLIDE_ITEM_CNT" val="0"/>
  <p:tag name="KSO_WM_SLIDE_LAYOUT" val="a_f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.44444444799999999,&quot;topAbs&quot;:false,&quot;type&quot;:&quot;bottomTop&quot;},{&quot;bottom&quot;:0,&quot;bottomAbs&quot;:false,&quot;left&quot;:0,&quot;leftAbs&quot;:false,&quot;right&quot;:0,&quot;rightAbs&quot;:false,&quot;top&quot;:0,&quot;topAbs&quot;:false,&quot;type&quot;:&quot;general&quot;}],&quot;id&quot;:&quot;2020-12-09T22:09:43&quot;,&quot;maxSize&quot;:{&quot;size1&quot;:26.699999999999999},&quot;minSize&quot;:{&quot;size1&quot;:20},&quot;normalSize&quot;:{&quot;size1&quot;:26.699814814814822},&quot;subLayout&quot;:[{&quot;id&quot;:&quot;2020-12-09T22:09:43&quot;,&quot;margin&quot;:{&quot;bottom&quot;:0,&quot;left&quot;:1.6929999589920044,&quot;right&quot;:1.6929999589920044,&quot;top&quot;:1.6929999589920044},&quot;type&quot;:0},{&quot;id&quot;:&quot;2020-12-09T22:09:43&quot;,&quot;margin&quot;:{&quot;bottom&quot;:2.5399999618530273,&quot;left&quot;:2.5399999618530273,&quot;right&quot;:2.5399999618530273,&quot;top&quot;:2.1170001029968262},&quot;type&quot;:0}],&quot;type&quot;:0}"/>
  <p:tag name="KSO_WM_SLIDE_POSITION" val="0*48"/>
  <p:tag name="KSO_WM_SLIDE_RATIO" val="1.777778"/>
  <p:tag name="KSO_WM_SLIDE_SIZE" val="960*491"/>
  <p:tag name="KSO_WM_SLIDE_SUBTYPE" val="pureTxt"/>
  <p:tag name="KSO_WM_SLIDE_SUPPORT_FEATURE_TYPE" val="0"/>
  <p:tag name="KSO_WM_SLIDE_TYPE" val="text"/>
  <p:tag name="KSO_WM_TAG_VERSION" val="1.0"/>
  <p:tag name="KSO_WM_TEMPLATE_ASSEMBLE_GROUPID" val="5fd0daa61fa9d42129dd8971"/>
  <p:tag name="KSO_WM_TEMPLATE_ASSEMBLE_XID" val="5fd0daa61fa9d42129dd8971"/>
  <p:tag name="KSO_WM_TEMPLATE_CATEGORY" val="diagram"/>
  <p:tag name="KSO_WM_TEMPLATE_COLOR_TYPE" val="1"/>
  <p:tag name="KSO_WM_TEMPLATE_INDEX" val="20212811"/>
  <p:tag name="KSO_WM_TEMPLATE_MASTER_TYPE" val="0"/>
  <p:tag name="KSO_WM_TEMPLATE_SUBCATEGORY" val="21"/>
</p:tagLst>
</file>

<file path=ppt/tags/tag580.xml><?xml version="1.0" encoding="utf-8"?>
<p:tagLst xmlns:p="http://schemas.openxmlformats.org/presentationml/2006/main">
  <p:tag name="AS_UNIQUEID" val="15658"/>
</p:tagLst>
</file>

<file path=ppt/tags/tag581.xml><?xml version="1.0" encoding="utf-8"?>
<p:tagLst xmlns:p="http://schemas.openxmlformats.org/presentationml/2006/main">
  <p:tag name="AS_UNIQUEID" val="15659"/>
</p:tagLst>
</file>

<file path=ppt/tags/tag582.xml><?xml version="1.0" encoding="utf-8"?>
<p:tagLst xmlns:p="http://schemas.openxmlformats.org/presentationml/2006/main">
  <p:tag name="AS_UNIQUEID" val="15660"/>
</p:tagLst>
</file>

<file path=ppt/tags/tag583.xml><?xml version="1.0" encoding="utf-8"?>
<p:tagLst xmlns:p="http://schemas.openxmlformats.org/presentationml/2006/main">
  <p:tag name="AS_UNIQUEID" val="5802"/>
</p:tagLst>
</file>

<file path=ppt/tags/tag584.xml><?xml version="1.0" encoding="utf-8"?>
<p:tagLst xmlns:p="http://schemas.openxmlformats.org/presentationml/2006/main">
  <p:tag name="AS_UNIQUEID" val="15661"/>
  <p:tag name="KSO_WM_UNIT_TABLE_BEAUTIFY" val="smartTable{260192b1-3660-4ea4-9a6a-e9e90e48e51a}"/>
</p:tagLst>
</file>

<file path=ppt/tags/tag585.xml><?xml version="1.0" encoding="utf-8"?>
<p:tagLst xmlns:p="http://schemas.openxmlformats.org/presentationml/2006/main">
  <p:tag name="AS_UNIQUEID" val="15662"/>
</p:tagLst>
</file>

<file path=ppt/tags/tag586.xml><?xml version="1.0" encoding="utf-8"?>
<p:tagLst xmlns:p="http://schemas.openxmlformats.org/presentationml/2006/main">
  <p:tag name="AS_UNIQUEID" val="15663"/>
</p:tagLst>
</file>

<file path=ppt/tags/tag587.xml><?xml version="1.0" encoding="utf-8"?>
<p:tagLst xmlns:p="http://schemas.openxmlformats.org/presentationml/2006/main">
  <p:tag name="AS_UNIQUEID" val="15664"/>
</p:tagLst>
</file>

<file path=ppt/tags/tag588.xml><?xml version="1.0" encoding="utf-8"?>
<p:tagLst xmlns:p="http://schemas.openxmlformats.org/presentationml/2006/main">
  <p:tag name="AS_UNIQUEID" val="15665"/>
  <p:tag name="KSO_WM_BEAUTIFY_FLAG" val=""/>
</p:tagLst>
</file>

<file path=ppt/tags/tag589.xml><?xml version="1.0" encoding="utf-8"?>
<p:tagLst xmlns:p="http://schemas.openxmlformats.org/presentationml/2006/main">
  <p:tag name="AS_UNIQUEID" val="15666"/>
</p:tagLst>
</file>

<file path=ppt/tags/tag590.xml><?xml version="1.0" encoding="utf-8"?>
<p:tagLst xmlns:p="http://schemas.openxmlformats.org/presentationml/2006/main">
  <p:tag name="AS_UNIQUEID" val="15667"/>
</p:tagLst>
</file>

<file path=ppt/tags/tag591.xml><?xml version="1.0" encoding="utf-8"?>
<p:tagLst xmlns:p="http://schemas.openxmlformats.org/presentationml/2006/main">
  <p:tag name="AS_UNIQUEID" val="15668"/>
</p:tagLst>
</file>

<file path=ppt/tags/tag592.xml><?xml version="1.0" encoding="utf-8"?>
<p:tagLst xmlns:p="http://schemas.openxmlformats.org/presentationml/2006/main">
  <p:tag name="AS_UNIQUEID" val="15669"/>
  <p:tag name="KSO_WM_BEAUTIFY_FLAG" val=""/>
</p:tagLst>
</file>

<file path=ppt/tags/tag593.xml><?xml version="1.0" encoding="utf-8"?>
<p:tagLst xmlns:p="http://schemas.openxmlformats.org/presentationml/2006/main">
  <p:tag name="AS_UNIQUEID" val="15670"/>
</p:tagLst>
</file>

<file path=ppt/tags/tag594.xml><?xml version="1.0" encoding="utf-8"?>
<p:tagLst xmlns:p="http://schemas.openxmlformats.org/presentationml/2006/main">
  <p:tag name="AS_UNIQUEID" val="15671"/>
</p:tagLst>
</file>

<file path=ppt/tags/tag595.xml><?xml version="1.0" encoding="utf-8"?>
<p:tagLst xmlns:p="http://schemas.openxmlformats.org/presentationml/2006/main">
  <p:tag name="AS_UNIQUEID" val="15672"/>
</p:tagLst>
</file>

<file path=ppt/tags/tag596.xml><?xml version="1.0" encoding="utf-8"?>
<p:tagLst xmlns:p="http://schemas.openxmlformats.org/presentationml/2006/main">
  <p:tag name="AS_UNIQUEID" val="15673"/>
</p:tagLst>
</file>

<file path=ppt/tags/tag597.xml><?xml version="1.0" encoding="utf-8"?>
<p:tagLst xmlns:p="http://schemas.openxmlformats.org/presentationml/2006/main">
  <p:tag name="AS_UNIQUEID" val="15674"/>
  <p:tag name="KSO_WM_BEAUTIFY_FLAG" val=""/>
</p:tagLst>
</file>

<file path=ppt/tags/tag598.xml><?xml version="1.0" encoding="utf-8"?>
<p:tagLst xmlns:p="http://schemas.openxmlformats.org/presentationml/2006/main">
  <p:tag name="AS_UNIQUEID" val="15675"/>
  <p:tag name="KSO_WM_BEAUTIFY_FLAG" val=""/>
</p:tagLst>
</file>

<file path=ppt/tags/tag599.xml><?xml version="1.0" encoding="utf-8"?>
<p:tagLst xmlns:p="http://schemas.openxmlformats.org/presentationml/2006/main">
  <p:tag name="AS_UNIQUEID" val="15676"/>
</p:tagLst>
</file>

<file path=ppt/tags/tag600.xml><?xml version="1.0" encoding="utf-8"?>
<p:tagLst xmlns:p="http://schemas.openxmlformats.org/presentationml/2006/main">
  <p:tag name="AS_UNIQUEID" val="15677"/>
  <p:tag name="KSO_WM_BEAUTIFY_FLAG" val=""/>
</p:tagLst>
</file>

<file path=ppt/tags/tag601.xml><?xml version="1.0" encoding="utf-8"?>
<p:tagLst xmlns:p="http://schemas.openxmlformats.org/presentationml/2006/main">
  <p:tag name="AS_UNIQUEID" val="15678"/>
  <p:tag name="KSO_WM_BEAUTIFY_FLAG" val=""/>
</p:tagLst>
</file>

<file path=ppt/tags/tag602.xml><?xml version="1.0" encoding="utf-8"?>
<p:tagLst xmlns:p="http://schemas.openxmlformats.org/presentationml/2006/main">
  <p:tag name="AS_UNIQUEID" val="15679"/>
</p:tagLst>
</file>

<file path=ppt/tags/tag603.xml><?xml version="1.0" encoding="utf-8"?>
<p:tagLst xmlns:p="http://schemas.openxmlformats.org/presentationml/2006/main">
  <p:tag name="AS_UNIQUEID" val="15680"/>
</p:tagLst>
</file>

<file path=ppt/tags/tag604.xml><?xml version="1.0" encoding="utf-8"?>
<p:tagLst xmlns:p="http://schemas.openxmlformats.org/presentationml/2006/main">
  <p:tag name="AS_UNIQUEID" val="15681"/>
  <p:tag name="KSO_WM_BEAUTIFY_FLAG" val=""/>
</p:tagLst>
</file>

<file path=ppt/tags/tag605.xml><?xml version="1.0" encoding="utf-8"?>
<p:tagLst xmlns:p="http://schemas.openxmlformats.org/presentationml/2006/main">
  <p:tag name="AS_UNIQUEID" val="15682"/>
</p:tagLst>
</file>

<file path=ppt/tags/tag606.xml><?xml version="1.0" encoding="utf-8"?>
<p:tagLst xmlns:p="http://schemas.openxmlformats.org/presentationml/2006/main">
  <p:tag name="AS_UNIQUEID" val="15683"/>
  <p:tag name="KSO_WM_BEAUTIFY_FLAG" val=""/>
</p:tagLst>
</file>

<file path=ppt/tags/tag607.xml><?xml version="1.0" encoding="utf-8"?>
<p:tagLst xmlns:p="http://schemas.openxmlformats.org/presentationml/2006/main">
  <p:tag name="AS_UNIQUEID" val="15684"/>
  <p:tag name="KSO_WM_BEAUTIFY_FLAG" val=""/>
</p:tagLst>
</file>

<file path=ppt/tags/tag608.xml><?xml version="1.0" encoding="utf-8"?>
<p:tagLst xmlns:p="http://schemas.openxmlformats.org/presentationml/2006/main">
  <p:tag name="AS_UNIQUEID" val="15685"/>
</p:tagLst>
</file>

<file path=ppt/tags/tag609.xml><?xml version="1.0" encoding="utf-8"?>
<p:tagLst xmlns:p="http://schemas.openxmlformats.org/presentationml/2006/main">
  <p:tag name="AS_UNIQUEID" val="15691"/>
</p:tagLst>
</file>

<file path=ppt/tags/tag610.xml><?xml version="1.0" encoding="utf-8"?>
<p:tagLst xmlns:p="http://schemas.openxmlformats.org/presentationml/2006/main">
  <p:tag name="AS_UNIQUEID" val="15692"/>
</p:tagLst>
</file>

<file path=ppt/tags/tag611.xml><?xml version="1.0" encoding="utf-8"?>
<p:tagLst xmlns:p="http://schemas.openxmlformats.org/presentationml/2006/main">
  <p:tag name="AS_UNIQUEID" val="15693"/>
</p:tagLst>
</file>

<file path=ppt/tags/tag612.xml><?xml version="1.0" encoding="utf-8"?>
<p:tagLst xmlns:p="http://schemas.openxmlformats.org/presentationml/2006/main">
  <p:tag name="AS_UNIQUEID" val="1352"/>
</p:tagLst>
</file>

<file path=ppt/tags/tag613.xml><?xml version="1.0" encoding="utf-8"?>
<p:tagLst xmlns:p="http://schemas.openxmlformats.org/presentationml/2006/main">
  <p:tag name="AS_UNIQUEID" val="1355"/>
</p:tagLst>
</file>

<file path=ppt/tags/tag614.xml><?xml version="1.0" encoding="utf-8"?>
<p:tagLst xmlns:p="http://schemas.openxmlformats.org/presentationml/2006/main">
  <p:tag name="AS_UNIQUEID" val="15694"/>
</p:tagLst>
</file>

<file path=ppt/tags/tag615.xml><?xml version="1.0" encoding="utf-8"?>
<p:tagLst xmlns:p="http://schemas.openxmlformats.org/presentationml/2006/main">
  <p:tag name="AS_UNIQUEID" val="1354"/>
</p:tagLst>
</file>

<file path=ppt/tags/tag616.xml><?xml version="1.0" encoding="utf-8"?>
<p:tagLst xmlns:p="http://schemas.openxmlformats.org/presentationml/2006/main">
  <p:tag name="AS_UNIQUEID" val="1356"/>
</p:tagLst>
</file>

<file path=ppt/tags/tag617.xml><?xml version="1.0" encoding="utf-8"?>
<p:tagLst xmlns:p="http://schemas.openxmlformats.org/presentationml/2006/main">
  <p:tag name="AS_UNIQUEID" val="1359"/>
</p:tagLst>
</file>

<file path=ppt/tags/tag618.xml><?xml version="1.0" encoding="utf-8"?>
<p:tagLst xmlns:p="http://schemas.openxmlformats.org/presentationml/2006/main">
  <p:tag name="AS_UNIQUEID" val="1360"/>
</p:tagLst>
</file>

<file path=ppt/tags/tag619.xml><?xml version="1.0" encoding="utf-8"?>
<p:tagLst xmlns:p="http://schemas.openxmlformats.org/presentationml/2006/main">
  <p:tag name="AS_UNIQUEID" val="1362"/>
</p:tagLst>
</file>

<file path=ppt/tags/tag620.xml><?xml version="1.0" encoding="utf-8"?>
<p:tagLst xmlns:p="http://schemas.openxmlformats.org/presentationml/2006/main">
  <p:tag name="AS_UNIQUEID" val="1363"/>
</p:tagLst>
</file>

<file path=ppt/tags/tag621.xml><?xml version="1.0" encoding="utf-8"?>
<p:tagLst xmlns:p="http://schemas.openxmlformats.org/presentationml/2006/main">
  <p:tag name="AS_UNIQUEID" val="1364"/>
</p:tagLst>
</file>

<file path=ppt/tags/tag622.xml><?xml version="1.0" encoding="utf-8"?>
<p:tagLst xmlns:p="http://schemas.openxmlformats.org/presentationml/2006/main">
  <p:tag name="AS_UNIQUEID" val="1365"/>
</p:tagLst>
</file>

<file path=ppt/tags/tag623.xml><?xml version="1.0" encoding="utf-8"?>
<p:tagLst xmlns:p="http://schemas.openxmlformats.org/presentationml/2006/main">
  <p:tag name="AS_UNIQUEID" val="1366"/>
</p:tagLst>
</file>

<file path=ppt/tags/tag624.xml><?xml version="1.0" encoding="utf-8"?>
<p:tagLst xmlns:p="http://schemas.openxmlformats.org/presentationml/2006/main">
  <p:tag name="AS_UNIQUEID" val="1367"/>
</p:tagLst>
</file>

<file path=ppt/tags/tag625.xml><?xml version="1.0" encoding="utf-8"?>
<p:tagLst xmlns:p="http://schemas.openxmlformats.org/presentationml/2006/main">
  <p:tag name="AS_UNIQUEID" val="1368"/>
</p:tagLst>
</file>

<file path=ppt/tags/tag626.xml><?xml version="1.0" encoding="utf-8"?>
<p:tagLst xmlns:p="http://schemas.openxmlformats.org/presentationml/2006/main">
  <p:tag name="AS_UNIQUEID" val="1369"/>
</p:tagLst>
</file>

<file path=ppt/tags/tag627.xml><?xml version="1.0" encoding="utf-8"?>
<p:tagLst xmlns:p="http://schemas.openxmlformats.org/presentationml/2006/main">
  <p:tag name="AS_UNIQUEID" val="1370"/>
</p:tagLst>
</file>

<file path=ppt/tags/tag628.xml><?xml version="1.0" encoding="utf-8"?>
<p:tagLst xmlns:p="http://schemas.openxmlformats.org/presentationml/2006/main">
  <p:tag name="AS_UNIQUEID" val="1371"/>
</p:tagLst>
</file>

<file path=ppt/tags/tag629.xml><?xml version="1.0" encoding="utf-8"?>
<p:tagLst xmlns:p="http://schemas.openxmlformats.org/presentationml/2006/main">
  <p:tag name="AS_UNIQUEID" val="1136"/>
  <p:tag name="KSO_WM_BEAUTIFY_FLAG" val=""/>
</p:tagLst>
</file>

<file path=ppt/tags/tag630.xml><?xml version="1.0" encoding="utf-8"?>
<p:tagLst xmlns:p="http://schemas.openxmlformats.org/presentationml/2006/main">
  <p:tag name="AS_UNIQUEID" val="15695"/>
</p:tagLst>
</file>

<file path=ppt/tags/tag631.xml><?xml version="1.0" encoding="utf-8"?>
<p:tagLst xmlns:p="http://schemas.openxmlformats.org/presentationml/2006/main">
  <p:tag name="AS_UNIQUEID" val="5802"/>
  <p:tag name="KSO_WM_BEAUTIFY_FLAG" val=""/>
</p:tagLst>
</file>

<file path=ppt/tags/tag632.xml><?xml version="1.0" encoding="utf-8"?>
<p:tagLst xmlns:p="http://schemas.openxmlformats.org/presentationml/2006/main">
  <p:tag name="AS_UNIQUEID" val="15687"/>
</p:tagLst>
</file>

<file path=ppt/tags/tag633.xml><?xml version="1.0" encoding="utf-8"?>
<p:tagLst xmlns:p="http://schemas.openxmlformats.org/presentationml/2006/main">
  <p:tag name="AS_UNIQUEID" val="15688"/>
</p:tagLst>
</file>

<file path=ppt/tags/tag634.xml><?xml version="1.0" encoding="utf-8"?>
<p:tagLst xmlns:p="http://schemas.openxmlformats.org/presentationml/2006/main">
  <p:tag name="AS_UNIQUEID" val="15689"/>
</p:tagLst>
</file>

<file path=ppt/tags/tag635.xml><?xml version="1.0" encoding="utf-8"?>
<p:tagLst xmlns:p="http://schemas.openxmlformats.org/presentationml/2006/main">
  <p:tag name="AS_UNIQUEID" val="5072"/>
</p:tagLst>
</file>

<file path=ppt/tags/tag636.xml><?xml version="1.0" encoding="utf-8"?>
<p:tagLst xmlns:p="http://schemas.openxmlformats.org/presentationml/2006/main">
  <p:tag name="AS_UNIQUEID" val="5529"/>
</p:tagLst>
</file>

<file path=ppt/tags/tag637.xml><?xml version="1.0" encoding="utf-8"?>
<p:tagLst xmlns:p="http://schemas.openxmlformats.org/presentationml/2006/main">
  <p:tag name="AS_UNIQUEID" val="5530"/>
</p:tagLst>
</file>

<file path=ppt/tags/tag638.xml><?xml version="1.0" encoding="utf-8"?>
<p:tagLst xmlns:p="http://schemas.openxmlformats.org/presentationml/2006/main">
  <p:tag name="AS_UNIQUEID" val="5531"/>
</p:tagLst>
</file>

<file path=ppt/tags/tag639.xml><?xml version="1.0" encoding="utf-8"?>
<p:tagLst xmlns:p="http://schemas.openxmlformats.org/presentationml/2006/main">
  <p:tag name="AS_UNIQUEID" val="15698"/>
</p:tagLst>
</file>

<file path=ppt/tags/tag640.xml><?xml version="1.0" encoding="utf-8"?>
<p:tagLst xmlns:p="http://schemas.openxmlformats.org/presentationml/2006/main">
  <p:tag name="AS_UNIQUEID" val="15699"/>
</p:tagLst>
</file>

<file path=ppt/tags/tag641.xml><?xml version="1.0" encoding="utf-8"?>
<p:tagLst xmlns:p="http://schemas.openxmlformats.org/presentationml/2006/main">
  <p:tag name="AS_UNIQUEID" val="15700"/>
</p:tagLst>
</file>

<file path=ppt/tags/tag642.xml><?xml version="1.0" encoding="utf-8"?>
<p:tagLst xmlns:p="http://schemas.openxmlformats.org/presentationml/2006/main">
  <p:tag name="AS_UNIQUEID" val="5523"/>
</p:tagLst>
</file>

<file path=ppt/tags/tag643.xml><?xml version="1.0" encoding="utf-8"?>
<p:tagLst xmlns:p="http://schemas.openxmlformats.org/presentationml/2006/main">
  <p:tag name="AS_UNIQUEID" val="15701"/>
</p:tagLst>
</file>

<file path=ppt/tags/tag644.xml><?xml version="1.0" encoding="utf-8"?>
<p:tagLst xmlns:p="http://schemas.openxmlformats.org/presentationml/2006/main">
  <p:tag name="AS_UNIQUEID" val="5072"/>
</p:tagLst>
</file>

<file path=ppt/tags/tag645.xml><?xml version="1.0" encoding="utf-8"?>
<p:tagLst xmlns:p="http://schemas.openxmlformats.org/presentationml/2006/main">
  <p:tag name="AS_UNIQUEID" val="15702"/>
</p:tagLst>
</file>

<file path=ppt/tags/tag646.xml><?xml version="1.0" encoding="utf-8"?>
<p:tagLst xmlns:p="http://schemas.openxmlformats.org/presentationml/2006/main">
  <p:tag name="AS_UNIQUEID" val="15703"/>
</p:tagLst>
</file>

<file path=ppt/tags/tag647.xml><?xml version="1.0" encoding="utf-8"?>
<p:tagLst xmlns:p="http://schemas.openxmlformats.org/presentationml/2006/main">
  <p:tag name="AS_UNIQUEID" val="15704"/>
</p:tagLst>
</file>

<file path=ppt/tags/tag648.xml><?xml version="1.0" encoding="utf-8"?>
<p:tagLst xmlns:p="http://schemas.openxmlformats.org/presentationml/2006/main">
  <p:tag name="AS_UNIQUEID" val="1805"/>
</p:tagLst>
</file>

<file path=ppt/tags/tag649.xml><?xml version="1.0" encoding="utf-8"?>
<p:tagLst xmlns:p="http://schemas.openxmlformats.org/presentationml/2006/main">
  <p:tag name="AS_UNIQUEID" val="1806"/>
</p:tagLst>
</file>

<file path=ppt/tags/tag650.xml><?xml version="1.0" encoding="utf-8"?>
<p:tagLst xmlns:p="http://schemas.openxmlformats.org/presentationml/2006/main">
  <p:tag name="AS_UNIQUEID" val="15706"/>
</p:tagLst>
</file>

<file path=ppt/tags/tag651.xml><?xml version="1.0" encoding="utf-8"?>
<p:tagLst xmlns:p="http://schemas.openxmlformats.org/presentationml/2006/main">
  <p:tag name="AS_UNIQUEID" val="15707"/>
</p:tagLst>
</file>

<file path=ppt/tags/tag652.xml><?xml version="1.0" encoding="utf-8"?>
<p:tagLst xmlns:p="http://schemas.openxmlformats.org/presentationml/2006/main">
  <p:tag name="AS_UNIQUEID" val="5323"/>
  <p:tag name="KSO_WM_BEAUTIFY_FLAG" val=""/>
</p:tagLst>
</file>

<file path=ppt/tags/tag653.xml><?xml version="1.0" encoding="utf-8"?>
<p:tagLst xmlns:p="http://schemas.openxmlformats.org/presentationml/2006/main">
  <p:tag name="AS_UNIQUEID" val="15708"/>
</p:tagLst>
</file>

<file path=ppt/tags/tag654.xml><?xml version="1.0" encoding="utf-8"?>
<p:tagLst xmlns:p="http://schemas.openxmlformats.org/presentationml/2006/main">
  <p:tag name="AS_UNIQUEID" val="15709"/>
</p:tagLst>
</file>

<file path=ppt/tags/tag655.xml><?xml version="1.0" encoding="utf-8"?>
<p:tagLst xmlns:p="http://schemas.openxmlformats.org/presentationml/2006/main">
  <p:tag name="AS_UNIQUEID" val="15710"/>
</p:tagLst>
</file>

<file path=ppt/tags/tag656.xml><?xml version="1.0" encoding="utf-8"?>
<p:tagLst xmlns:p="http://schemas.openxmlformats.org/presentationml/2006/main">
  <p:tag name="AS_UNIQUEID" val="15711"/>
</p:tagLst>
</file>

<file path=ppt/tags/tag657.xml><?xml version="1.0" encoding="utf-8"?>
<p:tagLst xmlns:p="http://schemas.openxmlformats.org/presentationml/2006/main">
  <p:tag name="AS_UNIQUEID" val="15712"/>
</p:tagLst>
</file>

<file path=ppt/tags/tag658.xml><?xml version="1.0" encoding="utf-8"?>
<p:tagLst xmlns:p="http://schemas.openxmlformats.org/presentationml/2006/main">
  <p:tag name="AS_UNIQUEID" val="5323"/>
</p:tagLst>
</file>

<file path=ppt/tags/tag659.xml><?xml version="1.0" encoding="utf-8"?>
<p:tagLst xmlns:p="http://schemas.openxmlformats.org/presentationml/2006/main">
  <p:tag name="AS_UNIQUEID" val="15713"/>
</p:tagLst>
</file>

<file path=ppt/tags/tag660.xml><?xml version="1.0" encoding="utf-8"?>
<p:tagLst xmlns:p="http://schemas.openxmlformats.org/presentationml/2006/main">
  <p:tag name="AS_UNIQUEID" val="15714"/>
</p:tagLst>
</file>

<file path=ppt/tags/tag661.xml><?xml version="1.0" encoding="utf-8"?>
<p:tagLst xmlns:p="http://schemas.openxmlformats.org/presentationml/2006/main">
  <p:tag name="AS_UNIQUEID" val="15715"/>
</p:tagLst>
</file>

<file path=ppt/tags/tag662.xml><?xml version="1.0" encoding="utf-8"?>
<p:tagLst xmlns:p="http://schemas.openxmlformats.org/presentationml/2006/main">
  <p:tag name="AS_UNIQUEID" val="5551"/>
</p:tagLst>
</file>

<file path=ppt/tags/tag663.xml><?xml version="1.0" encoding="utf-8"?>
<p:tagLst xmlns:p="http://schemas.openxmlformats.org/presentationml/2006/main">
  <p:tag name="AS_UNIQUEID" val="717"/>
  <p:tag name="KSO_WM_BEAUTIFY_FLAG" val=""/>
</p:tagLst>
</file>

<file path=ppt/tags/tag664.xml><?xml version="1.0" encoding="utf-8"?>
<p:tagLst xmlns:p="http://schemas.openxmlformats.org/presentationml/2006/main">
  <p:tag name="AS_UNIQUEID" val="719"/>
  <p:tag name="KSO_WM_BEAUTIFY_FLAG" val=""/>
</p:tagLst>
</file>

<file path=ppt/tags/tag665.xml><?xml version="1.0" encoding="utf-8"?>
<p:tagLst xmlns:p="http://schemas.openxmlformats.org/presentationml/2006/main">
  <p:tag name="AS_UNIQUEID" val="722"/>
  <p:tag name="KSO_WM_BEAUTIFY_FLAG" val=""/>
</p:tagLst>
</file>

<file path=ppt/tags/tag666.xml><?xml version="1.0" encoding="utf-8"?>
<p:tagLst xmlns:p="http://schemas.openxmlformats.org/presentationml/2006/main">
  <p:tag name="AS_UNIQUEID" val="723"/>
  <p:tag name="KSO_WM_BEAUTIFY_FLAG" val=""/>
</p:tagLst>
</file>

<file path=ppt/tags/tag667.xml><?xml version="1.0" encoding="utf-8"?>
<p:tagLst xmlns:p="http://schemas.openxmlformats.org/presentationml/2006/main">
  <p:tag name="AS_UNIQUEID" val="5543"/>
  <p:tag name="KSO_WM_BEAUTIFY_FLAG" val=""/>
</p:tagLst>
</file>

<file path=ppt/tags/tag668.xml><?xml version="1.0" encoding="utf-8"?>
<p:tagLst xmlns:p="http://schemas.openxmlformats.org/presentationml/2006/main">
  <p:tag name="AS_UNIQUEID" val="5544"/>
  <p:tag name="KSO_WM_BEAUTIFY_FLAG" val=""/>
</p:tagLst>
</file>

<file path=ppt/tags/tag669.xml><?xml version="1.0" encoding="utf-8"?>
<p:tagLst xmlns:p="http://schemas.openxmlformats.org/presentationml/2006/main">
  <p:tag name="AS_UNIQUEID" val="5545"/>
  <p:tag name="KSO_WM_BEAUTIFY_FLAG" val=""/>
</p:tagLst>
</file>

<file path=ppt/tags/tag670.xml><?xml version="1.0" encoding="utf-8"?>
<p:tagLst xmlns:p="http://schemas.openxmlformats.org/presentationml/2006/main">
  <p:tag name="AS_UNIQUEID" val="5546"/>
  <p:tag name="KSO_WM_BEAUTIFY_FLAG" val=""/>
</p:tagLst>
</file>

<file path=ppt/tags/tag671.xml><?xml version="1.0" encoding="utf-8"?>
<p:tagLst xmlns:p="http://schemas.openxmlformats.org/presentationml/2006/main">
  <p:tag name="AS_UNIQUEID" val="2741"/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_16*i*1"/>
  <p:tag name="KSO_WM_UNIT_INDEX" val="1"/>
  <p:tag name="KSO_WM_UNIT_LAYERLEVEL" val="1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72.xml><?xml version="1.0" encoding="utf-8"?>
<p:tagLst xmlns:p="http://schemas.openxmlformats.org/presentationml/2006/main">
  <p:tag name="AS_UNIQUEID" val="2742"/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5"/>
  <p:tag name="KSO_WM_UNIT_FILL_FORE_SCHEMECOLOR_INDEX_1_BRIGHTNESS" val="-0.1"/>
  <p:tag name="KSO_WM_UNIT_FILL_FORE_SCHEMECOLOR_INDEX_1_POS" val="0"/>
  <p:tag name="KSO_WM_UNIT_FILL_FORE_SCHEMECOLOR_INDEX_1_TRANS" val="0.76"/>
  <p:tag name="KSO_WM_UNIT_FILL_FORE_SCHEMECOLOR_INDEX_2" val="16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6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73.xml><?xml version="1.0" encoding="utf-8"?>
<p:tagLst xmlns:p="http://schemas.openxmlformats.org/presentationml/2006/main">
  <p:tag name="AS_UNIQUEID" val="2743"/>
  <p:tag name="KSO_WM_BEAUTIFY_FLAG" val="#wm#"/>
  <p:tag name="KSO_WM_CHIP_GROUPID" val="5eda18a25860357932c55e72"/>
  <p:tag name="KSO_WM_CHIP_XID" val="5eda18ef5860357932c55e83"/>
  <p:tag name="KSO_WM_TAG_VERSION" val="1.0"/>
  <p:tag name="KSO_WM_TEMPLATE_ASSEMBLE_GROUPID" val="5fd0daa61fa9d42129dd8971"/>
  <p:tag name="KSO_WM_TEMPLATE_ASSEMBLE_XID" val="5fd0daa61fa9d42129dd8971"/>
  <p:tag name="KSO_WM_TEMPLATE_CATEGORY" val="diagram"/>
  <p:tag name="KSO_WM_TEMPLATE_INDEX" val="20212811"/>
  <p:tag name="KSO_WM_UNIT_BLOCK" val="0"/>
  <p:tag name="KSO_WM_UNIT_COMPATIBLE" val="0"/>
  <p:tag name="KSO_WM_UNIT_DEC_AREA_ID" val="ac983ccc44e24924a07b7d6ae7abfe89"/>
  <p:tag name="KSO_WM_UNIT_DECORATE_INFO" val="{&quot;DecorateInfoH&quot;:{&quot;IsAbs&quot;:false},&quot;DecorateInfoW&quot;:{&quot;IsAbs&quot;:false},&quot;DecorateInfoX&quot;:{&quot;IsAbs&quot;:false,&quot;Pos&quot;:1},&quot;DecorateInfoY&quot;:{&quot;IsAbs&quot;:false,&quot;Pos&quot;:1},&quot;ReferentInfo&quot;:{&quot;Id&quot;:&quot;5a97a2993de741a4a0eb6f8e0095d79c&quot;,&quot;X&quot;:{&quot;Pos&quot;:1},&quot;Y&quot;:{&quot;Pos&quot;:1}},&quot;whChangeMode&quot;:0}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2811_1*i*2"/>
  <p:tag name="KSO_WM_UNIT_INDEX" val="2"/>
  <p:tag name="KSO_WM_UNIT_LAYERLEVEL" val="1"/>
  <p:tag name="KSO_WM_UNIT_SHADOW_SCHEMECOLOR_INDEX" val="13"/>
  <p:tag name="KSO_WM_UNIT_SHADOW_SCHEMECOLOR_INDEX_BRIGHTNESS" val="0"/>
  <p:tag name="KSO_WM_UNIT_SM_LIMIT_TYPE" val="2"/>
  <p:tag name="KSO_WM_UNIT_TYPE" val="i"/>
  <p:tag name="KSO_WM_UNIT_VALUE" val="864"/>
</p:tagLst>
</file>

<file path=ppt/tags/tag674.xml><?xml version="1.0" encoding="utf-8"?>
<p:tagLst xmlns:p="http://schemas.openxmlformats.org/presentationml/2006/main">
  <p:tag name="AS_UNIQUEID" val="2744"/>
  <p:tag name="KSO_WM_ASSEMBLE_CHIP_INDEX" val="33e1c688c5424d668066b0e27861c6a9"/>
  <p:tag name="KSO_WM_BEAUTIFY_FLAG" val="#wm#"/>
  <p:tag name="KSO_WM_CHIP_FILLAREA_FILL_RULE" val="{&quot;fill_align&quot;:&quot;ct&quot;,&quot;fill_mode&quot;:&quot;full&quot;,&quot;sacle_strategy&quot;:&quot;smart&quot;}"/>
  <p:tag name="KSO_WM_CHIP_GROUPID" val="5e7881253197e252a37019b5"/>
  <p:tag name="KSO_WM_CHIP_XID" val="5e7881253197e252a37019b6"/>
  <p:tag name="KSO_WM_TAG_VERSION" val="1.0"/>
  <p:tag name="KSO_WM_TEMPLATE_ASSEMBLE_GROUPID" val="5fd0daa61fa9d42129dd8971"/>
  <p:tag name="KSO_WM_TEMPLATE_ASSEMBLE_XID" val="5fd0daa61fa9d42129dd8971"/>
  <p:tag name="KSO_WM_TEMPLATE_CATEGORY" val="diagram"/>
  <p:tag name="KSO_WM_TEMPLATE_INDEX" val="20212811"/>
  <p:tag name="KSO_WM_UNIT_BLOCK" val="0"/>
  <p:tag name="KSO_WM_UNIT_COMPATIBLE" val="0"/>
  <p:tag name="KSO_WM_UNIT_DEC_AREA_ID" val="927a73a018fc4023b9d01225f13ee89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EFAULT_FONT" val="24;44;4"/>
  <p:tag name="KSO_WM_UNIT_DIAGRAM_ISNUMVISUAL" val="0"/>
  <p:tag name="KSO_WM_UNIT_DIAGRAM_ISREFERUNIT" val="0"/>
  <p:tag name="KSO_WM_UNIT_HIGHLIGHT" val="0"/>
  <p:tag name="KSO_WM_UNIT_ID" val="diagram20212811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大标题内容"/>
  <p:tag name="KSO_WM_UNIT_SHOW_EDIT_AREA_INDICATION" val="1"/>
  <p:tag name="KSO_WM_UNIT_SM_LIMIT_TYPE" val="2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VALUE" val="24"/>
</p:tagLst>
</file>

<file path=ppt/tags/tag675.xml><?xml version="1.0" encoding="utf-8"?>
<p:tagLst xmlns:p="http://schemas.openxmlformats.org/presentationml/2006/main">
  <p:tag name="AS_UNIQUEID" val="2745"/>
  <p:tag name="KSO_WM_ASSEMBLE_CHIP_INDEX" val="5a11a4a875524aaeb2af8918145d2c4b"/>
  <p:tag name="KSO_WM_BEAUTIFY_FLAG" val="#wm#"/>
  <p:tag name="KSO_WM_CHIP_FILLAREA_FILL_RULE" val="{&quot;fill_align&quot;:&quot;cm&quot;,&quot;fill_mode&quot;:&quot;full&quot;,&quot;sacle_strategy&quot;:&quot;smart&quot;}"/>
  <p:tag name="KSO_WM_CHIP_GROUPID" val="5e6b05596848fb12bee65ac8"/>
  <p:tag name="KSO_WM_CHIP_XID" val="5e6b05596848fb12bee65aca"/>
  <p:tag name="KSO_WM_TAG_VERSION" val="1.0"/>
  <p:tag name="KSO_WM_TEMPLATE_ASSEMBLE_GROUPID" val="5fd0daa61fa9d42129dd8971"/>
  <p:tag name="KSO_WM_TEMPLATE_ASSEMBLE_XID" val="5fd0daa61fa9d42129dd8971"/>
  <p:tag name="KSO_WM_TEMPLATE_CATEGORY" val="diagram"/>
  <p:tag name="KSO_WM_TEMPLATE_INDEX" val="20212811"/>
  <p:tag name="KSO_WM_UNIT_BLOCK" val="0"/>
  <p:tag name="KSO_WM_UNIT_COMPATIBLE" val="0"/>
  <p:tag name="KSO_WM_UNIT_DEC_AREA_ID" val="5a97a2993de741a4a0eb6f8e0095d79c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EFAULT_FONT" val="14;20;2"/>
  <p:tag name="KSO_WM_UNIT_DIAGRAM_ISNUMVISUAL" val="0"/>
  <p:tag name="KSO_WM_UNIT_DIAGRAM_ISREFERUNIT" val="0"/>
  <p:tag name="KSO_WM_UNIT_HIGHLIGHT" val="0"/>
  <p:tag name="KSO_WM_UNIT_ID" val="diagram20212811_1*f*1"/>
  <p:tag name="KSO_WM_UNIT_INDEX" val="1"/>
  <p:tag name="KSO_WM_UNIT_LAYERLEVEL" val="1"/>
  <p:tag name="KSO_WM_UNIT_NOCLEAR" val="0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；但请您尽可能提炼思想的精髓，否则容易造成观者的阅读压力，适得其反。正如我们都希望改变世界，希望给别人带去光明，但更多时候我们只需要播下一颗种子，自然有微风吹拂，雨露滋养。恰如其分的表达观点，往往事半功倍。当您的内容到达这个限度时，或许已经不纯粹作用于演示，极大可能运用于阅读领域；无论是传播观点、知识分享还是汇报工作，内容的详尽固然重要，但请一定注意信息框架的清晰，这样才能使内容层次分明，页面简洁易读。如果您的内容确实非常重要又难以精简，也请使用分段处理，对内容进行简单的梳理和提炼，这样会使逻辑框架相对清晰。"/>
  <p:tag name="KSO_WM_UNIT_SHOW_EDIT_AREA_INDICATION" val="1"/>
  <p:tag name="KSO_WM_UNIT_SM_LIMIT_TYPE" val="2"/>
  <p:tag name="KSO_WM_UNIT_SUBTYPE" val="a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UNIT_TEXT_FILL_FORE_SCHEMECOLOR_INDEX" val="13"/>
  <p:tag name="KSO_WM_UNIT_TEXT_FILL_FORE_SCHEMECOLOR_INDEX_BRIGHTNESS" val="0.25"/>
  <p:tag name="KSO_WM_UNIT_TEXT_FILL_TYPE" val="1"/>
  <p:tag name="KSO_WM_UNIT_TEXT_SUBTYPE" val="a"/>
  <p:tag name="KSO_WM_UNIT_TYPE" val="f"/>
  <p:tag name="KSO_WM_UNIT_VALUE" val="360"/>
</p:tagLst>
</file>

<file path=ppt/tags/tag676.xml><?xml version="1.0" encoding="utf-8"?>
<p:tagLst xmlns:p="http://schemas.openxmlformats.org/presentationml/2006/main">
  <p:tag name="KSO_WM_BEAUTIFY_FLAG" val="#wm#"/>
  <p:tag name="KSO_WM_CHIP_DECFILLPROP" val="[]"/>
  <p:tag name="KSO_WM_CHIP_FILLPROP" val="[[{&quot;text_align&quot;:&quot;lt&quot;,&quot;text_direction&quot;:&quot;horizontal&quot;,&quot;support_big_font&quot;:false,&quot;picture_toward&quot;:0,&quot;picture_dockside&quot;:[],&quot;fill_id&quot;:&quot;fbc1d1c81b9c4bca8f09873cfc4ac6db&quot;,&quot;fill_align&quot;:&quot;lt&quot;,&quot;chip_types&quot;:[&quot;header&quot;]},{&quot;text_align&quot;:&quot;lm&quot;,&quot;text_direction&quot;:&quot;horizontal&quot;,&quot;support_features&quot;:[&quot;collage&quot;,&quot;carousel&quot;],&quot;support_big_font&quot;:false,&quot;picture_toward&quot;:0,&quot;picture_dockside&quot;:[],&quot;fill_id&quot;:&quot;862a40b1085942b3ac37b2627f08a9a8&quot;,&quot;fill_align&quot;:&quot;cm&quot;,&quot;chip_types&quot;:[&quot;diagram&quot;,&quot;pictext&quot;,&quot;text&quot;,&quot;picture&quot;,&quot;chart&quot;,&quot;table&quot;,&quot;video&quot;]}],[{&quot;text_align&quot;:&quot;ct&quot;,&quot;text_direction&quot;:&quot;horizontal&quot;,&quot;support_big_font&quot;:false,&quot;picture_toward&quot;:0,&quot;picture_dockside&quot;:[],&quot;fill_id&quot;:&quot;fbc1d1c81b9c4bca8f09873cfc4ac6db&quot;,&quot;fill_align&quot;:&quot;ct&quot;,&quot;chip_types&quot;:[&quot;header&quot;]},{&quot;text_align&quot;:&quot;lm&quot;,&quot;text_direction&quot;:&quot;horizontal&quot;,&quot;support_features&quot;:[&quot;collage&quot;,&quot;carousel&quot;],&quot;support_big_font&quot;:false,&quot;picture_toward&quot;:0,&quot;picture_dockside&quot;:[],&quot;fill_id&quot;:&quot;862a40b1085942b3ac37b2627f08a9a8&quot;,&quot;fill_align&quot;:&quot;cm&quot;,&quot;chip_types&quot;:[&quot;diagram&quot;,&quot;pictext&quot;,&quot;text&quot;,&quot;picture&quot;,&quot;chart&quot;,&quot;table&quot;,&quot;video&quot;]}]]"/>
  <p:tag name="KSO_WM_CHIP_GROUPID" val="5eda18a25860357932c55e72"/>
  <p:tag name="KSO_WM_CHIP_INFOS" val="{&quot;type&quot;:0,&quot;layout_type&quot;:&quot;topbottom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]},&quot;slide_type&quot;:[&quot;text&quot;]}"/>
  <p:tag name="KSO_WM_CHIP_XID" val="5eda18ef5860357932c55e83"/>
  <p:tag name="KSO_WM_SLIDE_BACKGROUND" val="[&quot;bottomTop&quot;,&quot;general&quot;]"/>
  <p:tag name="KSO_WM_SLIDE_BACKGROUND_TYPE" val="bottomTop"/>
  <p:tag name="KSO_WM_SLIDE_BK_DARK_LIGHT" val="2"/>
  <p:tag name="KSO_WM_SLIDE_ID" val="diagram20212811_1"/>
  <p:tag name="KSO_WM_SLIDE_INDEX" val="1"/>
  <p:tag name="KSO_WM_SLIDE_ITEM_CNT" val="0"/>
  <p:tag name="KSO_WM_SLIDE_LAYOUT" val="a_f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.44444444799999999,&quot;topAbs&quot;:false,&quot;type&quot;:&quot;bottomTop&quot;},{&quot;bottom&quot;:0,&quot;bottomAbs&quot;:false,&quot;left&quot;:0,&quot;leftAbs&quot;:false,&quot;right&quot;:0,&quot;rightAbs&quot;:false,&quot;top&quot;:0,&quot;topAbs&quot;:false,&quot;type&quot;:&quot;general&quot;}],&quot;id&quot;:&quot;2020-12-09T22:09:43&quot;,&quot;maxSize&quot;:{&quot;size1&quot;:26.699999999999999},&quot;minSize&quot;:{&quot;size1&quot;:20},&quot;normalSize&quot;:{&quot;size1&quot;:26.699814814814822},&quot;subLayout&quot;:[{&quot;id&quot;:&quot;2020-12-09T22:09:43&quot;,&quot;margin&quot;:{&quot;bottom&quot;:0,&quot;left&quot;:1.6929999589920044,&quot;right&quot;:1.6929999589920044,&quot;top&quot;:1.6929999589920044},&quot;type&quot;:0},{&quot;id&quot;:&quot;2020-12-09T22:09:43&quot;,&quot;margin&quot;:{&quot;bottom&quot;:2.5399999618530273,&quot;left&quot;:2.5399999618530273,&quot;right&quot;:2.5399999618530273,&quot;top&quot;:2.1170001029968262},&quot;type&quot;:0}],&quot;type&quot;:0}"/>
  <p:tag name="KSO_WM_SLIDE_POSITION" val="0*48"/>
  <p:tag name="KSO_WM_SLIDE_RATIO" val="1.777778"/>
  <p:tag name="KSO_WM_SLIDE_SIZE" val="960*491"/>
  <p:tag name="KSO_WM_SLIDE_SUBTYPE" val="pureTxt"/>
  <p:tag name="KSO_WM_SLIDE_SUPPORT_FEATURE_TYPE" val="0"/>
  <p:tag name="KSO_WM_SLIDE_TYPE" val="text"/>
  <p:tag name="KSO_WM_TAG_VERSION" val="1.0"/>
  <p:tag name="KSO_WM_TEMPLATE_ASSEMBLE_GROUPID" val="5fd0daa61fa9d42129dd8971"/>
  <p:tag name="KSO_WM_TEMPLATE_ASSEMBLE_XID" val="5fd0daa61fa9d42129dd8971"/>
  <p:tag name="KSO_WM_TEMPLATE_CATEGORY" val="diagram"/>
  <p:tag name="KSO_WM_TEMPLATE_COLOR_TYPE" val="1"/>
  <p:tag name="KSO_WM_TEMPLATE_INDEX" val="20212811"/>
  <p:tag name="KSO_WM_TEMPLATE_MASTER_TYPE" val="0"/>
  <p:tag name="KSO_WM_TEMPLATE_SUBCATEGORY" val="21"/>
</p:tagLst>
</file>

<file path=ppt/tags/tag677.xml><?xml version="1.0" encoding="utf-8"?>
<p:tagLst xmlns:p="http://schemas.openxmlformats.org/presentationml/2006/main">
  <p:tag name="AS_UNIQUEID" val="15722"/>
</p:tagLst>
</file>

<file path=ppt/tags/tag678.xml><?xml version="1.0" encoding="utf-8"?>
<p:tagLst xmlns:p="http://schemas.openxmlformats.org/presentationml/2006/main">
  <p:tag name="AS_UNIQUEID" val="15723"/>
</p:tagLst>
</file>

<file path=ppt/tags/tag679.xml><?xml version="1.0" encoding="utf-8"?>
<p:tagLst xmlns:p="http://schemas.openxmlformats.org/presentationml/2006/main">
  <p:tag name="AS_UNIQUEID" val="15724"/>
</p:tagLst>
</file>

<file path=ppt/tags/tag680.xml><?xml version="1.0" encoding="utf-8"?>
<p:tagLst xmlns:p="http://schemas.openxmlformats.org/presentationml/2006/main">
  <p:tag name="AS_UNIQUEID" val="15725"/>
</p:tagLst>
</file>

<file path=ppt/tags/tag681.xml><?xml version="1.0" encoding="utf-8"?>
<p:tagLst xmlns:p="http://schemas.openxmlformats.org/presentationml/2006/main">
  <p:tag name="AS_UNIQUEID" val="15726"/>
</p:tagLst>
</file>

<file path=ppt/tags/tag682.xml><?xml version="1.0" encoding="utf-8"?>
<p:tagLst xmlns:p="http://schemas.openxmlformats.org/presentationml/2006/main">
  <p:tag name="AS_UNIQUEID" val="833"/>
</p:tagLst>
</file>

<file path=ppt/tags/tag683.xml><?xml version="1.0" encoding="utf-8"?>
<p:tagLst xmlns:p="http://schemas.openxmlformats.org/presentationml/2006/main">
  <p:tag name="AS_UNIQUEID" val="5186"/>
</p:tagLst>
</file>

<file path=ppt/tags/tag684.xml><?xml version="1.0" encoding="utf-8"?>
<p:tagLst xmlns:p="http://schemas.openxmlformats.org/presentationml/2006/main">
  <p:tag name="AS_UNIQUEID" val="1236"/>
  <p:tag name="KSO_WM_BEAUTIFY_FLAG" val=""/>
</p:tagLst>
</file>

<file path=ppt/tags/tag685.xml><?xml version="1.0" encoding="utf-8"?>
<p:tagLst xmlns:p="http://schemas.openxmlformats.org/presentationml/2006/main">
  <p:tag name="AS_UNIQUEID" val="15727"/>
</p:tagLst>
</file>

<file path=ppt/tags/tag686.xml><?xml version="1.0" encoding="utf-8"?>
<p:tagLst xmlns:p="http://schemas.openxmlformats.org/presentationml/2006/main">
  <p:tag name="AS_UNIQUEID" val="15728"/>
</p:tagLst>
</file>

<file path=ppt/tags/tag687.xml><?xml version="1.0" encoding="utf-8"?>
<p:tagLst xmlns:p="http://schemas.openxmlformats.org/presentationml/2006/main">
  <p:tag name="AS_UNIQUEID" val="15729"/>
</p:tagLst>
</file>

<file path=ppt/tags/tag688.xml><?xml version="1.0" encoding="utf-8"?>
<p:tagLst xmlns:p="http://schemas.openxmlformats.org/presentationml/2006/main">
  <p:tag name="AS_UNIQUEID" val="1940"/>
  <p:tag name="KSO_WM_BEAUTIFY_FLAG" val=""/>
</p:tagLst>
</file>

<file path=ppt/tags/tag689.xml><?xml version="1.0" encoding="utf-8"?>
<p:tagLst xmlns:p="http://schemas.openxmlformats.org/presentationml/2006/main">
  <p:tag name="AS_UNIQUEID" val="1941"/>
  <p:tag name="KSO_WM_BEAUTIFY_FLAG" val=""/>
</p:tagLst>
</file>

<file path=ppt/tags/tag690.xml><?xml version="1.0" encoding="utf-8"?>
<p:tagLst xmlns:p="http://schemas.openxmlformats.org/presentationml/2006/main">
  <p:tag name="AS_UNIQUEID" val="1942"/>
  <p:tag name="KSO_WM_BEAUTIFY_FLAG" val=""/>
</p:tagLst>
</file>

<file path=ppt/tags/tag691.xml><?xml version="1.0" encoding="utf-8"?>
<p:tagLst xmlns:p="http://schemas.openxmlformats.org/presentationml/2006/main">
  <p:tag name="AS_UNIQUEID" val="15730"/>
</p:tagLst>
</file>

<file path=ppt/tags/tag692.xml><?xml version="1.0" encoding="utf-8"?>
<p:tagLst xmlns:p="http://schemas.openxmlformats.org/presentationml/2006/main">
  <p:tag name="AS_UNIQUEID" val="15731"/>
</p:tagLst>
</file>

<file path=ppt/tags/tag693.xml><?xml version="1.0" encoding="utf-8"?>
<p:tagLst xmlns:p="http://schemas.openxmlformats.org/presentationml/2006/main">
  <p:tag name="AS_UNIQUEID" val="15732"/>
</p:tagLst>
</file>

<file path=ppt/tags/tag694.xml><?xml version="1.0" encoding="utf-8"?>
<p:tagLst xmlns:p="http://schemas.openxmlformats.org/presentationml/2006/main">
  <p:tag name="AS_UNIQUEID" val="15733"/>
</p:tagLst>
</file>

<file path=ppt/tags/tag695.xml><?xml version="1.0" encoding="utf-8"?>
<p:tagLst xmlns:p="http://schemas.openxmlformats.org/presentationml/2006/main">
  <p:tag name="AS_UNIQUEID" val="15734"/>
</p:tagLst>
</file>

<file path=ppt/tags/tag696.xml><?xml version="1.0" encoding="utf-8"?>
<p:tagLst xmlns:p="http://schemas.openxmlformats.org/presentationml/2006/main">
  <p:tag name="AS_UNIQUEID" val="15735"/>
</p:tagLst>
</file>

<file path=ppt/tags/tag697.xml><?xml version="1.0" encoding="utf-8"?>
<p:tagLst xmlns:p="http://schemas.openxmlformats.org/presentationml/2006/main">
  <p:tag name="AS_UNIQUEID" val="15736"/>
</p:tagLst>
</file>

<file path=ppt/tags/tag698.xml><?xml version="1.0" encoding="utf-8"?>
<p:tagLst xmlns:p="http://schemas.openxmlformats.org/presentationml/2006/main">
  <p:tag name="AS_UNIQUEID" val="15737"/>
</p:tagLst>
</file>

<file path=ppt/tags/tag699.xml><?xml version="1.0" encoding="utf-8"?>
<p:tagLst xmlns:p="http://schemas.openxmlformats.org/presentationml/2006/main">
  <p:tag name="AS_UNIQUEID" val="15718"/>
</p:tagLst>
</file>

<file path=ppt/tags/tag700.xml><?xml version="1.0" encoding="utf-8"?>
<p:tagLst xmlns:p="http://schemas.openxmlformats.org/presentationml/2006/main">
  <p:tag name="AS_UNIQUEID" val="15719"/>
</p:tagLst>
</file>

<file path=ppt/tags/tag701.xml><?xml version="1.0" encoding="utf-8"?>
<p:tagLst xmlns:p="http://schemas.openxmlformats.org/presentationml/2006/main">
  <p:tag name="AS_UNIQUEID" val="15720"/>
</p:tagLst>
</file>

<file path=ppt/tags/tag702.xml><?xml version="1.0" encoding="utf-8"?>
<p:tagLst xmlns:p="http://schemas.openxmlformats.org/presentationml/2006/main">
  <p:tag name="AS_UNIQUEID" val="15739"/>
</p:tagLst>
</file>

<file path=ppt/tags/tag703.xml><?xml version="1.0" encoding="utf-8"?>
<p:tagLst xmlns:p="http://schemas.openxmlformats.org/presentationml/2006/main">
  <p:tag name="AS_UNIQUEID" val="15740"/>
  <p:tag name="KSO_WM_BEAUTIFY_FLAG" val=""/>
</p:tagLst>
</file>

<file path=ppt/tags/tag704.xml><?xml version="1.0" encoding="utf-8"?>
<p:tagLst xmlns:p="http://schemas.openxmlformats.org/presentationml/2006/main">
  <p:tag name="AS_UNIQUEID" val="15741"/>
  <p:tag name="KSO_WM_BEAUTIFY_FLAG" val=""/>
</p:tagLst>
</file>

<file path=ppt/tags/tag705.xml><?xml version="1.0" encoding="utf-8"?>
<p:tagLst xmlns:p="http://schemas.openxmlformats.org/presentationml/2006/main">
  <p:tag name="AS_UNIQUEID" val="2707"/>
  <p:tag name="KSO_WM_BEAUTIFY_FLAG" val=""/>
</p:tagLst>
</file>

<file path=ppt/tags/tag706.xml><?xml version="1.0" encoding="utf-8"?>
<p:tagLst xmlns:p="http://schemas.openxmlformats.org/presentationml/2006/main">
  <p:tag name="AS_UNIQUEID" val="2708"/>
  <p:tag name="KSO_WM_BEAUTIFY_FLAG" val=""/>
</p:tagLst>
</file>

<file path=ppt/tags/tag707.xml><?xml version="1.0" encoding="utf-8"?>
<p:tagLst xmlns:p="http://schemas.openxmlformats.org/presentationml/2006/main">
  <p:tag name="AS_UNIQUEID" val="1136"/>
  <p:tag name="KSO_WM_BEAUTIFY_FLAG" val=""/>
</p:tagLst>
</file>

<file path=ppt/tags/tag708.xml><?xml version="1.0" encoding="utf-8"?>
<p:tagLst xmlns:p="http://schemas.openxmlformats.org/presentationml/2006/main">
  <p:tag name="AS_UNIQUEID" val="1542"/>
</p:tagLst>
</file>

<file path=ppt/tags/tag709.xml><?xml version="1.0" encoding="utf-8"?>
<p:tagLst xmlns:p="http://schemas.openxmlformats.org/presentationml/2006/main">
  <p:tag name="AS_UNIQUEID" val="1543"/>
</p:tagLst>
</file>

<file path=ppt/tags/tag710.xml><?xml version="1.0" encoding="utf-8"?>
<p:tagLst xmlns:p="http://schemas.openxmlformats.org/presentationml/2006/main">
  <p:tag name="AS_UNIQUEID" val="1544"/>
</p:tagLst>
</file>

<file path=ppt/tags/tag711.xml><?xml version="1.0" encoding="utf-8"?>
<p:tagLst xmlns:p="http://schemas.openxmlformats.org/presentationml/2006/main">
  <p:tag name="AS_UNIQUEID" val="255"/>
  <p:tag name="KSO_WM_BEAUTIFY_FLAG" val=""/>
</p:tagLst>
</file>

<file path=ppt/tags/tag712.xml><?xml version="1.0" encoding="utf-8"?>
<p:tagLst xmlns:p="http://schemas.openxmlformats.org/presentationml/2006/main">
  <p:tag name="AS_UNIQUEID" val="341"/>
</p:tagLst>
</file>

<file path=ppt/tags/tag713.xml><?xml version="1.0" encoding="utf-8"?>
<p:tagLst xmlns:p="http://schemas.openxmlformats.org/presentationml/2006/main">
  <p:tag name="AS_UNIQUEID" val="345"/>
</p:tagLst>
</file>

<file path=ppt/tags/tag714.xml><?xml version="1.0" encoding="utf-8"?>
<p:tagLst xmlns:p="http://schemas.openxmlformats.org/presentationml/2006/main">
  <p:tag name="AS_UNIQUEID" val="2724"/>
</p:tagLst>
</file>

<file path=ppt/tags/tag715.xml><?xml version="1.0" encoding="utf-8"?>
<p:tagLst xmlns:p="http://schemas.openxmlformats.org/presentationml/2006/main">
  <p:tag name="AS_UNIQUEID" val="840"/>
</p:tagLst>
</file>

<file path=ppt/tags/tag716.xml><?xml version="1.0" encoding="utf-8"?>
<p:tagLst xmlns:p="http://schemas.openxmlformats.org/presentationml/2006/main">
  <p:tag name="AS_UNIQUEID" val="841"/>
  <p:tag name="KSO_WM_BEAUTIFY_FLAG" val=""/>
</p:tagLst>
</file>

<file path=ppt/tags/tag717.xml><?xml version="1.0" encoding="utf-8"?>
<p:tagLst xmlns:p="http://schemas.openxmlformats.org/presentationml/2006/main">
  <p:tag name="AS_UNIQUEID" val="842"/>
  <p:tag name="KSO_WM_BEAUTIFY_FLAG" val=""/>
</p:tagLst>
</file>

<file path=ppt/tags/tag718.xml><?xml version="1.0" encoding="utf-8"?>
<p:tagLst xmlns:p="http://schemas.openxmlformats.org/presentationml/2006/main">
  <p:tag name="AS_UNIQUEID" val="843"/>
  <p:tag name="KSO_WM_BEAUTIFY_FLAG" val=""/>
</p:tagLst>
</file>

<file path=ppt/tags/tag719.xml><?xml version="1.0" encoding="utf-8"?>
<p:tagLst xmlns:p="http://schemas.openxmlformats.org/presentationml/2006/main">
  <p:tag name="AS_UNIQUEID" val="844"/>
  <p:tag name="KSO_WM_BEAUTIFY_FLAG" val=""/>
</p:tagLst>
</file>

<file path=ppt/tags/tag720.xml><?xml version="1.0" encoding="utf-8"?>
<p:tagLst xmlns:p="http://schemas.openxmlformats.org/presentationml/2006/main">
  <p:tag name="AS_UNIQUEID" val="845"/>
  <p:tag name="KSO_WM_BEAUTIFY_FLAG" val=""/>
</p:tagLst>
</file>

<file path=ppt/tags/tag721.xml><?xml version="1.0" encoding="utf-8"?>
<p:tagLst xmlns:p="http://schemas.openxmlformats.org/presentationml/2006/main">
  <p:tag name="AS_UNIQUEID" val="846"/>
  <p:tag name="KSO_WM_BEAUTIFY_FLAG" val=""/>
</p:tagLst>
</file>

<file path=ppt/tags/tag722.xml><?xml version="1.0" encoding="utf-8"?>
<p:tagLst xmlns:p="http://schemas.openxmlformats.org/presentationml/2006/main">
  <p:tag name="AS_UNIQUEID" val="15744"/>
</p:tagLst>
</file>

<file path=ppt/tags/tag723.xml><?xml version="1.0" encoding="utf-8"?>
<p:tagLst xmlns:p="http://schemas.openxmlformats.org/presentationml/2006/main">
  <p:tag name="AS_UNIQUEID" val="15745"/>
  <p:tag name="KSO_WM_BEAUTIFY_FLAG" val=""/>
</p:tagLst>
</file>

<file path=ppt/tags/tag724.xml><?xml version="1.0" encoding="utf-8"?>
<p:tagLst xmlns:p="http://schemas.openxmlformats.org/presentationml/2006/main">
  <p:tag name="AS_UNIQUEID" val="15746"/>
  <p:tag name="KSO_WM_BEAUTIFY_FLAG" val=""/>
</p:tagLst>
</file>

<file path=ppt/tags/tag725.xml><?xml version="1.0" encoding="utf-8"?>
<p:tagLst xmlns:p="http://schemas.openxmlformats.org/presentationml/2006/main">
  <p:tag name="AS_UNIQUEID" val="15747"/>
  <p:tag name="KSO_WM_BEAUTIFY_FLAG" val=""/>
</p:tagLst>
</file>

<file path=ppt/tags/tag726.xml><?xml version="1.0" encoding="utf-8"?>
<p:tagLst xmlns:p="http://schemas.openxmlformats.org/presentationml/2006/main">
  <p:tag name="AS_UNIQUEID" val="2232"/>
  <p:tag name="KSO_WM_BEAUTIFY_FLAG" val=""/>
</p:tagLst>
</file>

<file path=ppt/tags/tag727.xml><?xml version="1.0" encoding="utf-8"?>
<p:tagLst xmlns:p="http://schemas.openxmlformats.org/presentationml/2006/main">
  <p:tag name="AS_UNIQUEID" val="2724"/>
</p:tagLst>
</file>

<file path=ppt/tags/tag728.xml><?xml version="1.0" encoding="utf-8"?>
<p:tagLst xmlns:p="http://schemas.openxmlformats.org/presentationml/2006/main">
  <p:tag name="AS_UNIQUEID" val="15208"/>
</p:tagLst>
</file>

<file path=ppt/tags/tag729.xml><?xml version="1.0" encoding="utf-8"?>
<p:tagLst xmlns:p="http://schemas.openxmlformats.org/presentationml/2006/main">
  <p:tag name="AS_UNIQUEID" val="15749"/>
</p:tagLst>
</file>

<file path=ppt/tags/tag730.xml><?xml version="1.0" encoding="utf-8"?>
<p:tagLst xmlns:p="http://schemas.openxmlformats.org/presentationml/2006/main">
  <p:tag name="AS_UNIQUEID" val="15750"/>
  <p:tag name="KSO_WM_BEAUTIFY_FLAG" val=""/>
</p:tagLst>
</file>

<file path=ppt/tags/tag731.xml><?xml version="1.0" encoding="utf-8"?>
<p:tagLst xmlns:p="http://schemas.openxmlformats.org/presentationml/2006/main">
  <p:tag name="AS_UNIQUEID" val="15751"/>
  <p:tag name="KSO_WM_BEAUTIFY_FLAG" val=""/>
</p:tagLst>
</file>

<file path=ppt/tags/tag732.xml><?xml version="1.0" encoding="utf-8"?>
<p:tagLst xmlns:p="http://schemas.openxmlformats.org/presentationml/2006/main">
  <p:tag name="AS_UNIQUEID" val="15752"/>
  <p:tag name="KSO_WM_BEAUTIFY_FLAG" val=""/>
</p:tagLst>
</file>

<file path=ppt/tags/tag733.xml><?xml version="1.0" encoding="utf-8"?>
<p:tagLst xmlns:p="http://schemas.openxmlformats.org/presentationml/2006/main">
  <p:tag name="AS_UNIQUEID" val="15753"/>
  <p:tag name="KSO_WM_BEAUTIFY_FLAG" val=""/>
</p:tagLst>
</file>

<file path=ppt/tags/tag734.xml><?xml version="1.0" encoding="utf-8"?>
<p:tagLst xmlns:p="http://schemas.openxmlformats.org/presentationml/2006/main">
  <p:tag name="AS_UNIQUEID" val="15754"/>
  <p:tag name="KSO_WM_BEAUTIFY_FLAG" val=""/>
</p:tagLst>
</file>

<file path=ppt/tags/tag735.xml><?xml version="1.0" encoding="utf-8"?>
<p:tagLst xmlns:p="http://schemas.openxmlformats.org/presentationml/2006/main">
  <p:tag name="AS_UNIQUEID" val="15755"/>
</p:tagLst>
</file>

<file path=ppt/tags/tag736.xml><?xml version="1.0" encoding="utf-8"?>
<p:tagLst xmlns:p="http://schemas.openxmlformats.org/presentationml/2006/main">
  <p:tag name="AS_UNIQUEID" val="15756"/>
  <p:tag name="KSO_WM_BEAUTIFY_FLAG" val=""/>
</p:tagLst>
</file>

<file path=ppt/tags/tag737.xml><?xml version="1.0" encoding="utf-8"?>
<p:tagLst xmlns:p="http://schemas.openxmlformats.org/presentationml/2006/main">
  <p:tag name="AS_UNIQUEID" val="15757"/>
  <p:tag name="KSO_WM_BEAUTIFY_FLAG" val=""/>
</p:tagLst>
</file>

<file path=ppt/tags/tag738.xml><?xml version="1.0" encoding="utf-8"?>
<p:tagLst xmlns:p="http://schemas.openxmlformats.org/presentationml/2006/main">
  <p:tag name="AS_UNIQUEID" val="15758"/>
</p:tagLst>
</file>

<file path=ppt/tags/tag739.xml><?xml version="1.0" encoding="utf-8"?>
<p:tagLst xmlns:p="http://schemas.openxmlformats.org/presentationml/2006/main">
  <p:tag name="AS_UNIQUEID" val="5507"/>
  <p:tag name="KSO_WM_BEAUTIFY_FLAG" val=""/>
</p:tagLst>
</file>

<file path=ppt/tags/tag740.xml><?xml version="1.0" encoding="utf-8"?>
<p:tagLst xmlns:p="http://schemas.openxmlformats.org/presentationml/2006/main">
  <p:tag name="AS_UNIQUEID" val="15760"/>
</p:tagLst>
</file>

<file path=ppt/tags/tag741.xml><?xml version="1.0" encoding="utf-8"?>
<p:tagLst xmlns:p="http://schemas.openxmlformats.org/presentationml/2006/main">
  <p:tag name="AS_UNIQUEID" val="15761"/>
</p:tagLst>
</file>

<file path=ppt/tags/tag742.xml><?xml version="1.0" encoding="utf-8"?>
<p:tagLst xmlns:p="http://schemas.openxmlformats.org/presentationml/2006/main">
  <p:tag name="AS_UNIQUEID" val="15762"/>
</p:tagLst>
</file>

<file path=ppt/tags/tag743.xml><?xml version="1.0" encoding="utf-8"?>
<p:tagLst xmlns:p="http://schemas.openxmlformats.org/presentationml/2006/main">
  <p:tag name="AS_UNIQUEID" val="15763"/>
</p:tagLst>
</file>

<file path=ppt/tags/tag744.xml><?xml version="1.0" encoding="utf-8"?>
<p:tagLst xmlns:p="http://schemas.openxmlformats.org/presentationml/2006/main">
  <p:tag name="AS_UNIQUEID" val="15764"/>
  <p:tag name="KSO_WM_BEAUTIFY_FLAG" val=""/>
</p:tagLst>
</file>

<file path=ppt/tags/tag745.xml><?xml version="1.0" encoding="utf-8"?>
<p:tagLst xmlns:p="http://schemas.openxmlformats.org/presentationml/2006/main">
  <p:tag name="AS_UNIQUEID" val="15765"/>
</p:tagLst>
</file>

<file path=ppt/tags/tag746.xml><?xml version="1.0" encoding="utf-8"?>
<p:tagLst xmlns:p="http://schemas.openxmlformats.org/presentationml/2006/main">
  <p:tag name="AS_UNIQUEID" val="15766"/>
</p:tagLst>
</file>

<file path=ppt/tags/tag747.xml><?xml version="1.0" encoding="utf-8"?>
<p:tagLst xmlns:p="http://schemas.openxmlformats.org/presentationml/2006/main">
  <p:tag name="AS_UNIQUEID" val="15767"/>
  <p:tag name="KSO_WM_BEAUTIFY_FLAG" val=""/>
</p:tagLst>
</file>

<file path=ppt/tags/tag748.xml><?xml version="1.0" encoding="utf-8"?>
<p:tagLst xmlns:p="http://schemas.openxmlformats.org/presentationml/2006/main">
  <p:tag name="AS_UNIQUEID" val="15768"/>
</p:tagLst>
</file>

<file path=ppt/tags/tag749.xml><?xml version="1.0" encoding="utf-8"?>
<p:tagLst xmlns:p="http://schemas.openxmlformats.org/presentationml/2006/main">
  <p:tag name="AS_UNIQUEID" val="15773"/>
</p:tagLst>
</file>

<file path=ppt/tags/tag750.xml><?xml version="1.0" encoding="utf-8"?>
<p:tagLst xmlns:p="http://schemas.openxmlformats.org/presentationml/2006/main">
  <p:tag name="AS_UNIQUEID" val="5072"/>
</p:tagLst>
</file>

<file path=ppt/tags/tag751.xml><?xml version="1.0" encoding="utf-8"?>
<p:tagLst xmlns:p="http://schemas.openxmlformats.org/presentationml/2006/main">
  <p:tag name="AS_UNIQUEID" val="5072"/>
</p:tagLst>
</file>

<file path=ppt/tags/tag752.xml><?xml version="1.0" encoding="utf-8"?>
<p:tagLst xmlns:p="http://schemas.openxmlformats.org/presentationml/2006/main">
  <p:tag name="AS_UNIQUEID" val="5072"/>
</p:tagLst>
</file>

<file path=ppt/tags/tag753.xml><?xml version="1.0" encoding="utf-8"?>
<p:tagLst xmlns:p="http://schemas.openxmlformats.org/presentationml/2006/main">
  <p:tag name="AS_UNIQUEID" val="5622"/>
</p:tagLst>
</file>

<file path=ppt/tags/tag754.xml><?xml version="1.0" encoding="utf-8"?>
<p:tagLst xmlns:p="http://schemas.openxmlformats.org/presentationml/2006/main">
  <p:tag name="AS_UNIQUEID" val="5623"/>
</p:tagLst>
</file>

<file path=ppt/tags/tag755.xml><?xml version="1.0" encoding="utf-8"?>
<p:tagLst xmlns:p="http://schemas.openxmlformats.org/presentationml/2006/main">
  <p:tag name="AS_UNIQUEID" val="5625"/>
</p:tagLst>
</file>

<file path=ppt/tags/tag756.xml><?xml version="1.0" encoding="utf-8"?>
<p:tagLst xmlns:p="http://schemas.openxmlformats.org/presentationml/2006/main">
  <p:tag name="AS_UNIQUEID" val="15774"/>
</p:tagLst>
</file>

<file path=ppt/tags/tag757.xml><?xml version="1.0" encoding="utf-8"?>
<p:tagLst xmlns:p="http://schemas.openxmlformats.org/presentationml/2006/main">
  <p:tag name="AS_UNIQUEID" val="5072"/>
</p:tagLst>
</file>

<file path=ppt/tags/tag758.xml><?xml version="1.0" encoding="utf-8"?>
<p:tagLst xmlns:p="http://schemas.openxmlformats.org/presentationml/2006/main">
  <p:tag name="AS_UNIQUEID" val="5621"/>
</p:tagLst>
</file>

<file path=ppt/tags/tag759.xml><?xml version="1.0" encoding="utf-8"?>
<p:tagLst xmlns:p="http://schemas.openxmlformats.org/presentationml/2006/main">
  <p:tag name="AS_UNIQUEID" val="5072"/>
</p:tagLst>
</file>

<file path=ppt/tags/tag760.xml><?xml version="1.0" encoding="utf-8"?>
<p:tagLst xmlns:p="http://schemas.openxmlformats.org/presentationml/2006/main">
  <p:tag name="AS_UNIQUEID" val="5628"/>
</p:tagLst>
</file>

<file path=ppt/tags/tag761.xml><?xml version="1.0" encoding="utf-8"?>
<p:tagLst xmlns:p="http://schemas.openxmlformats.org/presentationml/2006/main">
  <p:tag name="AS_UNIQUEID" val="5621"/>
</p:tagLst>
</file>

<file path=ppt/tags/tag762.xml><?xml version="1.0" encoding="utf-8"?>
<p:tagLst xmlns:p="http://schemas.openxmlformats.org/presentationml/2006/main">
  <p:tag name="AS_UNIQUEID" val="5621"/>
</p:tagLst>
</file>

<file path=ppt/tags/tag763.xml><?xml version="1.0" encoding="utf-8"?>
<p:tagLst xmlns:p="http://schemas.openxmlformats.org/presentationml/2006/main">
  <p:tag name="AS_UNIQUEID" val="15775"/>
  <p:tag name="KSO_WM_BEAUTIFY_FLAG" val=""/>
</p:tagLst>
</file>

<file path=ppt/tags/tag764.xml><?xml version="1.0" encoding="utf-8"?>
<p:tagLst xmlns:p="http://schemas.openxmlformats.org/presentationml/2006/main">
  <p:tag name="AS_UNIQUEID" val="15776"/>
</p:tagLst>
</file>

<file path=ppt/tags/tag765.xml><?xml version="1.0" encoding="utf-8"?>
<p:tagLst xmlns:p="http://schemas.openxmlformats.org/presentationml/2006/main">
  <p:tag name="AS_UNIQUEID" val="5627"/>
</p:tagLst>
</file>

<file path=ppt/tags/tag766.xml><?xml version="1.0" encoding="utf-8"?>
<p:tagLst xmlns:p="http://schemas.openxmlformats.org/presentationml/2006/main">
  <p:tag name="AS_UNIQUEID" val="15777"/>
</p:tagLst>
</file>

<file path=ppt/tags/tag767.xml><?xml version="1.0" encoding="utf-8"?>
<p:tagLst xmlns:p="http://schemas.openxmlformats.org/presentationml/2006/main">
  <p:tag name="AS_UNIQUEID" val="15778"/>
</p:tagLst>
</file>

<file path=ppt/tags/tag768.xml><?xml version="1.0" encoding="utf-8"?>
<p:tagLst xmlns:p="http://schemas.openxmlformats.org/presentationml/2006/main">
  <p:tag name="AS_UNIQUEID" val="5626"/>
</p:tagLst>
</file>

<file path=ppt/tags/tag769.xml><?xml version="1.0" encoding="utf-8"?>
<p:tagLst xmlns:p="http://schemas.openxmlformats.org/presentationml/2006/main">
  <p:tag name="AS_UNIQUEID" val="15779"/>
</p:tagLst>
</file>

<file path=ppt/tags/tag770.xml><?xml version="1.0" encoding="utf-8"?>
<p:tagLst xmlns:p="http://schemas.openxmlformats.org/presentationml/2006/main">
  <p:tag name="AS_UNIQUEID" val="15770"/>
</p:tagLst>
</file>

<file path=ppt/tags/tag771.xml><?xml version="1.0" encoding="utf-8"?>
<p:tagLst xmlns:p="http://schemas.openxmlformats.org/presentationml/2006/main">
  <p:tag name="AS_UNIQUEID" val="15771"/>
</p:tagLst>
</file>

<file path=ppt/tags/tag772.xml><?xml version="1.0" encoding="utf-8"?>
<p:tagLst xmlns:p="http://schemas.openxmlformats.org/presentationml/2006/main">
  <p:tag name="AS_UNIQUEID" val="15785"/>
  <p:tag name="KSO_WM_BEAUTIFY_FLAG" val=""/>
</p:tagLst>
</file>

<file path=ppt/tags/tag773.xml><?xml version="1.0" encoding="utf-8"?>
<p:tagLst xmlns:p="http://schemas.openxmlformats.org/presentationml/2006/main">
  <p:tag name="AS_UNIQUEID" val="15786"/>
</p:tagLst>
</file>

<file path=ppt/tags/tag774.xml><?xml version="1.0" encoding="utf-8"?>
<p:tagLst xmlns:p="http://schemas.openxmlformats.org/presentationml/2006/main">
  <p:tag name="AS_UNIQUEID" val="15787"/>
</p:tagLst>
</file>

<file path=ppt/tags/tag775.xml><?xml version="1.0" encoding="utf-8"?>
<p:tagLst xmlns:p="http://schemas.openxmlformats.org/presentationml/2006/main">
  <p:tag name="AS_UNIQUEID" val="5072"/>
</p:tagLst>
</file>

<file path=ppt/tags/tag776.xml><?xml version="1.0" encoding="utf-8"?>
<p:tagLst xmlns:p="http://schemas.openxmlformats.org/presentationml/2006/main">
  <p:tag name="AS_UNIQUEID" val="5621"/>
</p:tagLst>
</file>

<file path=ppt/tags/tag777.xml><?xml version="1.0" encoding="utf-8"?>
<p:tagLst xmlns:p="http://schemas.openxmlformats.org/presentationml/2006/main">
  <p:tag name="AS_UNIQUEID" val="15788"/>
</p:tagLst>
</file>

<file path=ppt/tags/tag778.xml><?xml version="1.0" encoding="utf-8"?>
<p:tagLst xmlns:p="http://schemas.openxmlformats.org/presentationml/2006/main">
  <p:tag name="AS_UNIQUEID" val="5072"/>
</p:tagLst>
</file>

<file path=ppt/tags/tag779.xml><?xml version="1.0" encoding="utf-8"?>
<p:tagLst xmlns:p="http://schemas.openxmlformats.org/presentationml/2006/main">
  <p:tag name="AS_UNIQUEID" val="5622"/>
</p:tagLst>
</file>

<file path=ppt/tags/tag780.xml><?xml version="1.0" encoding="utf-8"?>
<p:tagLst xmlns:p="http://schemas.openxmlformats.org/presentationml/2006/main">
  <p:tag name="AS_UNIQUEID" val="5625"/>
</p:tagLst>
</file>

<file path=ppt/tags/tag781.xml><?xml version="1.0" encoding="utf-8"?>
<p:tagLst xmlns:p="http://schemas.openxmlformats.org/presentationml/2006/main">
  <p:tag name="AS_UNIQUEID" val="5626"/>
</p:tagLst>
</file>

<file path=ppt/tags/tag782.xml><?xml version="1.0" encoding="utf-8"?>
<p:tagLst xmlns:p="http://schemas.openxmlformats.org/presentationml/2006/main">
  <p:tag name="AS_UNIQUEID" val="5627"/>
</p:tagLst>
</file>

<file path=ppt/tags/tag783.xml><?xml version="1.0" encoding="utf-8"?>
<p:tagLst xmlns:p="http://schemas.openxmlformats.org/presentationml/2006/main">
  <p:tag name="AS_UNIQUEID" val="15789"/>
</p:tagLst>
</file>

<file path=ppt/tags/tag784.xml><?xml version="1.0" encoding="utf-8"?>
<p:tagLst xmlns:p="http://schemas.openxmlformats.org/presentationml/2006/main">
  <p:tag name="AS_UNIQUEID" val="5072"/>
</p:tagLst>
</file>

<file path=ppt/tags/tag785.xml><?xml version="1.0" encoding="utf-8"?>
<p:tagLst xmlns:p="http://schemas.openxmlformats.org/presentationml/2006/main">
  <p:tag name="AS_UNIQUEID" val="5621"/>
</p:tagLst>
</file>

<file path=ppt/tags/tag786.xml><?xml version="1.0" encoding="utf-8"?>
<p:tagLst xmlns:p="http://schemas.openxmlformats.org/presentationml/2006/main">
  <p:tag name="AS_UNIQUEID" val="15790"/>
  <p:tag name="KSO_WM_BEAUTIFY_FLAG" val=""/>
</p:tagLst>
</file>

<file path=ppt/tags/tag787.xml><?xml version="1.0" encoding="utf-8"?>
<p:tagLst xmlns:p="http://schemas.openxmlformats.org/presentationml/2006/main">
  <p:tag name="AS_UNIQUEID" val="15781"/>
</p:tagLst>
</file>

<file path=ppt/tags/tag788.xml><?xml version="1.0" encoding="utf-8"?>
<p:tagLst xmlns:p="http://schemas.openxmlformats.org/presentationml/2006/main">
  <p:tag name="AS_UNIQUEID" val="15782"/>
</p:tagLst>
</file>

<file path=ppt/tags/tag789.xml><?xml version="1.0" encoding="utf-8"?>
<p:tagLst xmlns:p="http://schemas.openxmlformats.org/presentationml/2006/main">
  <p:tag name="AS_UNIQUEID" val="15783"/>
</p:tagLst>
</file>

<file path=ppt/tags/tag790.xml><?xml version="1.0" encoding="utf-8"?>
<p:tagLst xmlns:p="http://schemas.openxmlformats.org/presentationml/2006/main">
  <p:tag name="AS_UNIQUEID" val="2741"/>
  <p:tag name="KSO_WM_BEAUTIFY_FLAG" val="#wm#"/>
  <p:tag name="KSO_WM_SLIDE_BACKGROUND_TYPE" val="bottomTop"/>
  <p:tag name="KSO_WM_SLIDE_BK_DARK_LIGHT" val="2"/>
  <p:tag name="KSO_WM_TAG_VERSION" val="1.0"/>
  <p:tag name="KSO_WM_UNIT_BK_DARK_LIGHT" val="2"/>
  <p:tag name="KSO_WM_UNIT_COMPATIBLE" val="0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_16*i*1"/>
  <p:tag name="KSO_WM_UNIT_INDEX" val="1"/>
  <p:tag name="KSO_WM_UNIT_LAYERLEVEL" val="1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91.xml><?xml version="1.0" encoding="utf-8"?>
<p:tagLst xmlns:p="http://schemas.openxmlformats.org/presentationml/2006/main">
  <p:tag name="AS_UNIQUEID" val="2742"/>
  <p:tag name="KSO_WM_BEAUTIFY_FLAG" val="#wm#"/>
  <p:tag name="KSO_WM_SLIDE_BACKGROUND_TYPE" val="bottomTop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5"/>
  <p:tag name="KSO_WM_UNIT_FILL_FORE_SCHEMECOLOR_INDEX_1_BRIGHTNESS" val="-0.1"/>
  <p:tag name="KSO_WM_UNIT_FILL_FORE_SCHEMECOLOR_INDEX_1_POS" val="0"/>
  <p:tag name="KSO_WM_UNIT_FILL_FORE_SCHEMECOLOR_INDEX_1_TRANS" val="0.76"/>
  <p:tag name="KSO_WM_UNIT_FILL_FORE_SCHEMECOLOR_INDEX_2" val="16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90"/>
  <p:tag name="KSO_WM_UNIT_FILL_GRADIENT_DIRECTION" val="1"/>
  <p:tag name="KSO_WM_UNIT_FILL_GRADIENT_TYPE" val="0"/>
  <p:tag name="KSO_WM_UNIT_FILL_TYPE" val="3"/>
  <p:tag name="KSO_WM_UNIT_HIGHLIGHT" val="0"/>
  <p:tag name="KSO_WM_UNIT_ID" val="_16**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92.xml><?xml version="1.0" encoding="utf-8"?>
<p:tagLst xmlns:p="http://schemas.openxmlformats.org/presentationml/2006/main">
  <p:tag name="AS_UNIQUEID" val="2743"/>
  <p:tag name="KSO_WM_BEAUTIFY_FLAG" val="#wm#"/>
  <p:tag name="KSO_WM_CHIP_GROUPID" val="5eda18a25860357932c55e72"/>
  <p:tag name="KSO_WM_CHIP_XID" val="5eda18ef5860357932c55e83"/>
  <p:tag name="KSO_WM_TAG_VERSION" val="1.0"/>
  <p:tag name="KSO_WM_TEMPLATE_ASSEMBLE_GROUPID" val="5fd0daa61fa9d42129dd8971"/>
  <p:tag name="KSO_WM_TEMPLATE_ASSEMBLE_XID" val="5fd0daa61fa9d42129dd8971"/>
  <p:tag name="KSO_WM_TEMPLATE_CATEGORY" val="diagram"/>
  <p:tag name="KSO_WM_TEMPLATE_INDEX" val="20212811"/>
  <p:tag name="KSO_WM_UNIT_BLOCK" val="0"/>
  <p:tag name="KSO_WM_UNIT_COMPATIBLE" val="0"/>
  <p:tag name="KSO_WM_UNIT_DEC_AREA_ID" val="ac983ccc44e24924a07b7d6ae7abfe89"/>
  <p:tag name="KSO_WM_UNIT_DECORATE_INFO" val="{&quot;DecorateInfoH&quot;:{&quot;IsAbs&quot;:false},&quot;DecorateInfoW&quot;:{&quot;IsAbs&quot;:false},&quot;DecorateInfoX&quot;:{&quot;IsAbs&quot;:false,&quot;Pos&quot;:1},&quot;DecorateInfoY&quot;:{&quot;IsAbs&quot;:false,&quot;Pos&quot;:1},&quot;ReferentInfo&quot;:{&quot;Id&quot;:&quot;5a97a2993de741a4a0eb6f8e0095d79c&quot;,&quot;X&quot;:{&quot;Pos&quot;:1},&quot;Y&quot;:{&quot;Pos&quot;:1}},&quot;whChangeMode&quot;:0}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diagram20212811_1*i*2"/>
  <p:tag name="KSO_WM_UNIT_INDEX" val="2"/>
  <p:tag name="KSO_WM_UNIT_LAYERLEVEL" val="1"/>
  <p:tag name="KSO_WM_UNIT_SHADOW_SCHEMECOLOR_INDEX" val="13"/>
  <p:tag name="KSO_WM_UNIT_SHADOW_SCHEMECOLOR_INDEX_BRIGHTNESS" val="0"/>
  <p:tag name="KSO_WM_UNIT_SM_LIMIT_TYPE" val="2"/>
  <p:tag name="KSO_WM_UNIT_TYPE" val="i"/>
  <p:tag name="KSO_WM_UNIT_VALUE" val="864"/>
</p:tagLst>
</file>

<file path=ppt/tags/tag793.xml><?xml version="1.0" encoding="utf-8"?>
<p:tagLst xmlns:p="http://schemas.openxmlformats.org/presentationml/2006/main">
  <p:tag name="AS_UNIQUEID" val="2744"/>
  <p:tag name="KSO_WM_ASSEMBLE_CHIP_INDEX" val="33e1c688c5424d668066b0e27861c6a9"/>
  <p:tag name="KSO_WM_BEAUTIFY_FLAG" val="#wm#"/>
  <p:tag name="KSO_WM_CHIP_FILLAREA_FILL_RULE" val="{&quot;fill_align&quot;:&quot;ct&quot;,&quot;fill_mode&quot;:&quot;full&quot;,&quot;sacle_strategy&quot;:&quot;smart&quot;}"/>
  <p:tag name="KSO_WM_CHIP_GROUPID" val="5e7881253197e252a37019b5"/>
  <p:tag name="KSO_WM_CHIP_XID" val="5e7881253197e252a37019b6"/>
  <p:tag name="KSO_WM_TAG_VERSION" val="1.0"/>
  <p:tag name="KSO_WM_TEMPLATE_ASSEMBLE_GROUPID" val="5fd0daa61fa9d42129dd8971"/>
  <p:tag name="KSO_WM_TEMPLATE_ASSEMBLE_XID" val="5fd0daa61fa9d42129dd8971"/>
  <p:tag name="KSO_WM_TEMPLATE_CATEGORY" val="diagram"/>
  <p:tag name="KSO_WM_TEMPLATE_INDEX" val="20212811"/>
  <p:tag name="KSO_WM_UNIT_BLOCK" val="0"/>
  <p:tag name="KSO_WM_UNIT_COMPATIBLE" val="0"/>
  <p:tag name="KSO_WM_UNIT_DEC_AREA_ID" val="927a73a018fc4023b9d01225f13ee89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EFAULT_FONT" val="24;44;4"/>
  <p:tag name="KSO_WM_UNIT_DIAGRAM_ISNUMVISUAL" val="0"/>
  <p:tag name="KSO_WM_UNIT_DIAGRAM_ISREFERUNIT" val="0"/>
  <p:tag name="KSO_WM_UNIT_HIGHLIGHT" val="0"/>
  <p:tag name="KSO_WM_UNIT_ID" val="diagram20212811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大标题内容"/>
  <p:tag name="KSO_WM_UNIT_SHOW_EDIT_AREA_INDICATION" val="1"/>
  <p:tag name="KSO_WM_UNIT_SM_LIMIT_TYPE" val="2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VALUE" val="24"/>
</p:tagLst>
</file>

<file path=ppt/tags/tag794.xml><?xml version="1.0" encoding="utf-8"?>
<p:tagLst xmlns:p="http://schemas.openxmlformats.org/presentationml/2006/main">
  <p:tag name="AS_UNIQUEID" val="2745"/>
  <p:tag name="KSO_WM_ASSEMBLE_CHIP_INDEX" val="5a11a4a875524aaeb2af8918145d2c4b"/>
  <p:tag name="KSO_WM_BEAUTIFY_FLAG" val="#wm#"/>
  <p:tag name="KSO_WM_CHIP_FILLAREA_FILL_RULE" val="{&quot;fill_align&quot;:&quot;cm&quot;,&quot;fill_mode&quot;:&quot;full&quot;,&quot;sacle_strategy&quot;:&quot;smart&quot;}"/>
  <p:tag name="KSO_WM_CHIP_GROUPID" val="5e6b05596848fb12bee65ac8"/>
  <p:tag name="KSO_WM_CHIP_XID" val="5e6b05596848fb12bee65aca"/>
  <p:tag name="KSO_WM_TAG_VERSION" val="1.0"/>
  <p:tag name="KSO_WM_TEMPLATE_ASSEMBLE_GROUPID" val="5fd0daa61fa9d42129dd8971"/>
  <p:tag name="KSO_WM_TEMPLATE_ASSEMBLE_XID" val="5fd0daa61fa9d42129dd8971"/>
  <p:tag name="KSO_WM_TEMPLATE_CATEGORY" val="diagram"/>
  <p:tag name="KSO_WM_TEMPLATE_INDEX" val="20212811"/>
  <p:tag name="KSO_WM_UNIT_BLOCK" val="0"/>
  <p:tag name="KSO_WM_UNIT_COMPATIBLE" val="0"/>
  <p:tag name="KSO_WM_UNIT_DEC_AREA_ID" val="5a97a2993de741a4a0eb6f8e0095d79c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EFAULT_FONT" val="14;20;2"/>
  <p:tag name="KSO_WM_UNIT_DIAGRAM_ISNUMVISUAL" val="0"/>
  <p:tag name="KSO_WM_UNIT_DIAGRAM_ISREFERUNIT" val="0"/>
  <p:tag name="KSO_WM_UNIT_HIGHLIGHT" val="0"/>
  <p:tag name="KSO_WM_UNIT_ID" val="diagram20212811_1*f*1"/>
  <p:tag name="KSO_WM_UNIT_INDEX" val="1"/>
  <p:tag name="KSO_WM_UNIT_LAYERLEVEL" val="1"/>
  <p:tag name="KSO_WM_UNIT_NOCLEAR" val="0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；但请您尽可能提炼思想的精髓，否则容易造成观者的阅读压力，适得其反。正如我们都希望改变世界，希望给别人带去光明，但更多时候我们只需要播下一颗种子，自然有微风吹拂，雨露滋养。恰如其分的表达观点，往往事半功倍。当您的内容到达这个限度时，或许已经不纯粹作用于演示，极大可能运用于阅读领域；无论是传播观点、知识分享还是汇报工作，内容的详尽固然重要，但请一定注意信息框架的清晰，这样才能使内容层次分明，页面简洁易读。如果您的内容确实非常重要又难以精简，也请使用分段处理，对内容进行简单的梳理和提炼，这样会使逻辑框架相对清晰。"/>
  <p:tag name="KSO_WM_UNIT_SHOW_EDIT_AREA_INDICATION" val="1"/>
  <p:tag name="KSO_WM_UNIT_SM_LIMIT_TYPE" val="2"/>
  <p:tag name="KSO_WM_UNIT_SUBTYPE" val="a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UNIT_TEXT_FILL_FORE_SCHEMECOLOR_INDEX" val="13"/>
  <p:tag name="KSO_WM_UNIT_TEXT_FILL_FORE_SCHEMECOLOR_INDEX_BRIGHTNESS" val="0.25"/>
  <p:tag name="KSO_WM_UNIT_TEXT_FILL_TYPE" val="1"/>
  <p:tag name="KSO_WM_UNIT_TEXT_SUBTYPE" val="a"/>
  <p:tag name="KSO_WM_UNIT_TYPE" val="f"/>
  <p:tag name="KSO_WM_UNIT_VALUE" val="360"/>
</p:tagLst>
</file>

<file path=ppt/tags/tag795.xml><?xml version="1.0" encoding="utf-8"?>
<p:tagLst xmlns:p="http://schemas.openxmlformats.org/presentationml/2006/main">
  <p:tag name="KSO_WM_BEAUTIFY_FLAG" val="#wm#"/>
  <p:tag name="KSO_WM_CHIP_DECFILLPROP" val="[]"/>
  <p:tag name="KSO_WM_CHIP_FILLPROP" val="[[{&quot;text_align&quot;:&quot;lt&quot;,&quot;text_direction&quot;:&quot;horizontal&quot;,&quot;support_big_font&quot;:false,&quot;picture_toward&quot;:0,&quot;picture_dockside&quot;:[],&quot;fill_id&quot;:&quot;fbc1d1c81b9c4bca8f09873cfc4ac6db&quot;,&quot;fill_align&quot;:&quot;lt&quot;,&quot;chip_types&quot;:[&quot;header&quot;]},{&quot;text_align&quot;:&quot;lm&quot;,&quot;text_direction&quot;:&quot;horizontal&quot;,&quot;support_features&quot;:[&quot;collage&quot;,&quot;carousel&quot;],&quot;support_big_font&quot;:false,&quot;picture_toward&quot;:0,&quot;picture_dockside&quot;:[],&quot;fill_id&quot;:&quot;862a40b1085942b3ac37b2627f08a9a8&quot;,&quot;fill_align&quot;:&quot;cm&quot;,&quot;chip_types&quot;:[&quot;diagram&quot;,&quot;pictext&quot;,&quot;text&quot;,&quot;picture&quot;,&quot;chart&quot;,&quot;table&quot;,&quot;video&quot;]}],[{&quot;text_align&quot;:&quot;ct&quot;,&quot;text_direction&quot;:&quot;horizontal&quot;,&quot;support_big_font&quot;:false,&quot;picture_toward&quot;:0,&quot;picture_dockside&quot;:[],&quot;fill_id&quot;:&quot;fbc1d1c81b9c4bca8f09873cfc4ac6db&quot;,&quot;fill_align&quot;:&quot;ct&quot;,&quot;chip_types&quot;:[&quot;header&quot;]},{&quot;text_align&quot;:&quot;lm&quot;,&quot;text_direction&quot;:&quot;horizontal&quot;,&quot;support_features&quot;:[&quot;collage&quot;,&quot;carousel&quot;],&quot;support_big_font&quot;:false,&quot;picture_toward&quot;:0,&quot;picture_dockside&quot;:[],&quot;fill_id&quot;:&quot;862a40b1085942b3ac37b2627f08a9a8&quot;,&quot;fill_align&quot;:&quot;cm&quot;,&quot;chip_types&quot;:[&quot;diagram&quot;,&quot;pictext&quot;,&quot;text&quot;,&quot;picture&quot;,&quot;chart&quot;,&quot;table&quot;,&quot;video&quot;]}]]"/>
  <p:tag name="KSO_WM_CHIP_GROUPID" val="5eda18a25860357932c55e72"/>
  <p:tag name="KSO_WM_CHIP_INFOS" val="{&quot;type&quot;:0,&quot;layout_type&quot;:&quot;topbottom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]},&quot;slide_type&quot;:[&quot;text&quot;]}"/>
  <p:tag name="KSO_WM_CHIP_XID" val="5eda18ef5860357932c55e83"/>
  <p:tag name="KSO_WM_SLIDE_BACKGROUND" val="[&quot;bottomTop&quot;,&quot;general&quot;]"/>
  <p:tag name="KSO_WM_SLIDE_BACKGROUND_TYPE" val="bottomTop"/>
  <p:tag name="KSO_WM_SLIDE_BK_DARK_LIGHT" val="2"/>
  <p:tag name="KSO_WM_SLIDE_ID" val="diagram20212811_1"/>
  <p:tag name="KSO_WM_SLIDE_INDEX" val="1"/>
  <p:tag name="KSO_WM_SLIDE_ITEM_CNT" val="0"/>
  <p:tag name="KSO_WM_SLIDE_LAYOUT" val="a_f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.44444444799999999,&quot;topAbs&quot;:false,&quot;type&quot;:&quot;bottomTop&quot;},{&quot;bottom&quot;:0,&quot;bottomAbs&quot;:false,&quot;left&quot;:0,&quot;leftAbs&quot;:false,&quot;right&quot;:0,&quot;rightAbs&quot;:false,&quot;top&quot;:0,&quot;topAbs&quot;:false,&quot;type&quot;:&quot;general&quot;}],&quot;id&quot;:&quot;2020-12-09T22:09:43&quot;,&quot;maxSize&quot;:{&quot;size1&quot;:26.699999999999999},&quot;minSize&quot;:{&quot;size1&quot;:20},&quot;normalSize&quot;:{&quot;size1&quot;:26.699814814814822},&quot;subLayout&quot;:[{&quot;id&quot;:&quot;2020-12-09T22:09:43&quot;,&quot;margin&quot;:{&quot;bottom&quot;:0,&quot;left&quot;:1.6929999589920044,&quot;right&quot;:1.6929999589920044,&quot;top&quot;:1.6929999589920044},&quot;type&quot;:0},{&quot;id&quot;:&quot;2020-12-09T22:09:43&quot;,&quot;margin&quot;:{&quot;bottom&quot;:2.5399999618530273,&quot;left&quot;:2.5399999618530273,&quot;right&quot;:2.5399999618530273,&quot;top&quot;:2.1170001029968262},&quot;type&quot;:0}],&quot;type&quot;:0}"/>
  <p:tag name="KSO_WM_SLIDE_POSITION" val="0*48"/>
  <p:tag name="KSO_WM_SLIDE_RATIO" val="1.777778"/>
  <p:tag name="KSO_WM_SLIDE_SIZE" val="960*491"/>
  <p:tag name="KSO_WM_SLIDE_SUBTYPE" val="pureTxt"/>
  <p:tag name="KSO_WM_SLIDE_SUPPORT_FEATURE_TYPE" val="0"/>
  <p:tag name="KSO_WM_SLIDE_TYPE" val="text"/>
  <p:tag name="KSO_WM_TAG_VERSION" val="1.0"/>
  <p:tag name="KSO_WM_TEMPLATE_ASSEMBLE_GROUPID" val="5fd0daa61fa9d42129dd8971"/>
  <p:tag name="KSO_WM_TEMPLATE_ASSEMBLE_XID" val="5fd0daa61fa9d42129dd8971"/>
  <p:tag name="KSO_WM_TEMPLATE_CATEGORY" val="diagram"/>
  <p:tag name="KSO_WM_TEMPLATE_COLOR_TYPE" val="1"/>
  <p:tag name="KSO_WM_TEMPLATE_INDEX" val="20212811"/>
  <p:tag name="KSO_WM_TEMPLATE_MASTER_TYPE" val="0"/>
  <p:tag name="KSO_WM_TEMPLATE_SUBCATEGORY" val="21"/>
</p:tagLst>
</file>

<file path=ppt/tags/tag796.xml><?xml version="1.0" encoding="utf-8"?>
<p:tagLst xmlns:p="http://schemas.openxmlformats.org/presentationml/2006/main">
  <p:tag name="AS_UNIQUEID" val="15793"/>
</p:tagLst>
</file>

<file path=ppt/tags/tag797.xml><?xml version="1.0" encoding="utf-8"?>
<p:tagLst xmlns:p="http://schemas.openxmlformats.org/presentationml/2006/main">
  <p:tag name="AS_UNIQUEID" val="5939"/>
</p:tagLst>
</file>

<file path=ppt/tags/tag798.xml><?xml version="1.0" encoding="utf-8"?>
<p:tagLst xmlns:p="http://schemas.openxmlformats.org/presentationml/2006/main">
  <p:tag name="AS_UNIQUEID" val="5948"/>
</p:tagLst>
</file>

<file path=ppt/tags/tag799.xml><?xml version="1.0" encoding="utf-8"?>
<p:tagLst xmlns:p="http://schemas.openxmlformats.org/presentationml/2006/main">
  <p:tag name="AS_UNIQUEID" val="5949"/>
</p:tagLst>
</file>

<file path=ppt/tags/tag800.xml><?xml version="1.0" encoding="utf-8"?>
<p:tagLst xmlns:p="http://schemas.openxmlformats.org/presentationml/2006/main">
  <p:tag name="AS_UNIQUEID" val="15794"/>
</p:tagLst>
</file>

<file path=ppt/tags/tag801.xml><?xml version="1.0" encoding="utf-8"?>
<p:tagLst xmlns:p="http://schemas.openxmlformats.org/presentationml/2006/main">
  <p:tag name="AS_UNIQUEID" val="5951"/>
</p:tagLst>
</file>

<file path=ppt/tags/tag802.xml><?xml version="1.0" encoding="utf-8"?>
<p:tagLst xmlns:p="http://schemas.openxmlformats.org/presentationml/2006/main">
  <p:tag name="AS_UNIQUEID" val="5952"/>
</p:tagLst>
</file>

<file path=ppt/tags/tag803.xml><?xml version="1.0" encoding="utf-8"?>
<p:tagLst xmlns:p="http://schemas.openxmlformats.org/presentationml/2006/main">
  <p:tag name="AS_UNIQUEID" val="5931"/>
</p:tagLst>
</file>

<file path=ppt/tags/tag804.xml><?xml version="1.0" encoding="utf-8"?>
<p:tagLst xmlns:p="http://schemas.openxmlformats.org/presentationml/2006/main">
  <p:tag name="AS_UNIQUEID" val="5932"/>
</p:tagLst>
</file>

<file path=ppt/tags/tag805.xml><?xml version="1.0" encoding="utf-8"?>
<p:tagLst xmlns:p="http://schemas.openxmlformats.org/presentationml/2006/main">
  <p:tag name="AS_UNIQUEID" val="5934"/>
</p:tagLst>
</file>

<file path=ppt/tags/tag806.xml><?xml version="1.0" encoding="utf-8"?>
<p:tagLst xmlns:p="http://schemas.openxmlformats.org/presentationml/2006/main">
  <p:tag name="AS_UNIQUEID" val="5936"/>
</p:tagLst>
</file>

<file path=ppt/tags/tag807.xml><?xml version="1.0" encoding="utf-8"?>
<p:tagLst xmlns:p="http://schemas.openxmlformats.org/presentationml/2006/main">
  <p:tag name="AS_UNIQUEID" val="5950"/>
</p:tagLst>
</file>

<file path=ppt/tags/tag808.xml><?xml version="1.0" encoding="utf-8"?>
<p:tagLst xmlns:p="http://schemas.openxmlformats.org/presentationml/2006/main">
  <p:tag name="AS_UNIQUEID" val="5947"/>
</p:tagLst>
</file>

<file path=ppt/tags/tag809.xml><?xml version="1.0" encoding="utf-8"?>
<p:tagLst xmlns:p="http://schemas.openxmlformats.org/presentationml/2006/main">
  <p:tag name="AS_UNIQUEID" val="15795"/>
</p:tagLst>
</file>

<file path=ppt/tags/tag810.xml><?xml version="1.0" encoding="utf-8"?>
<p:tagLst xmlns:p="http://schemas.openxmlformats.org/presentationml/2006/main">
  <p:tag name="AS_UNIQUEID" val="5940"/>
</p:tagLst>
</file>

<file path=ppt/tags/tag811.xml><?xml version="1.0" encoding="utf-8"?>
<p:tagLst xmlns:p="http://schemas.openxmlformats.org/presentationml/2006/main">
  <p:tag name="AS_UNIQUEID" val="15796"/>
</p:tagLst>
</file>

<file path=ppt/tags/tag812.xml><?xml version="1.0" encoding="utf-8"?>
<p:tagLst xmlns:p="http://schemas.openxmlformats.org/presentationml/2006/main">
  <p:tag name="AS_UNIQUEID" val="15797"/>
</p:tagLst>
</file>

<file path=ppt/tags/tag813.xml><?xml version="1.0" encoding="utf-8"?>
<p:tagLst xmlns:p="http://schemas.openxmlformats.org/presentationml/2006/main">
  <p:tag name="AS_UNIQUEID" val="5938"/>
</p:tagLst>
</file>

<file path=ppt/tags/tag814.xml><?xml version="1.0" encoding="utf-8"?>
<p:tagLst xmlns:p="http://schemas.openxmlformats.org/presentationml/2006/main">
  <p:tag name="AS_UNIQUEID" val="5942"/>
</p:tagLst>
</file>

<file path=ppt/tags/tag815.xml><?xml version="1.0" encoding="utf-8"?>
<p:tagLst xmlns:p="http://schemas.openxmlformats.org/presentationml/2006/main">
  <p:tag name="AS_UNIQUEID" val="5943"/>
</p:tagLst>
</file>

<file path=ppt/tags/tag816.xml><?xml version="1.0" encoding="utf-8"?>
<p:tagLst xmlns:p="http://schemas.openxmlformats.org/presentationml/2006/main">
  <p:tag name="AS_UNIQUEID" val="5944"/>
</p:tagLst>
</file>

<file path=ppt/tags/tag817.xml><?xml version="1.0" encoding="utf-8"?>
<p:tagLst xmlns:p="http://schemas.openxmlformats.org/presentationml/2006/main">
  <p:tag name="AS_UNIQUEID" val="5945"/>
</p:tagLst>
</file>

<file path=ppt/tags/tag818.xml><?xml version="1.0" encoding="utf-8"?>
<p:tagLst xmlns:p="http://schemas.openxmlformats.org/presentationml/2006/main">
  <p:tag name="AS_UNIQUEID" val="15798"/>
</p:tagLst>
</file>

<file path=ppt/tags/tag819.xml><?xml version="1.0" encoding="utf-8"?>
<p:tagLst xmlns:p="http://schemas.openxmlformats.org/presentationml/2006/main">
  <p:tag name="AS_UNIQUEID" val="15799"/>
</p:tagLst>
</file>

<file path=ppt/tags/tag820.xml><?xml version="1.0" encoding="utf-8"?>
<p:tagLst xmlns:p="http://schemas.openxmlformats.org/presentationml/2006/main">
  <p:tag name="AS_UNIQUEID" val="5933"/>
</p:tagLst>
</file>

<file path=ppt/tags/tag821.xml><?xml version="1.0" encoding="utf-8"?>
<p:tagLst xmlns:p="http://schemas.openxmlformats.org/presentationml/2006/main">
  <p:tag name="AS_UNIQUEID" val="5935"/>
</p:tagLst>
</file>

<file path=ppt/tags/tag822.xml><?xml version="1.0" encoding="utf-8"?>
<p:tagLst xmlns:p="http://schemas.openxmlformats.org/presentationml/2006/main">
  <p:tag name="AS_UNIQUEID" val="5937"/>
</p:tagLst>
</file>

<file path=ppt/tags/tag823.xml><?xml version="1.0" encoding="utf-8"?>
<p:tagLst xmlns:p="http://schemas.openxmlformats.org/presentationml/2006/main">
  <p:tag name="AS_UNIQUEID" val="5941"/>
</p:tagLst>
</file>

<file path=ppt/tags/tag824.xml><?xml version="1.0" encoding="utf-8"?>
<p:tagLst xmlns:p="http://schemas.openxmlformats.org/presentationml/2006/main">
  <p:tag name="AS_UNIQUEID" val="5946"/>
</p:tagLst>
</file>

<file path=ppt/tags/tag825.xml><?xml version="1.0" encoding="utf-8"?>
<p:tagLst xmlns:p="http://schemas.openxmlformats.org/presentationml/2006/main">
  <p:tag name="AS_UNIQUEID" val="15800"/>
</p:tagLst>
</file>

<file path=ppt/tags/tag826.xml><?xml version="1.0" encoding="utf-8"?>
<p:tagLst xmlns:p="http://schemas.openxmlformats.org/presentationml/2006/main">
  <p:tag name="AS_UNIQUEID" val="15801"/>
  <p:tag name="KSO_WM_BEAUTIFY_FLAG" val=""/>
</p:tagLst>
</file>

<file path=ppt/tags/tag827.xml><?xml version="1.0" encoding="utf-8"?>
<p:tagLst xmlns:p="http://schemas.openxmlformats.org/presentationml/2006/main">
  <p:tag name="AS_UNIQUEID" val="15802"/>
  <p:tag name="KSO_WM_BEAUTIFY_FLAG" val=""/>
</p:tagLst>
</file>

<file path=ppt/tags/tag828.xml><?xml version="1.0" encoding="utf-8"?>
<p:tagLst xmlns:p="http://schemas.openxmlformats.org/presentationml/2006/main">
  <p:tag name="AS_UNIQUEID" val="5323"/>
</p:tagLst>
</file>

<file path=ppt/tags/tag829.xml><?xml version="1.0" encoding="utf-8"?>
<p:tagLst xmlns:p="http://schemas.openxmlformats.org/presentationml/2006/main">
  <p:tag name="AS_UNIQUEID" val="1612"/>
  <p:tag name="KSO_WM_UNIT_PLACING_PICTURE_USER_VIEWPORT" val="{&quot;height&quot;:4490.25,&quot;width&quot;:4842.75}"/>
</p:tagLst>
</file>

<file path=ppt/tags/tag830.xml><?xml version="1.0" encoding="utf-8"?>
<p:tagLst xmlns:p="http://schemas.openxmlformats.org/presentationml/2006/main">
  <p:tag name="AS_UNIQUEID" val="15804"/>
</p:tagLst>
</file>

<file path=ppt/tags/tag831.xml><?xml version="1.0" encoding="utf-8"?>
<p:tagLst xmlns:p="http://schemas.openxmlformats.org/presentationml/2006/main">
  <p:tag name="AS_UNIQUEID" val="15805"/>
  <p:tag name="KSO_WM_BEAUTIFY_FLAG" val=""/>
</p:tagLst>
</file>

<file path=ppt/tags/tag832.xml><?xml version="1.0" encoding="utf-8"?>
<p:tagLst xmlns:p="http://schemas.openxmlformats.org/presentationml/2006/main">
  <p:tag name="AS_UNIQUEID" val="15806"/>
  <p:tag name="KSO_WM_BEAUTIFY_FLAG" val=""/>
</p:tagLst>
</file>

<file path=ppt/tags/tag833.xml><?xml version="1.0" encoding="utf-8"?>
<p:tagLst xmlns:p="http://schemas.openxmlformats.org/presentationml/2006/main">
  <p:tag name="AS_UNIQUEID" val="5323"/>
  <p:tag name="KSO_WM_BEAUTIFY_FLAG" val=""/>
</p:tagLst>
</file>

<file path=ppt/tags/tag834.xml><?xml version="1.0" encoding="utf-8"?>
<p:tagLst xmlns:p="http://schemas.openxmlformats.org/presentationml/2006/main">
  <p:tag name="AS_UNIQUEID" val="2771"/>
</p:tagLst>
</file>

<file path=ppt/tags/tag835.xml><?xml version="1.0" encoding="utf-8"?>
<p:tagLst xmlns:p="http://schemas.openxmlformats.org/presentationml/2006/main">
  <p:tag name="AS_UNIQUEID" val="15218"/>
  <p:tag name="KSO_WM_BEAUTIFY_FLAG" val=""/>
</p:tagLst>
</file>

<file path=ppt/tags/tag836.xml><?xml version="1.0" encoding="utf-8"?>
<p:tagLst xmlns:p="http://schemas.openxmlformats.org/presentationml/2006/main">
  <p:tag name="AS_UNIQUEID" val="15807"/>
</p:tagLst>
</file>

<file path=ppt/tags/tag837.xml><?xml version="1.0" encoding="utf-8"?>
<p:tagLst xmlns:p="http://schemas.openxmlformats.org/presentationml/2006/main">
  <p:tag name="AS_UNIQUEID" val="15808"/>
</p:tagLst>
</file>

<file path=ppt/tags/tag838.xml><?xml version="1.0" encoding="utf-8"?>
<p:tagLst xmlns:p="http://schemas.openxmlformats.org/presentationml/2006/main">
  <p:tag name="AS_UNIQUEID" val="2782"/>
  <p:tag name="KSO_WM_BEAUTIFY_FLAG" val=""/>
</p:tagLst>
</file>

<file path=ppt/tags/tag839.xml><?xml version="1.0" encoding="utf-8"?>
<p:tagLst xmlns:p="http://schemas.openxmlformats.org/presentationml/2006/main">
  <p:tag name="AS_UNIQUEID" val="2782"/>
  <p:tag name="KSO_WM_BEAUTIFY_FLAG" val=""/>
</p:tagLst>
</file>

<file path=ppt/tags/tag840.xml><?xml version="1.0" encoding="utf-8"?>
<p:tagLst xmlns:p="http://schemas.openxmlformats.org/presentationml/2006/main">
  <p:tag name="AS_UNIQUEID" val="15809"/>
</p:tagLst>
</file>

<file path=ppt/tags/tag841.xml><?xml version="1.0" encoding="utf-8"?>
<p:tagLst xmlns:p="http://schemas.openxmlformats.org/presentationml/2006/main">
  <p:tag name="AS_UNIQUEID" val="2815"/>
</p:tagLst>
</file>

<file path=ppt/tags/tag842.xml><?xml version="1.0" encoding="utf-8"?>
<p:tagLst xmlns:p="http://schemas.openxmlformats.org/presentationml/2006/main">
  <p:tag name="AS_UNIQUEID" val="15810"/>
</p:tagLst>
</file>

<file path=ppt/tags/tag843.xml><?xml version="1.0" encoding="utf-8"?>
<p:tagLst xmlns:p="http://schemas.openxmlformats.org/presentationml/2006/main">
  <p:tag name="AS_UNIQUEID" val="15811"/>
</p:tagLst>
</file>

<file path=ppt/tags/tag844.xml><?xml version="1.0" encoding="utf-8"?>
<p:tagLst xmlns:p="http://schemas.openxmlformats.org/presentationml/2006/main">
  <p:tag name="AS_UNIQUEID" val="15812"/>
</p:tagLst>
</file>

<file path=ppt/tags/tag845.xml><?xml version="1.0" encoding="utf-8"?>
<p:tagLst xmlns:p="http://schemas.openxmlformats.org/presentationml/2006/main">
  <p:tag name="AS_UNIQUEID" val="15813"/>
</p:tagLst>
</file>

<file path=ppt/tags/tag846.xml><?xml version="1.0" encoding="utf-8"?>
<p:tagLst xmlns:p="http://schemas.openxmlformats.org/presentationml/2006/main">
  <p:tag name="AS_UNIQUEID" val="2006"/>
</p:tagLst>
</file>

<file path=ppt/tags/tag847.xml><?xml version="1.0" encoding="utf-8"?>
<p:tagLst xmlns:p="http://schemas.openxmlformats.org/presentationml/2006/main">
  <p:tag name="AS_UNIQUEID" val="2007"/>
</p:tagLst>
</file>

<file path=ppt/tags/tag848.xml><?xml version="1.0" encoding="utf-8"?>
<p:tagLst xmlns:p="http://schemas.openxmlformats.org/presentationml/2006/main">
  <p:tag name="AS_UNIQUEID" val="2008"/>
</p:tagLst>
</file>

<file path=ppt/tags/tag849.xml><?xml version="1.0" encoding="utf-8"?>
<p:tagLst xmlns:p="http://schemas.openxmlformats.org/presentationml/2006/main">
  <p:tag name="AS_UNIQUEID" val="2009"/>
</p:tagLst>
</file>

<file path=ppt/tags/tag850.xml><?xml version="1.0" encoding="utf-8"?>
<p:tagLst xmlns:p="http://schemas.openxmlformats.org/presentationml/2006/main">
  <p:tag name="AS_UNIQUEID" val="2010"/>
</p:tagLst>
</file>

<file path=ppt/tags/tag851.xml><?xml version="1.0" encoding="utf-8"?>
<p:tagLst xmlns:p="http://schemas.openxmlformats.org/presentationml/2006/main">
  <p:tag name="AS_UNIQUEID" val="2012"/>
</p:tagLst>
</file>

<file path=ppt/tags/tag852.xml><?xml version="1.0" encoding="utf-8"?>
<p:tagLst xmlns:p="http://schemas.openxmlformats.org/presentationml/2006/main">
  <p:tag name="AS_UNIQUEID" val="2013"/>
</p:tagLst>
</file>

<file path=ppt/tags/tag853.xml><?xml version="1.0" encoding="utf-8"?>
<p:tagLst xmlns:p="http://schemas.openxmlformats.org/presentationml/2006/main">
  <p:tag name="AS_UNIQUEID" val="2014"/>
</p:tagLst>
</file>

<file path=ppt/tags/tag854.xml><?xml version="1.0" encoding="utf-8"?>
<p:tagLst xmlns:p="http://schemas.openxmlformats.org/presentationml/2006/main">
  <p:tag name="AS_UNIQUEID" val="2015"/>
</p:tagLst>
</file>

<file path=ppt/tags/tag855.xml><?xml version="1.0" encoding="utf-8"?>
<p:tagLst xmlns:p="http://schemas.openxmlformats.org/presentationml/2006/main">
  <p:tag name="AS_UNIQUEID" val="2016"/>
</p:tagLst>
</file>

<file path=ppt/tags/tag856.xml><?xml version="1.0" encoding="utf-8"?>
<p:tagLst xmlns:p="http://schemas.openxmlformats.org/presentationml/2006/main">
  <p:tag name="AS_UNIQUEID" val="2017"/>
</p:tagLst>
</file>

<file path=ppt/tags/tag857.xml><?xml version="1.0" encoding="utf-8"?>
<p:tagLst xmlns:p="http://schemas.openxmlformats.org/presentationml/2006/main">
  <p:tag name="AS_UNIQUEID" val="2023"/>
</p:tagLst>
</file>

<file path=ppt/tags/tag858.xml><?xml version="1.0" encoding="utf-8"?>
<p:tagLst xmlns:p="http://schemas.openxmlformats.org/presentationml/2006/main">
  <p:tag name="AS_UNIQUEID" val="2026"/>
</p:tagLst>
</file>

<file path=ppt/tags/tag859.xml><?xml version="1.0" encoding="utf-8"?>
<p:tagLst xmlns:p="http://schemas.openxmlformats.org/presentationml/2006/main">
  <p:tag name="AS_UNIQUEID" val="2027"/>
</p:tagLst>
</file>

<file path=ppt/tags/tag860.xml><?xml version="1.0" encoding="utf-8"?>
<p:tagLst xmlns:p="http://schemas.openxmlformats.org/presentationml/2006/main">
  <p:tag name="AS_UNIQUEID" val="2028"/>
</p:tagLst>
</file>

<file path=ppt/tags/tag861.xml><?xml version="1.0" encoding="utf-8"?>
<p:tagLst xmlns:p="http://schemas.openxmlformats.org/presentationml/2006/main">
  <p:tag name="AS_UNIQUEID" val="2029"/>
</p:tagLst>
</file>

<file path=ppt/tags/tag862.xml><?xml version="1.0" encoding="utf-8"?>
<p:tagLst xmlns:p="http://schemas.openxmlformats.org/presentationml/2006/main">
  <p:tag name="AS_UNIQUEID" val="5491"/>
</p:tagLst>
</file>

<file path=ppt/tags/tag863.xml><?xml version="1.0" encoding="utf-8"?>
<p:tagLst xmlns:p="http://schemas.openxmlformats.org/presentationml/2006/main">
  <p:tag name="AS_UNIQUEID" val="2015"/>
</p:tagLst>
</file>

<file path=ppt/tags/tag864.xml><?xml version="1.0" encoding="utf-8"?>
<p:tagLst xmlns:p="http://schemas.openxmlformats.org/presentationml/2006/main">
  <p:tag name="AS_UNIQUEID" val="2015"/>
</p:tagLst>
</file>

<file path=ppt/tags/tag865.xml><?xml version="1.0" encoding="utf-8"?>
<p:tagLst xmlns:p="http://schemas.openxmlformats.org/presentationml/2006/main">
  <p:tag name="AS_UNIQUEID" val="5492"/>
</p:tagLst>
</file>

<file path=ppt/tags/tag866.xml><?xml version="1.0" encoding="utf-8"?>
<p:tagLst xmlns:p="http://schemas.openxmlformats.org/presentationml/2006/main">
  <p:tag name="AS_UNIQUEID" val="2010"/>
</p:tagLst>
</file>

<file path=ppt/tags/tag867.xml><?xml version="1.0" encoding="utf-8"?>
<p:tagLst xmlns:p="http://schemas.openxmlformats.org/presentationml/2006/main">
  <p:tag name="AS_UNIQUEID" val="2010"/>
</p:tagLst>
</file>

<file path=ppt/tags/tag868.xml><?xml version="1.0" encoding="utf-8"?>
<p:tagLst xmlns:p="http://schemas.openxmlformats.org/presentationml/2006/main">
  <p:tag name="AS_UNIQUEID" val="2026"/>
</p:tagLst>
</file>

<file path=ppt/tags/tag869.xml><?xml version="1.0" encoding="utf-8"?>
<p:tagLst xmlns:p="http://schemas.openxmlformats.org/presentationml/2006/main">
  <p:tag name="AS_UNIQUEID" val="2026"/>
</p:tagLst>
</file>

<file path=ppt/tags/tag870.xml><?xml version="1.0" encoding="utf-8"?>
<p:tagLst xmlns:p="http://schemas.openxmlformats.org/presentationml/2006/main">
  <p:tag name="AS_UNIQUEID" val="5493"/>
</p:tagLst>
</file>

<file path=ppt/tags/tag871.xml><?xml version="1.0" encoding="utf-8"?>
<p:tagLst xmlns:p="http://schemas.openxmlformats.org/presentationml/2006/main">
  <p:tag name="AS_UNIQUEID" val="5494"/>
</p:tagLst>
</file>

<file path=ppt/tags/tag872.xml><?xml version="1.0" encoding="utf-8"?>
<p:tagLst xmlns:p="http://schemas.openxmlformats.org/presentationml/2006/main">
  <p:tag name="AS_UNIQUEID" val="5495"/>
</p:tagLst>
</file>

<file path=ppt/tags/tag873.xml><?xml version="1.0" encoding="utf-8"?>
<p:tagLst xmlns:p="http://schemas.openxmlformats.org/presentationml/2006/main">
  <p:tag name="AS_UNIQUEID" val="2010"/>
</p:tagLst>
</file>

<file path=ppt/tags/tag874.xml><?xml version="1.0" encoding="utf-8"?>
<p:tagLst xmlns:p="http://schemas.openxmlformats.org/presentationml/2006/main">
  <p:tag name="AS_UNIQUEID" val="2010"/>
</p:tagLst>
</file>

<file path=ppt/tags/tag875.xml><?xml version="1.0" encoding="utf-8"?>
<p:tagLst xmlns:p="http://schemas.openxmlformats.org/presentationml/2006/main">
  <p:tag name="AS_UNIQUEID" val="5500"/>
</p:tagLst>
</file>

<file path=ppt/tags/tag876.xml><?xml version="1.0" encoding="utf-8"?>
<p:tagLst xmlns:p="http://schemas.openxmlformats.org/presentationml/2006/main">
  <p:tag name="AS_UNIQUEID" val="2010"/>
</p:tagLst>
</file>

<file path=ppt/tags/tag877.xml><?xml version="1.0" encoding="utf-8"?>
<p:tagLst xmlns:p="http://schemas.openxmlformats.org/presentationml/2006/main">
  <p:tag name="AS_UNIQUEID" val="15816"/>
</p:tagLst>
</file>

<file path=ppt/tags/tag878.xml><?xml version="1.0" encoding="utf-8"?>
<p:tagLst xmlns:p="http://schemas.openxmlformats.org/presentationml/2006/main">
  <p:tag name="AS_UNIQUEID" val="15817"/>
</p:tagLst>
</file>

<file path=ppt/tags/tag879.xml><?xml version="1.0" encoding="utf-8"?>
<p:tagLst xmlns:p="http://schemas.openxmlformats.org/presentationml/2006/main">
  <p:tag name="AS_UNIQUEID" val="15818"/>
</p:tagLst>
</file>

<file path=ppt/tags/tag880.xml><?xml version="1.0" encoding="utf-8"?>
<p:tagLst xmlns:p="http://schemas.openxmlformats.org/presentationml/2006/main">
  <p:tag name="AS_UNIQUEID" val="15819"/>
</p:tagLst>
</file>

<file path=ppt/tags/tag881.xml><?xml version="1.0" encoding="utf-8"?>
<p:tagLst xmlns:p="http://schemas.openxmlformats.org/presentationml/2006/main">
  <p:tag name="KSO_WM_SPECIAL_SOURCE" val="bdnull"/>
</p:tagLst>
</file>

<file path=ppt/tags/tag882.xml><?xml version="1.0" encoding="utf-8"?>
<p:tagLst xmlns:p="http://schemas.openxmlformats.org/presentationml/2006/main">
  <p:tag name="AS_UNIQUEID" val="2002"/>
</p:tagLst>
</file>

<file path=ppt/tags/tag883.xml><?xml version="1.0" encoding="utf-8"?>
<p:tagLst xmlns:p="http://schemas.openxmlformats.org/presentationml/2006/main">
  <p:tag name="AS_UNIQUEID" val="2003"/>
</p:tagLst>
</file>

<file path=ppt/tags/tag884.xml><?xml version="1.0" encoding="utf-8"?>
<p:tagLst xmlns:p="http://schemas.openxmlformats.org/presentationml/2006/main">
  <p:tag name="AS_UNIQUEID" val="2004"/>
</p:tagLst>
</file>

<file path=ppt/tags/tag885.xml><?xml version="1.0" encoding="utf-8"?>
<p:tagLst xmlns:p="http://schemas.openxmlformats.org/presentationml/2006/main">
  <p:tag name="AS_UNIQUEID" val="2492"/>
  <p:tag name="KSO_WM_BEAUTIFY_FLAG" val=""/>
</p:tagLst>
</file>

<file path=ppt/tags/tag886.xml><?xml version="1.0" encoding="utf-8"?>
<p:tagLst xmlns:p="http://schemas.openxmlformats.org/presentationml/2006/main">
  <p:tag name="AS_UNIQUEID" val="15821"/>
</p:tagLst>
</file>

<file path=ppt/tags/tag887.xml><?xml version="1.0" encoding="utf-8"?>
<p:tagLst xmlns:p="http://schemas.openxmlformats.org/presentationml/2006/main">
  <p:tag name="AS_UNIQUEID" val="5231"/>
  <p:tag name="KSO_WM_BEAUTIFY_FLAG" val=""/>
</p:tagLst>
</file>

<file path=ppt/tags/tag888.xml><?xml version="1.0" encoding="utf-8"?>
<p:tagLst xmlns:p="http://schemas.openxmlformats.org/presentationml/2006/main">
  <p:tag name="AS_UNIQUEID" val="5333"/>
  <p:tag name="KSO_WM_BEAUTIFY_FLAG" val=""/>
</p:tagLst>
</file>

<file path=ppt/tags/tag889.xml><?xml version="1.0" encoding="utf-8"?>
<p:tagLst xmlns:p="http://schemas.openxmlformats.org/presentationml/2006/main">
  <p:tag name="AS_UNIQUEID" val="5334"/>
  <p:tag name="KSO_WM_BEAUTIFY_FLAG" val=""/>
</p:tagLst>
</file>

<file path=ppt/tags/tag890.xml><?xml version="1.0" encoding="utf-8"?>
<p:tagLst xmlns:p="http://schemas.openxmlformats.org/presentationml/2006/main">
  <p:tag name="AS_UNIQUEID" val="5334"/>
  <p:tag name="KSO_WM_BEAUTIFY_FLAG" val=""/>
</p:tagLst>
</file>

<file path=ppt/tags/tag891.xml><?xml version="1.0" encoding="utf-8"?>
<p:tagLst xmlns:p="http://schemas.openxmlformats.org/presentationml/2006/main">
  <p:tag name="AS_UNIQUEID" val="455"/>
  <p:tag name="KSO_WM_BEAUTIFY_FLAG" val=""/>
</p:tagLst>
</file>

<file path=ppt/tags/tag892.xml><?xml version="1.0" encoding="utf-8"?>
<p:tagLst xmlns:p="http://schemas.openxmlformats.org/presentationml/2006/main">
  <p:tag name="AS_UNIQUEID" val="455"/>
</p:tagLst>
</file>

<file path=ppt/tags/tag893.xml><?xml version="1.0" encoding="utf-8"?>
<p:tagLst xmlns:p="http://schemas.openxmlformats.org/presentationml/2006/main">
  <p:tag name="AS_UNIQUEID" val="15822"/>
</p:tagLst>
</file>

<file path=ppt/tags/tag894.xml><?xml version="1.0" encoding="utf-8"?>
<p:tagLst xmlns:p="http://schemas.openxmlformats.org/presentationml/2006/main">
  <p:tag name="AS_UNIQUEID" val="15248"/>
</p:tagLst>
</file>

<file path=ppt/tags/tag895.xml><?xml version="1.0" encoding="utf-8"?>
<p:tagLst xmlns:p="http://schemas.openxmlformats.org/presentationml/2006/main">
  <p:tag name="AS_UNIQUEID" val="15249"/>
</p:tagLst>
</file>

<file path=ppt/tags/tag896.xml><?xml version="1.0" encoding="utf-8"?>
<p:tagLst xmlns:p="http://schemas.openxmlformats.org/presentationml/2006/main">
  <p:tag name="AS_UNIQUEID" val="15250"/>
</p:tagLst>
</file>

<file path=ppt/tags/tag897.xml><?xml version="1.0" encoding="utf-8"?>
<p:tagLst xmlns:p="http://schemas.openxmlformats.org/presentationml/2006/main">
  <p:tag name="AS_UNIQUEID" val="15251"/>
</p:tagLst>
</file>

<file path=ppt/tags/tag898.xml><?xml version="1.0" encoding="utf-8"?>
<p:tagLst xmlns:p="http://schemas.openxmlformats.org/presentationml/2006/main">
  <p:tag name="AS_UNIQUEID" val="15252"/>
</p:tagLst>
</file>

<file path=ppt/tags/tag899.xml><?xml version="1.0" encoding="utf-8"?>
<p:tagLst xmlns:p="http://schemas.openxmlformats.org/presentationml/2006/main">
  <p:tag name="AS_UNIQUEID" val="15824"/>
</p:tagLst>
</file>

<file path=ppt/tags/tag900.xml><?xml version="1.0" encoding="utf-8"?>
<p:tagLst xmlns:p="http://schemas.openxmlformats.org/presentationml/2006/main">
  <p:tag name="AS_UNIQUEID" val="15825"/>
  <p:tag name="KSO_WM_BEAUTIFY_FLAG" val=""/>
</p:tagLst>
</file>

<file path=ppt/tags/tag901.xml><?xml version="1.0" encoding="utf-8"?>
<p:tagLst xmlns:p="http://schemas.openxmlformats.org/presentationml/2006/main">
  <p:tag name="AS_UNIQUEID" val="15826"/>
  <p:tag name="KSO_WM_BEAUTIFY_FLAG" val=""/>
</p:tagLst>
</file>

<file path=ppt/tags/tag902.xml><?xml version="1.0" encoding="utf-8"?>
<p:tagLst xmlns:p="http://schemas.openxmlformats.org/presentationml/2006/main">
  <p:tag name="AS_UNIQUEID" val="6172"/>
</p:tagLst>
</file>

<file path=ppt/tags/tag903.xml><?xml version="1.0" encoding="utf-8"?>
<p:tagLst xmlns:p="http://schemas.openxmlformats.org/presentationml/2006/main">
  <p:tag name="AS_UNIQUEID" val="15828"/>
</p:tagLst>
</file>

<file path=ppt/tags/tag904.xml><?xml version="1.0" encoding="utf-8"?>
<p:tagLst xmlns:p="http://schemas.openxmlformats.org/presentationml/2006/main">
  <p:tag name="AS_UNIQUEID" val="6171"/>
</p:tagLst>
</file>

<file path=ppt/tags/tag905.xml><?xml version="1.0" encoding="utf-8"?>
<p:tagLst xmlns:p="http://schemas.openxmlformats.org/presentationml/2006/main">
  <p:tag name="AS_UNIQUEID" val="6179"/>
</p:tagLst>
</file>

<file path=ppt/tags/tag906.xml><?xml version="1.0" encoding="utf-8"?>
<p:tagLst xmlns:p="http://schemas.openxmlformats.org/presentationml/2006/main">
  <p:tag name="AS_UNIQUEID" val="6180"/>
</p:tagLst>
</file>

<file path=ppt/tags/tag907.xml><?xml version="1.0" encoding="utf-8"?>
<p:tagLst xmlns:p="http://schemas.openxmlformats.org/presentationml/2006/main">
  <p:tag name="AS_UNIQUEID" val="6181"/>
</p:tagLst>
</file>

<file path=ppt/tags/tag908.xml><?xml version="1.0" encoding="utf-8"?>
<p:tagLst xmlns:p="http://schemas.openxmlformats.org/presentationml/2006/main">
  <p:tag name="AS_UNIQUEID" val="15829"/>
</p:tagLst>
</file>

<file path=ppt/tags/tag909.xml><?xml version="1.0" encoding="utf-8"?>
<p:tagLst xmlns:p="http://schemas.openxmlformats.org/presentationml/2006/main">
  <p:tag name="AS_UNIQUEID" val="6163"/>
</p:tagLst>
</file>

<file path=ppt/tags/tag910.xml><?xml version="1.0" encoding="utf-8"?>
<p:tagLst xmlns:p="http://schemas.openxmlformats.org/presentationml/2006/main">
  <p:tag name="AS_UNIQUEID" val="6164"/>
</p:tagLst>
</file>

<file path=ppt/tags/tag911.xml><?xml version="1.0" encoding="utf-8"?>
<p:tagLst xmlns:p="http://schemas.openxmlformats.org/presentationml/2006/main">
  <p:tag name="AS_UNIQUEID" val="6165"/>
</p:tagLst>
</file>

<file path=ppt/tags/tag912.xml><?xml version="1.0" encoding="utf-8"?>
<p:tagLst xmlns:p="http://schemas.openxmlformats.org/presentationml/2006/main">
  <p:tag name="AS_UNIQUEID" val="6174"/>
</p:tagLst>
</file>

<file path=ppt/tags/tag913.xml><?xml version="1.0" encoding="utf-8"?>
<p:tagLst xmlns:p="http://schemas.openxmlformats.org/presentationml/2006/main">
  <p:tag name="AS_UNIQUEID" val="6175"/>
</p:tagLst>
</file>

<file path=ppt/tags/tag914.xml><?xml version="1.0" encoding="utf-8"?>
<p:tagLst xmlns:p="http://schemas.openxmlformats.org/presentationml/2006/main">
  <p:tag name="AS_UNIQUEID" val="6176"/>
</p:tagLst>
</file>

<file path=ppt/tags/tag915.xml><?xml version="1.0" encoding="utf-8"?>
<p:tagLst xmlns:p="http://schemas.openxmlformats.org/presentationml/2006/main">
  <p:tag name="AS_UNIQUEID" val="6177"/>
</p:tagLst>
</file>

<file path=ppt/tags/tag916.xml><?xml version="1.0" encoding="utf-8"?>
<p:tagLst xmlns:p="http://schemas.openxmlformats.org/presentationml/2006/main">
  <p:tag name="AS_UNIQUEID" val="6178"/>
</p:tagLst>
</file>

<file path=ppt/tags/tag917.xml><?xml version="1.0" encoding="utf-8"?>
<p:tagLst xmlns:p="http://schemas.openxmlformats.org/presentationml/2006/main">
  <p:tag name="AS_UNIQUEID" val="6182"/>
</p:tagLst>
</file>

<file path=ppt/tags/tag918.xml><?xml version="1.0" encoding="utf-8"?>
<p:tagLst xmlns:p="http://schemas.openxmlformats.org/presentationml/2006/main">
  <p:tag name="AS_UNIQUEID" val="6183"/>
</p:tagLst>
</file>

<file path=ppt/tags/tag919.xml><?xml version="1.0" encoding="utf-8"?>
<p:tagLst xmlns:p="http://schemas.openxmlformats.org/presentationml/2006/main">
  <p:tag name="AS_UNIQUEID" val="6184"/>
</p:tagLst>
</file>

<file path=ppt/tags/tag920.xml><?xml version="1.0" encoding="utf-8"?>
<p:tagLst xmlns:p="http://schemas.openxmlformats.org/presentationml/2006/main">
  <p:tag name="AS_UNIQUEID" val="6185"/>
</p:tagLst>
</file>

<file path=ppt/tags/tag921.xml><?xml version="1.0" encoding="utf-8"?>
<p:tagLst xmlns:p="http://schemas.openxmlformats.org/presentationml/2006/main">
  <p:tag name="AS_UNIQUEID" val="6190"/>
</p:tagLst>
</file>

<file path=ppt/tags/tag922.xml><?xml version="1.0" encoding="utf-8"?>
<p:tagLst xmlns:p="http://schemas.openxmlformats.org/presentationml/2006/main">
  <p:tag name="AS_UNIQUEID" val="6191"/>
</p:tagLst>
</file>

<file path=ppt/tags/tag923.xml><?xml version="1.0" encoding="utf-8"?>
<p:tagLst xmlns:p="http://schemas.openxmlformats.org/presentationml/2006/main">
  <p:tag name="AS_UNIQUEID" val="6192"/>
</p:tagLst>
</file>

<file path=ppt/tags/tag924.xml><?xml version="1.0" encoding="utf-8"?>
<p:tagLst xmlns:p="http://schemas.openxmlformats.org/presentationml/2006/main">
  <p:tag name="AS_UNIQUEID" val="6193"/>
</p:tagLst>
</file>

<file path=ppt/tags/tag925.xml><?xml version="1.0" encoding="utf-8"?>
<p:tagLst xmlns:p="http://schemas.openxmlformats.org/presentationml/2006/main">
  <p:tag name="AS_UNIQUEID" val="15830"/>
</p:tagLst>
</file>

<file path=ppt/tags/tag926.xml><?xml version="1.0" encoding="utf-8"?>
<p:tagLst xmlns:p="http://schemas.openxmlformats.org/presentationml/2006/main">
  <p:tag name="AS_UNIQUEID" val="6186"/>
</p:tagLst>
</file>

<file path=ppt/tags/tag927.xml><?xml version="1.0" encoding="utf-8"?>
<p:tagLst xmlns:p="http://schemas.openxmlformats.org/presentationml/2006/main">
  <p:tag name="AS_UNIQUEID" val="6187"/>
</p:tagLst>
</file>

<file path=ppt/tags/tag928.xml><?xml version="1.0" encoding="utf-8"?>
<p:tagLst xmlns:p="http://schemas.openxmlformats.org/presentationml/2006/main">
  <p:tag name="AS_UNIQUEID" val="6195"/>
</p:tagLst>
</file>

<file path=ppt/tags/tag929.xml><?xml version="1.0" encoding="utf-8"?>
<p:tagLst xmlns:p="http://schemas.openxmlformats.org/presentationml/2006/main">
  <p:tag name="AS_UNIQUEID" val="6196"/>
</p:tagLst>
</file>

<file path=ppt/tags/tag930.xml><?xml version="1.0" encoding="utf-8"?>
<p:tagLst xmlns:p="http://schemas.openxmlformats.org/presentationml/2006/main">
  <p:tag name="AS_UNIQUEID" val="6197"/>
</p:tagLst>
</file>

<file path=ppt/tags/tag931.xml><?xml version="1.0" encoding="utf-8"?>
<p:tagLst xmlns:p="http://schemas.openxmlformats.org/presentationml/2006/main">
  <p:tag name="AS_UNIQUEID" val="6198"/>
</p:tagLst>
</file>

<file path=ppt/tags/tag932.xml><?xml version="1.0" encoding="utf-8"?>
<p:tagLst xmlns:p="http://schemas.openxmlformats.org/presentationml/2006/main">
  <p:tag name="AS_UNIQUEID" val="6199"/>
</p:tagLst>
</file>

<file path=ppt/tags/tag933.xml><?xml version="1.0" encoding="utf-8"?>
<p:tagLst xmlns:p="http://schemas.openxmlformats.org/presentationml/2006/main">
  <p:tag name="AS_UNIQUEID" val="6200"/>
</p:tagLst>
</file>

<file path=ppt/tags/tag934.xml><?xml version="1.0" encoding="utf-8"?>
<p:tagLst xmlns:p="http://schemas.openxmlformats.org/presentationml/2006/main">
  <p:tag name="AS_UNIQUEID" val="6201"/>
</p:tagLst>
</file>

<file path=ppt/tags/tag935.xml><?xml version="1.0" encoding="utf-8"?>
<p:tagLst xmlns:p="http://schemas.openxmlformats.org/presentationml/2006/main">
  <p:tag name="AS_UNIQUEID" val="15831"/>
</p:tagLst>
</file>

<file path=ppt/tags/tag936.xml><?xml version="1.0" encoding="utf-8"?>
<p:tagLst xmlns:p="http://schemas.openxmlformats.org/presentationml/2006/main">
  <p:tag name="AS_UNIQUEID" val="6170"/>
</p:tagLst>
</file>

<file path=ppt/tags/tag937.xml><?xml version="1.0" encoding="utf-8"?>
<p:tagLst xmlns:p="http://schemas.openxmlformats.org/presentationml/2006/main">
  <p:tag name="AS_UNIQUEID" val="15832"/>
</p:tagLst>
</file>

<file path=ppt/tags/tag938.xml><?xml version="1.0" encoding="utf-8"?>
<p:tagLst xmlns:p="http://schemas.openxmlformats.org/presentationml/2006/main">
  <p:tag name="AS_UNIQUEID" val="6166"/>
</p:tagLst>
</file>

<file path=ppt/tags/tag939.xml><?xml version="1.0" encoding="utf-8"?>
<p:tagLst xmlns:p="http://schemas.openxmlformats.org/presentationml/2006/main">
  <p:tag name="AS_UNIQUEID" val="6167"/>
</p:tagLst>
</file>

<file path=ppt/tags/tag940.xml><?xml version="1.0" encoding="utf-8"?>
<p:tagLst xmlns:p="http://schemas.openxmlformats.org/presentationml/2006/main">
  <p:tag name="AS_UNIQUEID" val="6173"/>
</p:tagLst>
</file>

<file path=ppt/tags/tag941.xml><?xml version="1.0" encoding="utf-8"?>
<p:tagLst xmlns:p="http://schemas.openxmlformats.org/presentationml/2006/main">
  <p:tag name="AS_UNIQUEID" val="6202"/>
</p:tagLst>
</file>

<file path=ppt/tags/tag942.xml><?xml version="1.0" encoding="utf-8"?>
<p:tagLst xmlns:p="http://schemas.openxmlformats.org/presentationml/2006/main">
  <p:tag name="AS_UNIQUEID" val="15833"/>
</p:tagLst>
</file>

<file path=ppt/tags/tag943.xml><?xml version="1.0" encoding="utf-8"?>
<p:tagLst xmlns:p="http://schemas.openxmlformats.org/presentationml/2006/main">
  <p:tag name="AS_UNIQUEID" val="6168"/>
</p:tagLst>
</file>

<file path=ppt/tags/tag944.xml><?xml version="1.0" encoding="utf-8"?>
<p:tagLst xmlns:p="http://schemas.openxmlformats.org/presentationml/2006/main">
  <p:tag name="AS_UNIQUEID" val="6169"/>
</p:tagLst>
</file>

<file path=ppt/tags/tag945.xml><?xml version="1.0" encoding="utf-8"?>
<p:tagLst xmlns:p="http://schemas.openxmlformats.org/presentationml/2006/main">
  <p:tag name="AS_UNIQUEID" val="6203"/>
</p:tagLst>
</file>

<file path=ppt/tags/tag946.xml><?xml version="1.0" encoding="utf-8"?>
<p:tagLst xmlns:p="http://schemas.openxmlformats.org/presentationml/2006/main">
  <p:tag name="AS_UNIQUEID" val="6204"/>
</p:tagLst>
</file>

<file path=ppt/tags/tag947.xml><?xml version="1.0" encoding="utf-8"?>
<p:tagLst xmlns:p="http://schemas.openxmlformats.org/presentationml/2006/main">
  <p:tag name="AS_UNIQUEID" val="15834"/>
</p:tagLst>
</file>

<file path=ppt/tags/tag948.xml><?xml version="1.0" encoding="utf-8"?>
<p:tagLst xmlns:p="http://schemas.openxmlformats.org/presentationml/2006/main">
  <p:tag name="AS_UNIQUEID" val="6188"/>
</p:tagLst>
</file>

<file path=ppt/tags/tag949.xml><?xml version="1.0" encoding="utf-8"?>
<p:tagLst xmlns:p="http://schemas.openxmlformats.org/presentationml/2006/main">
  <p:tag name="AS_UNIQUEID" val="6189"/>
</p:tagLst>
</file>

<file path=ppt/tags/tag950.xml><?xml version="1.0" encoding="utf-8"?>
<p:tagLst xmlns:p="http://schemas.openxmlformats.org/presentationml/2006/main">
  <p:tag name="AS_UNIQUEID" val="6194"/>
</p:tagLst>
</file>

<file path=ppt/tags/tag951.xml><?xml version="1.0" encoding="utf-8"?>
<p:tagLst xmlns:p="http://schemas.openxmlformats.org/presentationml/2006/main">
  <p:tag name="AS_UNIQUEID" val="6205"/>
</p:tagLst>
</file>

<file path=ppt/tags/tag952.xml><?xml version="1.0" encoding="utf-8"?>
<p:tagLst xmlns:p="http://schemas.openxmlformats.org/presentationml/2006/main">
  <p:tag name="AS_UNIQUEID" val="6206"/>
</p:tagLst>
</file>

<file path=ppt/tags/tag953.xml><?xml version="1.0" encoding="utf-8"?>
<p:tagLst xmlns:p="http://schemas.openxmlformats.org/presentationml/2006/main">
  <p:tag name="AS_UNIQUEID" val="6207"/>
</p:tagLst>
</file>

<file path=ppt/tags/tag954.xml><?xml version="1.0" encoding="utf-8"?>
<p:tagLst xmlns:p="http://schemas.openxmlformats.org/presentationml/2006/main">
  <p:tag name="AS_UNIQUEID" val="15836"/>
</p:tagLst>
</file>

<file path=ppt/tags/tag955.xml><?xml version="1.0" encoding="utf-8"?>
<p:tagLst xmlns:p="http://schemas.openxmlformats.org/presentationml/2006/main">
  <p:tag name="AS_UNIQUEID" val="15837"/>
</p:tagLst>
</file>

<file path=ppt/tags/tag956.xml><?xml version="1.0" encoding="utf-8"?>
<p:tagLst xmlns:p="http://schemas.openxmlformats.org/presentationml/2006/main">
  <p:tag name="AS_UNIQUEID" val="15838"/>
</p:tagLst>
</file>

<file path=ppt/tags/tag957.xml><?xml version="1.0" encoding="utf-8"?>
<p:tagLst xmlns:p="http://schemas.openxmlformats.org/presentationml/2006/main">
  <p:tag name="AS_UNIQUEID" val="15839"/>
</p:tagLst>
</file>

<file path=ppt/tags/tag958.xml><?xml version="1.0" encoding="utf-8"?>
<p:tagLst xmlns:p="http://schemas.openxmlformats.org/presentationml/2006/main">
  <p:tag name="AS_UNIQUEID" val="793"/>
</p:tagLst>
</file>

<file path=ppt/tags/tag959.xml><?xml version="1.0" encoding="utf-8"?>
<p:tagLst xmlns:p="http://schemas.openxmlformats.org/presentationml/2006/main">
  <p:tag name="AS_UNIQUEID" val="794"/>
</p:tagLst>
</file>

<file path=ppt/tags/tag960.xml><?xml version="1.0" encoding="utf-8"?>
<p:tagLst xmlns:p="http://schemas.openxmlformats.org/presentationml/2006/main">
  <p:tag name="AS_UNIQUEID" val="795"/>
</p:tagLst>
</file>

<file path=ppt/tags/tag961.xml><?xml version="1.0" encoding="utf-8"?>
<p:tagLst xmlns:p="http://schemas.openxmlformats.org/presentationml/2006/main">
  <p:tag name="AS_UNIQUEID" val="15841"/>
</p:tagLst>
</file>

<file path=ppt/tags/tag962.xml><?xml version="1.0" encoding="utf-8"?>
<p:tagLst xmlns:p="http://schemas.openxmlformats.org/presentationml/2006/main">
  <p:tag name="AS_UNIQUEID" val="15842"/>
</p:tagLst>
</file>

<file path=ppt/tags/tag963.xml><?xml version="1.0" encoding="utf-8"?>
<p:tagLst xmlns:p="http://schemas.openxmlformats.org/presentationml/2006/main">
  <p:tag name="AS_UNIQUEID" val="15843"/>
</p:tagLst>
</file>

<file path=ppt/tags/tag964.xml><?xml version="1.0" encoding="utf-8"?>
<p:tagLst xmlns:p="http://schemas.openxmlformats.org/presentationml/2006/main">
  <p:tag name="AS_UNIQUEID" val="15844"/>
</p:tagLst>
</file>

<file path=ppt/tags/tag965.xml><?xml version="1.0" encoding="utf-8"?>
<p:tagLst xmlns:p="http://schemas.openxmlformats.org/presentationml/2006/main">
  <p:tag name="AS_UNIQUEID" val="782"/>
</p:tagLst>
</file>

<file path=ppt/tags/tag966.xml><?xml version="1.0" encoding="utf-8"?>
<p:tagLst xmlns:p="http://schemas.openxmlformats.org/presentationml/2006/main">
  <p:tag name="AS_UNIQUEID" val="777"/>
</p:tagLst>
</file>

<file path=ppt/tags/tag967.xml><?xml version="1.0" encoding="utf-8"?>
<p:tagLst xmlns:p="http://schemas.openxmlformats.org/presentationml/2006/main">
  <p:tag name="AS_UNIQUEID" val="778"/>
</p:tagLst>
</file>

<file path=ppt/tags/tag968.xml><?xml version="1.0" encoding="utf-8"?>
<p:tagLst xmlns:p="http://schemas.openxmlformats.org/presentationml/2006/main">
  <p:tag name="AS_UNIQUEID" val="251"/>
</p:tagLst>
</file>

<file path=ppt/tags/tag969.xml><?xml version="1.0" encoding="utf-8"?>
<p:tagLst xmlns:p="http://schemas.openxmlformats.org/presentationml/2006/main">
  <p:tag name="AS_UNIQUEID" val="252"/>
</p:tagLst>
</file>

<file path=ppt/tags/tag970.xml><?xml version="1.0" encoding="utf-8"?>
<p:tagLst xmlns:p="http://schemas.openxmlformats.org/presentationml/2006/main">
  <p:tag name="AS_UNIQUEID" val="779"/>
</p:tagLst>
</file>

<file path=ppt/tags/tag971.xml><?xml version="1.0" encoding="utf-8"?>
<p:tagLst xmlns:p="http://schemas.openxmlformats.org/presentationml/2006/main">
  <p:tag name="AS_UNIQUEID" val="253"/>
</p:tagLst>
</file>

<file path=ppt/tags/tag972.xml><?xml version="1.0" encoding="utf-8"?>
<p:tagLst xmlns:p="http://schemas.openxmlformats.org/presentationml/2006/main">
  <p:tag name="AS_UNIQUEID" val="254"/>
</p:tagLst>
</file>

<file path=ppt/tags/tag973.xml><?xml version="1.0" encoding="utf-8"?>
<p:tagLst xmlns:p="http://schemas.openxmlformats.org/presentationml/2006/main">
  <p:tag name="AS_UNIQUEID" val="780"/>
</p:tagLst>
</file>

<file path=ppt/tags/tag974.xml><?xml version="1.0" encoding="utf-8"?>
<p:tagLst xmlns:p="http://schemas.openxmlformats.org/presentationml/2006/main">
  <p:tag name="AS_UNIQUEID" val="781"/>
</p:tagLst>
</file>

<file path=ppt/tags/tag975.xml><?xml version="1.0" encoding="utf-8"?>
<p:tagLst xmlns:p="http://schemas.openxmlformats.org/presentationml/2006/main">
  <p:tag name="AS_UNIQUEID" val="255"/>
</p:tagLst>
</file>

<file path=ppt/tags/tag976.xml><?xml version="1.0" encoding="utf-8"?>
<p:tagLst xmlns:p="http://schemas.openxmlformats.org/presentationml/2006/main">
  <p:tag name="AS_UNIQUEID" val="256"/>
</p:tagLst>
</file>

<file path=ppt/tags/tag977.xml><?xml version="1.0" encoding="utf-8"?>
<p:tagLst xmlns:p="http://schemas.openxmlformats.org/presentationml/2006/main">
  <p:tag name="AS_UNIQUEID" val="257"/>
</p:tagLst>
</file>

<file path=ppt/tags/tag978.xml><?xml version="1.0" encoding="utf-8"?>
<p:tagLst xmlns:p="http://schemas.openxmlformats.org/presentationml/2006/main">
  <p:tag name="AS_UNIQUEID" val="258"/>
</p:tagLst>
</file>

<file path=ppt/tags/tag979.xml><?xml version="1.0" encoding="utf-8"?>
<p:tagLst xmlns:p="http://schemas.openxmlformats.org/presentationml/2006/main">
  <p:tag name="AS_UNIQUEID" val="259"/>
</p:tagLst>
</file>

<file path=ppt/tags/tag980.xml><?xml version="1.0" encoding="utf-8"?>
<p:tagLst xmlns:p="http://schemas.openxmlformats.org/presentationml/2006/main">
  <p:tag name="AS_UNIQUEID" val="260"/>
</p:tagLst>
</file>

<file path=ppt/tags/tag981.xml><?xml version="1.0" encoding="utf-8"?>
<p:tagLst xmlns:p="http://schemas.openxmlformats.org/presentationml/2006/main">
  <p:tag name="AS_UNIQUEID" val="261"/>
</p:tagLst>
</file>

<file path=ppt/tags/tag982.xml><?xml version="1.0" encoding="utf-8"?>
<p:tagLst xmlns:p="http://schemas.openxmlformats.org/presentationml/2006/main">
  <p:tag name="AS_UNIQUEID" val="263"/>
</p:tagLst>
</file>

<file path=ppt/tags/tag983.xml><?xml version="1.0" encoding="utf-8"?>
<p:tagLst xmlns:p="http://schemas.openxmlformats.org/presentationml/2006/main">
  <p:tag name="AS_UNIQUEID" val="783"/>
</p:tagLst>
</file>

<file path=ppt/tags/tag984.xml><?xml version="1.0" encoding="utf-8"?>
<p:tagLst xmlns:p="http://schemas.openxmlformats.org/presentationml/2006/main">
  <p:tag name="AS_UNIQUEID" val="784"/>
</p:tagLst>
</file>

<file path=ppt/tags/tag985.xml><?xml version="1.0" encoding="utf-8"?>
<p:tagLst xmlns:p="http://schemas.openxmlformats.org/presentationml/2006/main">
  <p:tag name="AS_UNIQUEID" val="785"/>
</p:tagLst>
</file>

<file path=ppt/tags/tag986.xml><?xml version="1.0" encoding="utf-8"?>
<p:tagLst xmlns:p="http://schemas.openxmlformats.org/presentationml/2006/main">
  <p:tag name="AS_UNIQUEID" val="786"/>
</p:tagLst>
</file>

<file path=ppt/tags/tag987.xml><?xml version="1.0" encoding="utf-8"?>
<p:tagLst xmlns:p="http://schemas.openxmlformats.org/presentationml/2006/main">
  <p:tag name="AS_UNIQUEID" val="787"/>
</p:tagLst>
</file>

<file path=ppt/tags/tag988.xml><?xml version="1.0" encoding="utf-8"?>
<p:tagLst xmlns:p="http://schemas.openxmlformats.org/presentationml/2006/main">
  <p:tag name="AS_UNIQUEID" val="787"/>
</p:tagLst>
</file>

<file path=ppt/tags/tag989.xml><?xml version="1.0" encoding="utf-8"?>
<p:tagLst xmlns:p="http://schemas.openxmlformats.org/presentationml/2006/main">
  <p:tag name="AS_UNIQUEID" val="15846"/>
</p:tagLst>
</file>

<file path=ppt/tags/tag990.xml><?xml version="1.0" encoding="utf-8"?>
<p:tagLst xmlns:p="http://schemas.openxmlformats.org/presentationml/2006/main">
  <p:tag name="AS_UNIQUEID" val="15847"/>
</p:tagLst>
</file>

<file path=ppt/tags/tag991.xml><?xml version="1.0" encoding="utf-8"?>
<p:tagLst xmlns:p="http://schemas.openxmlformats.org/presentationml/2006/main">
  <p:tag name="AS_UNIQUEID" val="15848"/>
</p:tagLst>
</file>

<file path=ppt/tags/tag992.xml><?xml version="1.0" encoding="utf-8"?>
<p:tagLst xmlns:p="http://schemas.openxmlformats.org/presentationml/2006/main">
  <p:tag name="AS_UNIQUEID" val="15849"/>
  <p:tag name="KSO_WM_BEAUTIFY_FLAG" val=""/>
</p:tagLst>
</file>

<file path=ppt/tags/tag993.xml><?xml version="1.0" encoding="utf-8"?>
<p:tagLst xmlns:p="http://schemas.openxmlformats.org/presentationml/2006/main">
  <p:tag name="AS_UNIQUEID" val="15850"/>
  <p:tag name="KSO_WM_BEAUTIFY_FLAG" val=""/>
</p:tagLst>
</file>

<file path=ppt/tags/tag994.xml><?xml version="1.0" encoding="utf-8"?>
<p:tagLst xmlns:p="http://schemas.openxmlformats.org/presentationml/2006/main">
  <p:tag name="AS_UNIQUEID" val="6213"/>
  <p:tag name="KSO_WM_BEAUTIFY_FLAG" val=""/>
</p:tagLst>
</file>

<file path=ppt/tags/tag995.xml><?xml version="1.0" encoding="utf-8"?>
<p:tagLst xmlns:p="http://schemas.openxmlformats.org/presentationml/2006/main">
  <p:tag name="AS_UNIQUEID" val="6214"/>
  <p:tag name="KSO_WM_BEAUTIFY_FLAG" val=""/>
</p:tagLst>
</file>

<file path=ppt/tags/tag996.xml><?xml version="1.0" encoding="utf-8"?>
<p:tagLst xmlns:p="http://schemas.openxmlformats.org/presentationml/2006/main">
  <p:tag name="AS_UNIQUEID" val="6215"/>
  <p:tag name="KSO_WM_BEAUTIFY_FLAG" val=""/>
</p:tagLst>
</file>

<file path=ppt/tags/tag997.xml><?xml version="1.0" encoding="utf-8"?>
<p:tagLst xmlns:p="http://schemas.openxmlformats.org/presentationml/2006/main">
  <p:tag name="AS_UNIQUEID" val="6215"/>
  <p:tag name="KSO_WM_BEAUTIFY_FLAG" val=""/>
</p:tagLst>
</file>

<file path=ppt/tags/tag998.xml><?xml version="1.0" encoding="utf-8"?>
<p:tagLst xmlns:p="http://schemas.openxmlformats.org/presentationml/2006/main">
  <p:tag name="AS_UNIQUEID" val="6215"/>
  <p:tag name="KSO_WM_BEAUTIFY_FLAG" val=""/>
</p:tagLst>
</file>

<file path=ppt/tags/tag999.xml><?xml version="1.0" encoding="utf-8"?>
<p:tagLst xmlns:p="http://schemas.openxmlformats.org/presentationml/2006/main">
  <p:tag name="AS_UNIQUEID" val="6215"/>
  <p:tag name="KSO_WM_BEAUTIFY_FLAG" val=""/>
</p:tagLst>
</file>

<file path=ppt/tags/tag1000.xml><?xml version="1.0" encoding="utf-8"?>
<p:tagLst xmlns:p="http://schemas.openxmlformats.org/presentationml/2006/main">
  <p:tag name="AS_UNIQUEID" val="6213"/>
  <p:tag name="KSO_WM_BEAUTIFY_FLAG" val=""/>
</p:tagLst>
</file>

<file path=ppt/tags/tag1001.xml><?xml version="1.0" encoding="utf-8"?>
<p:tagLst xmlns:p="http://schemas.openxmlformats.org/presentationml/2006/main">
  <p:tag name="AS_UNIQUEID" val="15851"/>
</p:tagLst>
</file>

<file path=ppt/tags/tag1002.xml><?xml version="1.0" encoding="utf-8"?>
<p:tagLst xmlns:p="http://schemas.openxmlformats.org/presentationml/2006/main">
  <p:tag name="AS_UNIQUEID" val="15852"/>
</p:tagLst>
</file>

<file path=ppt/tags/tag1003.xml><?xml version="1.0" encoding="utf-8"?>
<p:tagLst xmlns:p="http://schemas.openxmlformats.org/presentationml/2006/main">
  <p:tag name="AS_UNIQUEID" val="15854"/>
</p:tagLst>
</file>

<file path=ppt/tags/tag1004.xml><?xml version="1.0" encoding="utf-8"?>
<p:tagLst xmlns:p="http://schemas.openxmlformats.org/presentationml/2006/main">
  <p:tag name="AS_UNIQUEID" val="15855"/>
  <p:tag name="KSO_WM_BEAUTIFY_FLAG" val=""/>
</p:tagLst>
</file>

<file path=ppt/tags/tag1005.xml><?xml version="1.0" encoding="utf-8"?>
<p:tagLst xmlns:p="http://schemas.openxmlformats.org/presentationml/2006/main">
  <p:tag name="AS_UNIQUEID" val="15856"/>
  <p:tag name="KSO_WM_BEAUTIFY_FLAG" val=""/>
</p:tagLst>
</file>

<file path=ppt/tags/tag1006.xml><?xml version="1.0" encoding="utf-8"?>
<p:tagLst xmlns:p="http://schemas.openxmlformats.org/presentationml/2006/main">
  <p:tag name="AS_UNIQUEID" val="6209"/>
  <p:tag name="KSO_WM_BEAUTIFY_FLAG" val=""/>
</p:tagLst>
</file>

<file path=ppt/tags/tag1007.xml><?xml version="1.0" encoding="utf-8"?>
<p:tagLst xmlns:p="http://schemas.openxmlformats.org/presentationml/2006/main">
  <p:tag name="AS_UNIQUEID" val="6213"/>
  <p:tag name="KSO_WM_BEAUTIFY_FLAG" val=""/>
</p:tagLst>
</file>

<file path=ppt/tags/tag1008.xml><?xml version="1.0" encoding="utf-8"?>
<p:tagLst xmlns:p="http://schemas.openxmlformats.org/presentationml/2006/main">
  <p:tag name="AS_UNIQUEID" val="6214"/>
  <p:tag name="KSO_WM_BEAUTIFY_FLAG" val=""/>
</p:tagLst>
</file>

<file path=ppt/tags/tag1009.xml><?xml version="1.0" encoding="utf-8"?>
<p:tagLst xmlns:p="http://schemas.openxmlformats.org/presentationml/2006/main">
  <p:tag name="AS_UNIQUEID" val="6215"/>
  <p:tag name="KSO_WM_BEAUTIFY_FLAG" val=""/>
</p:tagLst>
</file>

<file path=ppt/tags/tag1010.xml><?xml version="1.0" encoding="utf-8"?>
<p:tagLst xmlns:p="http://schemas.openxmlformats.org/presentationml/2006/main">
  <p:tag name="AS_UNIQUEID" val="6216"/>
  <p:tag name="KSO_WM_BEAUTIFY_FLAG" val=""/>
</p:tagLst>
</file>

<file path=ppt/tags/tag1011.xml><?xml version="1.0" encoding="utf-8"?>
<p:tagLst xmlns:p="http://schemas.openxmlformats.org/presentationml/2006/main">
  <p:tag name="AS_UNIQUEID" val="15499"/>
</p:tagLst>
</file>

<file path=ppt/tags/tag1012.xml><?xml version="1.0" encoding="utf-8"?>
<p:tagLst xmlns:p="http://schemas.openxmlformats.org/presentationml/2006/main">
  <p:tag name="AS_UNIQUEID" val="15500"/>
</p:tagLst>
</file>

<file path=ppt/tags/tag1013.xml><?xml version="1.0" encoding="utf-8"?>
<p:tagLst xmlns:p="http://schemas.openxmlformats.org/presentationml/2006/main">
  <p:tag name="AS_UNIQUEID" val="15501"/>
</p:tagLst>
</file>

<file path=ppt/tags/tag1014.xml><?xml version="1.0" encoding="utf-8"?>
<p:tagLst xmlns:p="http://schemas.openxmlformats.org/presentationml/2006/main">
  <p:tag name="AS_UNIQUEID" val="15502"/>
</p:tagLst>
</file>

<file path=ppt/tags/tag1015.xml><?xml version="1.0" encoding="utf-8"?>
<p:tagLst xmlns:p="http://schemas.openxmlformats.org/presentationml/2006/main">
  <p:tag name="AS_UNIQUEID" val="15503"/>
</p:tagLst>
</file>

<file path=ppt/tags/tag1016.xml><?xml version="1.0" encoding="utf-8"?>
<p:tagLst xmlns:p="http://schemas.openxmlformats.org/presentationml/2006/main">
  <p:tag name="AS_UNIQUEID" val="15504"/>
</p:tagLst>
</file>

<file path=ppt/tags/tag1017.xml><?xml version="1.0" encoding="utf-8"?>
<p:tagLst xmlns:p="http://schemas.openxmlformats.org/presentationml/2006/main">
  <p:tag name="AS_OS" val="Unix 3.10 unknown"/>
  <p:tag name="AS_RELEASE_DATE" val="2023.03.31"/>
  <p:tag name="AS_TITLE" val="Aspose.Slides for Java"/>
  <p:tag name="AS_VERSION" val="23.3"/>
  <p:tag name="COMMONDATA" val="eyJoZGlkIjoiY2ZhNjEyNjQwYWI5ODVhMTlhYjZhYjk3MzEwMzJmZDIifQ=="/>
  <p:tag name="KSO_WPP_MARK_KEY" val="7b2407e2-0c4f-4220-940a-6cd69612f005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7064</Words>
  <Application>WPS 演示</Application>
  <PresentationFormat/>
  <Paragraphs>1024</Paragraphs>
  <Slides>47</Slides>
  <Notes>14</Notes>
  <HiddenSlides>0</HiddenSlides>
  <MMClips>0</MMClips>
  <ScaleCrop>false</ScaleCrop>
  <HeadingPairs>
    <vt:vector size="6" baseType="variant">
      <vt:variant>
        <vt:lpstr>已用的字体</vt:lpstr>
      </vt:variant>
      <vt:variant>
        <vt:i4>23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47</vt:i4>
      </vt:variant>
    </vt:vector>
  </HeadingPairs>
  <TitlesOfParts>
    <vt:vector size="74" baseType="lpstr">
      <vt:lpstr>Arial</vt:lpstr>
      <vt:lpstr>宋体</vt:lpstr>
      <vt:lpstr>Wingdings</vt:lpstr>
      <vt:lpstr>Calibri</vt:lpstr>
      <vt:lpstr>黑体</vt:lpstr>
      <vt:lpstr>华文楷体</vt:lpstr>
      <vt:lpstr>微软雅黑</vt:lpstr>
      <vt:lpstr>楷体</vt:lpstr>
      <vt:lpstr>Times New Roman</vt:lpstr>
      <vt:lpstr>Segoe UI</vt:lpstr>
      <vt:lpstr>Arial</vt:lpstr>
      <vt:lpstr>等线</vt:lpstr>
      <vt:lpstr>Wingdings</vt:lpstr>
      <vt:lpstr>方正静蕾简体</vt:lpstr>
      <vt:lpstr>Segoe Print</vt:lpstr>
      <vt:lpstr>Arial Unicode MS</vt:lpstr>
      <vt:lpstr>等线 Light</vt:lpstr>
      <vt:lpstr>Courier New</vt:lpstr>
      <vt:lpstr>Calibri</vt:lpstr>
      <vt:lpstr>Times New Roman</vt:lpstr>
      <vt:lpstr>Arial Black</vt:lpstr>
      <vt:lpstr>仿宋_GB2312</vt:lpstr>
      <vt:lpstr>仿宋</vt:lpstr>
      <vt:lpstr>1_Office 主题​​</vt:lpstr>
      <vt:lpstr>Office 主题</vt:lpstr>
      <vt:lpstr>Office 主题​​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细胞外液（组织液、血浆、淋巴液）之间存在怎样的关系呢？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学科网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rbm.xkw.com</dc:creator>
  <cp:lastModifiedBy>admin</cp:lastModifiedBy>
  <cp:revision>6</cp:revision>
  <cp:lastPrinted>2023-07-04T16:32:00Z</cp:lastPrinted>
  <dcterms:created xsi:type="dcterms:W3CDTF">2023-07-04T16:32:00Z</dcterms:created>
  <dcterms:modified xsi:type="dcterms:W3CDTF">2026-09-08T09:19:36Z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  <property fmtid="{D5CDD505-2E9C-101B-9397-08002B2CF9AE}" pid="6" name="ICV">
    <vt:lpwstr>2570E82F00F34720B22E3EBFDB71ACCB_13</vt:lpwstr>
  </property>
  <property fmtid="{D5CDD505-2E9C-101B-9397-08002B2CF9AE}" pid="7" name="KSOProductBuildVer">
    <vt:lpwstr>2052-12.1.0.28505</vt:lpwstr>
  </property>
</Properties>
</file>