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作者" initials="A" lastIdx="0" clrIdx="0"/>
  <p:cmAuthor id="2" name="Mia Vida Villanueva" initials="MVV" lastIdx="0" clrIdx="1"/>
  <p:cmAuthor id="3" name="1206988966@qq.com" initials="1" lastIdx="0" clrIdx="2"/>
  <p:cmAuthor id="4" name="Wangzhi gang" initials="Wg" lastIdx="0" clrIdx="3"/>
  <p:cmAuthor id="5" name="姜伟光" initials="姜" lastIdx="0" clrIdx="4"/>
  <p:cmAuthor id="6" name="lenovo" initials="l" lastIdx="0" clrIdx="5"/>
  <p:cmAuthor id="7" name="Administrator" initials="A" lastIdx="0" clrIdx="6"/>
  <p:cmAuthor id="8" name="宋洁然" initials="宋" lastIdx="0" clrIdx="7"/>
  <p:cmAuthor id="9" name="ming qiu" initials="m" lastIdx="0" clrIdx="8"/>
  <p:cmAuthor id="10" name="王笛" initials="" lastIdx="0" clrIdx="9"/>
  <p:cmAuthor id="11" name="默认用户" initials="默" lastIdx="0" clrIdx="10"/>
  <p:cmAuthor id="12" name="dongyu" initials="d" lastIdx="0" clrIdx="11"/>
  <p:cmAuthor id="13" name="www.xkb1.com" initials="w" lastIdx="0" clrIdx="12"/>
  <p:cmAuthor id="14" name="houyanan21" initials="h" lastIdx="0" clrIdx="13"/>
  <p:cmAuthor id="15" name="王习习" initials="王" lastIdx="0" clrIdx="14"/>
  <p:cmAuthor id="16" name="okpan" initials="o" lastIdx="0" clrIdx="15"/>
  <p:cmAuthor id="17" name="xy08649_ueq2eE3q" initials="authorId_1213-35639056" lastIdx="0" clrIdx="16"/>
  <p:cmAuthor id="18" name="ASUS" initials="A" lastIdx="0" clrIdx="17"/>
  <p:cmAuthor id="19" name="未知用户1" initials="未" lastIdx="0" clrIdx="18"/>
  <p:cmAuthor id="20" name="yyyaogd@126.com" initials="y" lastIdx="0" clrIdx="19"/>
  <p:cmAuthor id="21" name="meflyup" initials="m" lastIdx="0" clrIdx="20"/>
  <p:cmAuthor id="22" name="hp" initials="h" lastIdx="0" clrIdx="21"/>
  <p:cmAuthor id="23" name="Lenovo" initials="L" lastIdx="0" clrIdx="22"/>
  <p:cmAuthor id="24" name="huchunyan1001@outlook.com" initials="h" lastIdx="0" clrIdx="23"/>
  <p:cmAuthor id="25" name="Hui abbey" initials="Ha" lastIdx="0" clrIdx="24"/>
  <p:cmAuthor id="26" name="sxl" initials="" lastIdx="0" clrIdx="25"/>
  <p:cmAuthor id="27" name="MC SYSTEM" initials="M" lastIdx="0" clrIdx="26"/>
  <p:cmAuthor id="28" name="12468" initials="1" lastIdx="0" clrIdx="27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2026/9/14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1"/>
            </p:custDataLst>
          </p:nvPr>
        </p:nvSpPr>
        <p:spPr>
          <a:xfrm>
            <a:off x="233680" y="223520"/>
            <a:ext cx="11724640" cy="6410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2026/9/14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1"/>
          <p:cNvSpPr txBox="1"/>
          <p:nvPr/>
        </p:nvSpPr>
        <p:spPr>
          <a:xfrm>
            <a:off x="818515" y="-155575"/>
            <a:ext cx="11113135" cy="6305550"/>
          </a:xfrm>
          <a:prstGeom prst="rect">
            <a:avLst/>
          </a:prstGeom>
          <a:noFill/>
        </p:spPr>
        <p:txBody>
          <a:bodyPr anchor="t"/>
          <a:lstStyle/>
          <a:p>
            <a:pPr indent="0" algn="l" fontAlgn="auto">
              <a:lnSpc>
                <a:spcPct val="200000"/>
              </a:lnSpc>
            </a:pPr>
            <a:r>
              <a:rPr lang="en-US" altLang="zh-CN" sz="3600" b="1" i="0" dirty="0">
                <a:solidFill>
                  <a:srgbClr val="5B9BD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9.15</a:t>
            </a:r>
            <a:r>
              <a:rPr lang="zh-CN" altLang="en-US" sz="3600" b="1" i="0" dirty="0">
                <a:solidFill>
                  <a:srgbClr val="5B9BD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3600" b="1" i="0" dirty="0">
                <a:solidFill>
                  <a:srgbClr val="5B9BD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</a:t>
            </a:r>
            <a:r>
              <a:rPr lang="zh-CN" altLang="en-US" sz="3600" b="1" i="0" dirty="0">
                <a:solidFill>
                  <a:srgbClr val="5B9BD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周二 </a:t>
            </a:r>
            <a:r>
              <a:rPr lang="en-US" altLang="zh-CN" sz="3600" b="1" i="0" dirty="0">
                <a:solidFill>
                  <a:srgbClr val="5B9BD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3600" b="1" i="0" dirty="0">
                <a:solidFill>
                  <a:srgbClr val="5B9BD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早自习安排</a:t>
            </a:r>
          </a:p>
          <a:p>
            <a:pPr indent="0" algn="l" fontAlgn="auto">
              <a:lnSpc>
                <a:spcPct val="200000"/>
              </a:lnSpc>
              <a:buFont typeface="Wingdings" panose="05000000000000000000"/>
              <a:buChar char="l"/>
            </a:pPr>
            <a:r>
              <a:rPr lang="en-US" altLang="zh-CN" sz="3600" b="1" i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3600" b="1" i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3200" b="1" i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6:</a:t>
            </a:r>
            <a:r>
              <a:rPr lang="en-US" altLang="zh-CN" sz="3200" b="1" i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30</a:t>
            </a:r>
            <a:r>
              <a:rPr lang="zh-CN" altLang="en-US" sz="3200" b="1" i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—7:</a:t>
            </a:r>
            <a:r>
              <a:rPr lang="en-US" altLang="zh-CN" sz="3200" b="1" i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00</a:t>
            </a:r>
            <a:endParaRPr lang="zh-CN" altLang="en-US" sz="3600" b="1" i="0" dirty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3200" b="1" dirty="0">
                <a:solidFill>
                  <a:schemeClr val="tx1">
                    <a:alpha val="100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</a:t>
            </a:r>
            <a:r>
              <a:rPr lang="zh-CN" altLang="en-US" sz="3200" b="1" dirty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3200" b="1" dirty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3000" b="1" dirty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复习</a:t>
            </a:r>
            <a:r>
              <a:rPr lang="en-US" altLang="zh-CN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《&lt;</a:t>
            </a:r>
            <a:r>
              <a:rPr lang="zh-CN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老子</a:t>
            </a:r>
            <a:r>
              <a:rPr lang="en-US" altLang="zh-CN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&gt;</a:t>
            </a:r>
            <a:r>
              <a:rPr lang="zh-CN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四章</a:t>
            </a:r>
            <a:r>
              <a:rPr lang="en-US" altLang="zh-CN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》</a:t>
            </a:r>
            <a:r>
              <a:rPr lang="en-US" altLang="zh-CN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+ </a:t>
            </a:r>
            <a:r>
              <a:rPr lang="zh-CN" altLang="en-US" sz="3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熟读</a:t>
            </a:r>
            <a:r>
              <a:rPr lang="zh-CN" altLang="en-US" sz="30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《五石之瓠》</a:t>
            </a:r>
            <a:r>
              <a:rPr lang="zh-CN" altLang="en-US" sz="3000" dirty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；</a:t>
            </a:r>
            <a:r>
              <a:rPr lang="en-US" altLang="zh-CN" sz="3000" dirty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en-US" altLang="zh-CN" sz="2800" dirty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280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2800" dirty="0">
                <a:solidFill>
                  <a:srgbClr val="0070C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endParaRPr lang="en-US" altLang="zh-CN" sz="3000" dirty="0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57200" indent="-457200" algn="l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en-US" altLang="zh-CN" sz="3600" b="1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zh-CN" altLang="en-US" sz="3200" b="1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7:</a:t>
            </a:r>
            <a:r>
              <a:rPr lang="en-US" altLang="zh-CN" sz="3200" b="1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00—7:15</a:t>
            </a:r>
            <a:endParaRPr lang="zh-CN" altLang="en-US" sz="3600" b="1" i="0" dirty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Malgun Gothic" panose="020B0503020000020004" charset="-127"/>
                <a:sym typeface="+mn-ea"/>
              </a:rPr>
              <a:t>  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Malgun Gothic" panose="020B0503020000020004" charset="-127"/>
                <a:sym typeface="+mn-ea"/>
              </a:rPr>
              <a:t>  </a:t>
            </a:r>
            <a:r>
              <a:rPr lang="en-US" altLang="zh-CN" sz="3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Malgun Gothic" panose="020B0503020000020004" charset="-127"/>
                <a:sym typeface="+mn-ea"/>
              </a:rPr>
              <a:t> </a:t>
            </a:r>
            <a:r>
              <a:rPr lang="zh-CN" altLang="en-US" sz="3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Malgun Gothic" panose="020B0503020000020004" charset="-127"/>
                <a:sym typeface="+mn-ea"/>
              </a:rPr>
              <a:t>晨读</a:t>
            </a:r>
            <a:r>
              <a:rPr lang="en-US" altLang="zh-CN" sz="3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Malgun Gothic" panose="020B0503020000020004" charset="-127"/>
                <a:sym typeface="+mn-ea"/>
              </a:rPr>
              <a:t>P32-33</a:t>
            </a:r>
            <a:r>
              <a:rPr lang="en-US" altLang="zh-CN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Malgun Gothic" panose="020B0503020000020004" charset="-127"/>
                <a:sym typeface="+mn-ea"/>
              </a:rPr>
              <a:t>【</a:t>
            </a:r>
            <a:r>
              <a:rPr lang="zh-CN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Malgun Gothic" panose="020B0503020000020004" charset="-127"/>
                <a:sym typeface="+mn-ea"/>
              </a:rPr>
              <a:t>金句摘抄</a:t>
            </a:r>
            <a:r>
              <a:rPr lang="en-US" altLang="zh-CN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Malgun Gothic" panose="020B0503020000020004" charset="-127"/>
                <a:sym typeface="+mn-ea"/>
              </a:rPr>
              <a:t>】【</a:t>
            </a:r>
            <a:r>
              <a:rPr lang="zh-CN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Malgun Gothic" panose="020B0503020000020004" charset="-127"/>
                <a:sym typeface="+mn-ea"/>
              </a:rPr>
              <a:t>课内素材</a:t>
            </a:r>
            <a:r>
              <a:rPr lang="en-US" altLang="zh-CN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Malgun Gothic" panose="020B0503020000020004" charset="-127"/>
                <a:sym typeface="+mn-ea"/>
              </a:rPr>
              <a:t>】【</a:t>
            </a:r>
            <a:r>
              <a:rPr lang="zh-CN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Malgun Gothic" panose="020B0503020000020004" charset="-127"/>
                <a:sym typeface="+mn-ea"/>
              </a:rPr>
              <a:t>文言小品</a:t>
            </a:r>
            <a:r>
              <a:rPr lang="en-US" altLang="zh-CN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Malgun Gothic" panose="020B0503020000020004" charset="-127"/>
                <a:sym typeface="+mn-ea"/>
              </a:rPr>
              <a:t>】</a:t>
            </a:r>
            <a:endParaRPr lang="zh-CN" sz="3000" dirty="0">
              <a:solidFill>
                <a:schemeClr val="tx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571500" indent="-571500" algn="l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en-US" altLang="zh-CN" sz="3200" b="1" i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7</a:t>
            </a:r>
            <a:r>
              <a:rPr lang="zh-CN" altLang="en-US" sz="3200" b="1" i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:</a:t>
            </a:r>
            <a:r>
              <a:rPr lang="en-US" altLang="zh-CN" sz="3200" b="1" i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15</a:t>
            </a:r>
            <a:r>
              <a:rPr lang="zh-CN" altLang="en-US" sz="3200" b="1" i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—7:</a:t>
            </a:r>
            <a:r>
              <a:rPr lang="en-US" altLang="zh-CN" sz="3200" b="1" i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25</a:t>
            </a:r>
          </a:p>
          <a:p>
            <a:pPr algn="l" fontAlgn="auto">
              <a:lnSpc>
                <a:spcPct val="150000"/>
              </a:lnSpc>
            </a:pPr>
            <a:r>
              <a:rPr lang="en-US" altLang="zh-CN" sz="3200" b="1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</a:t>
            </a:r>
            <a:r>
              <a:rPr lang="zh-CN" altLang="en-US" sz="3000" dirty="0">
                <a:latin typeface="微软雅黑" panose="020B0503020204020204" charset="-122"/>
                <a:ea typeface="微软雅黑" panose="020B0503020204020204" charset="-122"/>
              </a:rPr>
              <a:t>导学案</a:t>
            </a:r>
            <a:r>
              <a:rPr lang="en-US" altLang="zh-CN" sz="3000" dirty="0">
                <a:latin typeface="微软雅黑" panose="020B0503020204020204" charset="-122"/>
                <a:ea typeface="微软雅黑" panose="020B0503020204020204" charset="-122"/>
              </a:rPr>
              <a:t>P132-133</a:t>
            </a:r>
            <a:r>
              <a:rPr lang="en-US" altLang="zh-CN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基础夯实</a:t>
            </a:r>
            <a:r>
              <a:rPr lang="en-US" altLang="zh-CN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】【</a:t>
            </a:r>
            <a:r>
              <a:rPr lang="zh-CN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知识梳理</a:t>
            </a:r>
            <a:r>
              <a:rPr lang="en-US" altLang="zh-CN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endParaRPr lang="zh-CN" altLang="en-US" sz="3000" b="1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54635" y="1177290"/>
            <a:ext cx="11682730" cy="21597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None/>
            </a:pPr>
            <a:r>
              <a:rPr lang="en-US" altLang="zh-CN" sz="4000" b="1" dirty="0">
                <a:solidFill>
                  <a:srgbClr val="5B9BD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9.15</a:t>
            </a:r>
            <a:r>
              <a:rPr lang="zh-CN" altLang="en-US" sz="4000" b="1" dirty="0">
                <a:solidFill>
                  <a:srgbClr val="5B9BD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en-US" altLang="zh-CN" sz="4000" b="1" dirty="0">
                <a:solidFill>
                  <a:srgbClr val="5B9BD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</a:t>
            </a:r>
            <a:r>
              <a:rPr lang="zh-CN" altLang="en-US" sz="4000" b="1" dirty="0">
                <a:solidFill>
                  <a:srgbClr val="5B9BD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周二 </a:t>
            </a:r>
            <a:r>
              <a:rPr lang="en-US" altLang="zh-CN" sz="4000" b="1" dirty="0">
                <a:solidFill>
                  <a:srgbClr val="5B9BD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</a:t>
            </a:r>
            <a:r>
              <a:rPr lang="zh-CN" altLang="en-US" sz="4000" b="1" dirty="0">
                <a:solidFill>
                  <a:srgbClr val="5B9BD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早饭后安排</a:t>
            </a:r>
            <a:endParaRPr lang="zh-CN" altLang="en-US" sz="4000" b="1" i="0" dirty="0">
              <a:solidFill>
                <a:srgbClr val="5B9BD5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 algn="l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l"/>
            </a:pPr>
            <a:r>
              <a:rPr lang="zh-CN" alt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练习册</a:t>
            </a:r>
            <a:r>
              <a:rPr lang="en-US" altLang="zh-CN" sz="3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P35《</a:t>
            </a: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老子四章</a:t>
            </a:r>
            <a:r>
              <a:rPr lang="en-US" altLang="zh-CN" sz="3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》【</a:t>
            </a: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基础夯实</a:t>
            </a:r>
            <a:r>
              <a:rPr lang="en-US" altLang="zh-CN" sz="3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】</a:t>
            </a:r>
            <a:endParaRPr lang="zh-CN" altLang="en-US" sz="32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6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106</Words>
  <Application>Microsoft Office PowerPoint</Application>
  <PresentationFormat>宽屏</PresentationFormat>
  <Paragraphs>9</Paragraphs>
  <Slides>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9" baseType="lpstr">
      <vt:lpstr>黑体</vt:lpstr>
      <vt:lpstr>楷体</vt:lpstr>
      <vt:lpstr>微软雅黑</vt:lpstr>
      <vt:lpstr>Arial</vt:lpstr>
      <vt:lpstr>Calibri</vt:lpstr>
      <vt:lpstr>Wingdings</vt:lpstr>
      <vt:lpstr>Office 主题​​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早自习安排4.8</dc:title>
  <dc:creator>饶颖</dc:creator>
  <cp:lastModifiedBy>糊涂客 菩提树下</cp:lastModifiedBy>
  <cp:revision>62</cp:revision>
  <dcterms:created xsi:type="dcterms:W3CDTF">2026-04-07T12:43:00Z</dcterms:created>
  <dcterms:modified xsi:type="dcterms:W3CDTF">2026-09-14T11:55:10Z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licationName">
    <vt:lpwstr>EasiNote5</vt:lpwstr>
  </property>
  <property fmtid="{D5CDD505-2E9C-101B-9397-08002B2CF9AE}" pid="3" name="ApplicationVersion">
    <vt:lpwstr>5.2.4.9158</vt:lpwstr>
  </property>
  <property fmtid="{D5CDD505-2E9C-101B-9397-08002B2CF9AE}" pid="4" name="EasiNoteCoursewareInfo">
    <vt:lpwstr>944a5367-6113-41df-a9ab-fc829beb6563:3</vt:lpwstr>
  </property>
  <property fmtid="{D5CDD505-2E9C-101B-9397-08002B2CF9AE}" pid="5" name="EasiNoteDocumentName">
    <vt:lpwstr>早自习安排4.8</vt:lpwstr>
  </property>
  <property fmtid="{D5CDD505-2E9C-101B-9397-08002B2CF9AE}" pid="6" name="EasiNoteAuthor">
    <vt:lpwstr>illskmszvluwmxgqwhoqhy2l31777291</vt:lpwstr>
  </property>
  <property fmtid="{D5CDD505-2E9C-101B-9397-08002B2CF9AE}" pid="7" name="EasiNoteUpstreamCoursewareInfo_0">
    <vt:lpwstr>944a5367-6113-41df-a9ab-fc829beb6563</vt:lpwstr>
  </property>
  <property fmtid="{D5CDD505-2E9C-101B-9397-08002B2CF9AE}" pid="8" name="KSOProductBuildVer">
    <vt:lpwstr>2052-12.1.0.28505</vt:lpwstr>
  </property>
  <property fmtid="{D5CDD505-2E9C-101B-9397-08002B2CF9AE}" pid="9" name="ICV">
    <vt:lpwstr>C8F2FFB6932547C58E1194FC271F8CD5_13</vt:lpwstr>
  </property>
</Properties>
</file>