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03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  <p:cmAuthor id="697" name="李 美美" initials="李" lastIdx="0" clrIdx="696"/>
  <p:cmAuthor id="698" name="PC" initials="P" lastIdx="0" clrIdx="697"/>
  <p:cmAuthor id="699" name="Nicole Li  李倩" initials="N" lastIdx="0" clrIdx="698"/>
  <p:cmAuthor id="700" name="朱 昌花" initials="朱" lastIdx="0" clrIdx="699"/>
  <p:cmAuthor id="701" name="tys" initials="t" lastIdx="0" clrIdx="700"/>
  <p:cmAuthor id="702" name="zhuqy3" initials="z" lastIdx="0" clrIdx="701"/>
  <p:cmAuthor id="703" name="未知用户10" initials="未" lastIdx="0" clrIdx="702"/>
  <p:cmAuthor id="704" name="郭小球~" initials="郭小球~" lastIdx="0" clrIdx="703"/>
  <p:cmAuthor id="705" name="wpp" initials="w" lastIdx="0" clrIdx="704"/>
  <p:cmAuthor id="706" name="asuse" initials="a" lastIdx="0" clrIdx="705"/>
  <p:cmAuthor id="707" name="lin lin" initials="l" lastIdx="0" clrIdx="706"/>
  <p:cmAuthor id="708" name="未知用户16" initials="未" lastIdx="0" clrIdx="707"/>
  <p:cmAuthor id="709" name="zhouyiming" initials="z" lastIdx="0" clrIdx="708"/>
  <p:cmAuthor id="710" name="晨曦" initials="晨" lastIdx="0" clrIdx="709"/>
  <p:cmAuthor id="711" name="破天" initials="破" lastIdx="0" clrIdx="710"/>
  <p:cmAuthor id="712" name="尼古拉斯·壮实" initials="尼" lastIdx="0" clrIdx="711"/>
  <p:cmAuthor id="713" name="糖糖" initials="糖" lastIdx="0" clrIdx="712"/>
  <p:cmAuthor id="714" name="d'y" initials="d" lastIdx="0" clrIdx="713"/>
  <p:cmAuthor id="715" name="智强" initials="智" lastIdx="0" clrIdx="714"/>
  <p:cmAuthor id="716" name="ansen emma" initials="a" lastIdx="0" clrIdx="715"/>
  <p:cmAuthor id="717" name="hling" initials="h" lastIdx="0" clrIdx="716"/>
  <p:cmAuthor id="718" name="宾哥" initials="宾" lastIdx="0" clrIdx="717"/>
  <p:cmAuthor id="719" name="ccgz" initials="c" lastIdx="0" clrIdx="718"/>
  <p:cmAuthor id="720" name="Lily" initials="L" lastIdx="0" clrIdx="719"/>
  <p:cmAuthor id="721" name="赵海永" initials="赵" lastIdx="0" clrIdx="720"/>
  <p:cmAuthor id="722" name="主 人" initials="主" lastIdx="0" clrIdx="721"/>
  <p:cmAuthor id="723" name="12068" initials="1" lastIdx="0" clrIdx="722"/>
  <p:cmAuthor id="724" name="陈历财" initials="陈" lastIdx="0" clrIdx="723"/>
  <p:cmAuthor id="725" name="czez" initials="c" lastIdx="0" clrIdx="724"/>
  <p:cmAuthor id="726" name="jinli" initials="j" lastIdx="0" clrIdx="725"/>
  <p:cmAuthor id="727" name="深度联盟http://www.deepbbs.org" initials="深" lastIdx="0" clrIdx="726"/>
  <p:cmAuthor id="728" name="王顶" initials="王" lastIdx="0" clrIdx="727"/>
  <p:cmAuthor id="729" name="xiejing" initials="x" lastIdx="0" clrIdx="728"/>
  <p:cmAuthor id="730" name="Micro" initials="" lastIdx="0" clrIdx="729"/>
  <p:cmAuthor id="731" name="21570" initials="2" lastIdx="0" clrIdx="730"/>
  <p:cmAuthor id="732" name="pc" initials="p" lastIdx="0" clrIdx="731"/>
  <p:cmAuthor id="733" name="然 孜" initials="然" lastIdx="0" clrIdx="732"/>
  <p:cmAuthor id="734" name="chen shujing" initials="cs" lastIdx="0" clrIdx="733"/>
  <p:cmAuthor id="735" name="SKYLZY" initials="S" lastIdx="0" clrIdx="734"/>
  <p:cmAuthor id="736" name="Microsoft Office 用户" initials="M" lastIdx="0" clrIdx="735"/>
  <p:cmAuthor id="737" name="Yi Su" initials="Y" lastIdx="0" clrIdx="736"/>
  <p:cmAuthor id="738" name="李晓菲_MZFnUzi6" initials="李" lastIdx="0" clrIdx="737"/>
  <p:cmAuthor id="739" name="小珞_QjMfU7FR" initials="小" lastIdx="0" clrIdx="738"/>
  <p:cmAuthor id="740" name="熊仪_aYju7RJj" initials="熊" lastIdx="0" clrIdx="739"/>
  <p:cmAuthor id="741" name="yifei" initials="y" lastIdx="0" clrIdx="740"/>
  <p:cmAuthor id="742" name="ADMIN" initials="A" lastIdx="0" clrIdx="741"/>
  <p:cmAuthor id="743" name="秦 霞" initials="秦" lastIdx="0" clrIdx="742"/>
  <p:cmAuthor id="744" name="夜伴小懒喵" initials="夜" lastIdx="0" clrIdx="743"/>
  <p:cmAuthor id="745" name="艾歌艾雪" initials="艾" lastIdx="0" clrIdx="744"/>
  <p:cmAuthor id="746" name="laixinglian" initials="l" lastIdx="0" clrIdx="745"/>
  <p:cmAuthor id="747" name="ASUS" initials="A" lastIdx="0" clrIdx="746"/>
  <p:cmAuthor id="748" name="Eva" initials="E" lastIdx="0" clrIdx="747"/>
  <p:cmAuthor id="749" name="陈 羽芃" initials="陈" lastIdx="0" clrIdx="748"/>
  <p:cmAuthor id="750" name="道环 李" initials="道环" lastIdx="0" clrIdx="749"/>
  <p:cmAuthor id="751" name="28224" initials="2" lastIdx="0" clrIdx="750"/>
  <p:cmAuthor id="752" name="Sunbj" initials="S" lastIdx="0" clrIdx="751"/>
  <p:cmAuthor id="753" name="谢丹凤" initials="谢" lastIdx="0" clrIdx="752"/>
  <p:cmAuthor id="754" name="WHTP" initials="W" lastIdx="0" clrIdx="753"/>
  <p:cmAuthor id="755" name="w" initials="w" lastIdx="0" clrIdx="754"/>
  <p:cmAuthor id="756" name="未知用户12" initials="未" lastIdx="0" clrIdx="755"/>
  <p:cmAuthor id="757" name="YZB" initials="Y" lastIdx="0" clrIdx="756"/>
  <p:cmAuthor id="758" name="yiwei zhu" initials="y" lastIdx="0" clrIdx="757"/>
  <p:cmAuthor id="759" name="YANGS-PC" initials="Y" lastIdx="0" clrIdx="758"/>
  <p:cmAuthor id="760" name="apple" initials="a" lastIdx="0" clrIdx="759"/>
  <p:cmAuthor id="761" name="未知用户20" initials="未" lastIdx="0" clrIdx="760"/>
  <p:cmAuthor id="762" name="1003776019@qq.com" initials="1" lastIdx="0" clrIdx="761"/>
  <p:cmAuthor id="763" name="tkuser" initials="t" lastIdx="0" clrIdx="762"/>
  <p:cmAuthor id="764" name="HaoshuaiWu" initials="H" lastIdx="0" clrIdx="763"/>
  <p:cmAuthor id="765" name="wangcz2" initials="w" lastIdx="0" clrIdx="764"/>
  <p:cmAuthor id="766" name="tianan" initials="t" lastIdx="0" clrIdx="765"/>
  <p:cmAuthor id="767" name="未知用户14" initials="未" lastIdx="0" clrIdx="766"/>
  <p:cmAuthor id="768" name="Sky123.Org" initials="S" lastIdx="0" clrIdx="767"/>
  <p:cmAuthor id="769" name="李璐---寿险总公司营销管理部" initials="李" lastIdx="0" clrIdx="768"/>
  <p:cmAuthor id="770" name="王 金谦" initials="王" lastIdx="0" clrIdx="769"/>
  <p:cmAuthor id="771" name="caoyq0624" initials="c" lastIdx="0" clrIdx="770"/>
  <p:cmAuthor id="772" name="wangyuan20" initials="w" lastIdx="0" clrIdx="771"/>
  <p:cmAuthor id="773" name="何慧丽" initials="何" lastIdx="0" clrIdx="772"/>
  <p:cmAuthor id="774" name="Chen" initials="C" lastIdx="0" clrIdx="773"/>
  <p:cmAuthor id="775" name="Mz" initials="M" lastIdx="0" clrIdx="774"/>
  <p:cmAuthor id="776" name="陈树权" initials="陈" lastIdx="0" clrIdx="775"/>
  <p:cmAuthor id="777" name="zq" initials="z" lastIdx="0" clrIdx="776"/>
  <p:cmAuthor id="778" name="刘 思蜀" initials="刘" lastIdx="0" clrIdx="777"/>
  <p:cmAuthor id="779" name="Ms" initials="M" lastIdx="0" clrIdx="778"/>
  <p:cmAuthor id="780" name="sdzz-syy" initials="s" lastIdx="0" clrIdx="779"/>
  <p:cmAuthor id="781" name="未知用户11" initials="未" lastIdx="0" clrIdx="780"/>
  <p:cmAuthor id="782" name="谢俊/技术总监室/软件开发中心/总行机关/ABC" initials="谢" lastIdx="0" clrIdx="781"/>
  <p:cmAuthor id="783" name="CN=谢俊/OU=技术总监室/OU=软件开发中心/OU=总行机关/O=ABC" initials="C" lastIdx="0" clrIdx="782"/>
  <p:cmAuthor id="784" name="未知用户9" initials="未" lastIdx="0" clrIdx="783"/>
  <p:cmAuthor id="785" name="lgp" initials="l" lastIdx="0" clrIdx="784"/>
  <p:cmAuthor id="786" name="wangsc" initials="w" lastIdx="0" clrIdx="785"/>
  <p:cmAuthor id="787" name="yanqiqi-lgd" initials="y" lastIdx="0" clrIdx="786"/>
  <p:cmAuthor id="788" name="547716734@qq.com" initials="5" lastIdx="0" clrIdx="787"/>
  <p:cmAuthor id="789" name="shuaibing" initials="s" lastIdx="0" clrIdx="788"/>
  <p:cmAuthor id="790" name="林 声洋" initials="林" lastIdx="0" clrIdx="789"/>
  <p:cmAuthor id="791" name="zhengzhong" initials="z" lastIdx="0" clrIdx="790"/>
  <p:cmAuthor id="792" name="ydx2003new@163.com" initials="y" lastIdx="0" clrIdx="79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20min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+10min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>
            <p:custDataLst>
              <p:tags r:id="rId2"/>
            </p:custDataLst>
          </p:nvPr>
        </p:nvSpPr>
        <p:spPr>
          <a:xfrm>
            <a:off x="6055961" y="1476956"/>
            <a:ext cx="5909293" cy="4345451"/>
          </a:xfrm>
          <a:custGeom>
            <a:avLst/>
            <a:gdLst>
              <a:gd name="connsiteX0" fmla="*/ 3879682 w 5909293"/>
              <a:gd name="connsiteY0" fmla="*/ 175 h 5793934"/>
              <a:gd name="connsiteX1" fmla="*/ 4334567 w 5909293"/>
              <a:gd name="connsiteY1" fmla="*/ 60453 h 5793934"/>
              <a:gd name="connsiteX2" fmla="*/ 5246308 w 5909293"/>
              <a:gd name="connsiteY2" fmla="*/ 1122598 h 5793934"/>
              <a:gd name="connsiteX3" fmla="*/ 5872742 w 5909293"/>
              <a:gd name="connsiteY3" fmla="*/ 3288868 h 5793934"/>
              <a:gd name="connsiteX4" fmla="*/ 5819651 w 5909293"/>
              <a:gd name="connsiteY4" fmla="*/ 4125030 h 5793934"/>
              <a:gd name="connsiteX5" fmla="*/ 5157837 w 5909293"/>
              <a:gd name="connsiteY5" fmla="*/ 4912778 h 5793934"/>
              <a:gd name="connsiteX6" fmla="*/ 3379536 w 5909293"/>
              <a:gd name="connsiteY6" fmla="*/ 5735681 h 5793934"/>
              <a:gd name="connsiteX7" fmla="*/ 2078353 w 5909293"/>
              <a:gd name="connsiteY7" fmla="*/ 5726438 h 5793934"/>
              <a:gd name="connsiteX8" fmla="*/ 1489530 w 5909293"/>
              <a:gd name="connsiteY8" fmla="*/ 5363600 h 5793934"/>
              <a:gd name="connsiteX9" fmla="*/ 1035251 w 5909293"/>
              <a:gd name="connsiteY9" fmla="*/ 4220617 h 5793934"/>
              <a:gd name="connsiteX10" fmla="*/ 602247 w 5909293"/>
              <a:gd name="connsiteY10" fmla="*/ 3634929 h 5793934"/>
              <a:gd name="connsiteX11" fmla="*/ 169546 w 5909293"/>
              <a:gd name="connsiteY11" fmla="*/ 2942699 h 5793934"/>
              <a:gd name="connsiteX12" fmla="*/ 652478 w 5909293"/>
              <a:gd name="connsiteY12" fmla="*/ 842508 h 5793934"/>
              <a:gd name="connsiteX13" fmla="*/ 1316613 w 5909293"/>
              <a:gd name="connsiteY13" fmla="*/ 445895 h 5793934"/>
              <a:gd name="connsiteX14" fmla="*/ 1375567 w 5909293"/>
              <a:gd name="connsiteY14" fmla="*/ 424437 h 5793934"/>
              <a:gd name="connsiteX15" fmla="*/ 3408460 w 5909293"/>
              <a:gd name="connsiteY15" fmla="*/ 39296 h 5793934"/>
              <a:gd name="connsiteX16" fmla="*/ 3879682 w 5909293"/>
              <a:gd name="connsiteY16" fmla="*/ 175 h 579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9293" h="5793934">
                <a:moveTo>
                  <a:pt x="3879682" y="175"/>
                </a:moveTo>
                <a:cubicBezTo>
                  <a:pt x="4036099" y="-1809"/>
                  <a:pt x="4189792" y="12773"/>
                  <a:pt x="4334567" y="60453"/>
                </a:cubicBezTo>
                <a:cubicBezTo>
                  <a:pt x="4813657" y="215756"/>
                  <a:pt x="5066087" y="681130"/>
                  <a:pt x="5246308" y="1122598"/>
                </a:cubicBezTo>
                <a:cubicBezTo>
                  <a:pt x="5530593" y="1818660"/>
                  <a:pt x="5740779" y="2546018"/>
                  <a:pt x="5872742" y="3288868"/>
                </a:cubicBezTo>
                <a:cubicBezTo>
                  <a:pt x="5918136" y="3538857"/>
                  <a:pt x="5941127" y="3794404"/>
                  <a:pt x="5819651" y="4125030"/>
                </a:cubicBezTo>
                <a:cubicBezTo>
                  <a:pt x="5698175" y="4455657"/>
                  <a:pt x="5555500" y="4602769"/>
                  <a:pt x="5157837" y="4912778"/>
                </a:cubicBezTo>
                <a:cubicBezTo>
                  <a:pt x="4760174" y="5222787"/>
                  <a:pt x="3749504" y="5653807"/>
                  <a:pt x="3379536" y="5735681"/>
                </a:cubicBezTo>
                <a:cubicBezTo>
                  <a:pt x="3009569" y="5817556"/>
                  <a:pt x="2330918" y="5811898"/>
                  <a:pt x="2078353" y="5726438"/>
                </a:cubicBezTo>
                <a:cubicBezTo>
                  <a:pt x="1825789" y="5640979"/>
                  <a:pt x="1633575" y="5511056"/>
                  <a:pt x="1489530" y="5363600"/>
                </a:cubicBezTo>
                <a:cubicBezTo>
                  <a:pt x="1194462" y="5065173"/>
                  <a:pt x="1220104" y="4592041"/>
                  <a:pt x="1035251" y="4220617"/>
                </a:cubicBezTo>
                <a:cubicBezTo>
                  <a:pt x="929927" y="4002824"/>
                  <a:pt x="753122" y="3825759"/>
                  <a:pt x="602247" y="3634929"/>
                </a:cubicBezTo>
                <a:cubicBezTo>
                  <a:pt x="430739" y="3418728"/>
                  <a:pt x="291908" y="3187171"/>
                  <a:pt x="169546" y="2942699"/>
                </a:cubicBezTo>
                <a:cubicBezTo>
                  <a:pt x="-176217" y="2249976"/>
                  <a:pt x="17688" y="1398039"/>
                  <a:pt x="652478" y="842508"/>
                </a:cubicBezTo>
                <a:cubicBezTo>
                  <a:pt x="844971" y="671207"/>
                  <a:pt x="1070014" y="535650"/>
                  <a:pt x="1316613" y="445895"/>
                </a:cubicBezTo>
                <a:cubicBezTo>
                  <a:pt x="1336025" y="438830"/>
                  <a:pt x="1354717" y="432026"/>
                  <a:pt x="1375567" y="424437"/>
                </a:cubicBezTo>
                <a:cubicBezTo>
                  <a:pt x="2029851" y="208795"/>
                  <a:pt x="2725822" y="123350"/>
                  <a:pt x="3408460" y="39296"/>
                </a:cubicBezTo>
                <a:cubicBezTo>
                  <a:pt x="3564127" y="20711"/>
                  <a:pt x="3723266" y="2160"/>
                  <a:pt x="3879682" y="17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lvl="0" fontAlgn="auto"/>
            <a:endParaRPr lang="zh-CN" altLang="en-US" sz="135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图片 26" descr="无人机5资源 1@600x-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434331" y="2115503"/>
            <a:ext cx="6643371" cy="388524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702945" y="1835945"/>
            <a:ext cx="5393055" cy="161448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701675" y="3662363"/>
            <a:ext cx="2880995" cy="4352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lt1">
                    <a:lumMod val="100000"/>
                  </a:schemeClr>
                </a:solidFill>
              </a:defRPr>
            </a:lvl1pPr>
          </a:lstStyle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8"/>
            <p:custDataLst>
              <p:tags r:id="rId7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9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20"/>
            <p:custDataLst>
              <p:tags r:id="rId9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识记基础知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0" y="436815"/>
            <a:ext cx="121920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5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8419166" y="58803"/>
            <a:ext cx="1066675" cy="34273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问题式预习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6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9563111" y="149526"/>
            <a:ext cx="1066673" cy="25200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任务式研习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圆角矩形 7">
            <a:hlinkClick r:id="" action="ppaction://noaction"/>
          </p:cNvPr>
          <p:cNvSpPr>
            <a:spLocks noChangeArrowheads="1"/>
          </p:cNvSpPr>
          <p:nvPr userDrawn="1"/>
        </p:nvSpPr>
        <p:spPr bwMode="auto">
          <a:xfrm>
            <a:off x="10705376" y="152886"/>
            <a:ext cx="1066673" cy="248649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zh-CN" altLang="en-US" sz="116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课后素养评价</a:t>
            </a:r>
            <a:endParaRPr lang="zh-CN" altLang="en-US" sz="116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39168" y="799878"/>
            <a:ext cx="11313662" cy="7361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ts val="0"/>
              </a:spcBef>
              <a:buNone/>
              <a:defRPr sz="2965" b="1"/>
            </a:lvl1pPr>
            <a:lvl2pPr marL="483870" indent="0" algn="ctr">
              <a:buNone/>
              <a:defRPr sz="2115"/>
            </a:lvl2pPr>
            <a:lvl3pPr marL="967740" indent="0" algn="ctr">
              <a:buNone/>
              <a:defRPr sz="1905"/>
            </a:lvl3pPr>
            <a:lvl4pPr marL="1451610" indent="0" algn="ctr">
              <a:buNone/>
              <a:defRPr sz="1695"/>
            </a:lvl4pPr>
            <a:lvl5pPr marL="1934845" indent="0" algn="ctr">
              <a:buNone/>
              <a:defRPr sz="1695"/>
            </a:lvl5pPr>
            <a:lvl6pPr marL="2418715" indent="0" algn="ctr">
              <a:buNone/>
              <a:defRPr sz="1695"/>
            </a:lvl6pPr>
            <a:lvl7pPr marL="2902585" indent="0" algn="ctr">
              <a:buNone/>
              <a:defRPr sz="1695"/>
            </a:lvl7pPr>
            <a:lvl8pPr marL="3386455" indent="0" algn="ctr">
              <a:buNone/>
              <a:defRPr sz="1695"/>
            </a:lvl8pPr>
            <a:lvl9pPr marL="3870325" indent="0" algn="ctr">
              <a:buNone/>
              <a:defRPr sz="1695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jpeg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4</a:t>
            </a:r>
            <a:r>
              <a:rPr lang="zh-CN" altLang="en-US"/>
              <a:t>月</a:t>
            </a:r>
            <a:r>
              <a:rPr lang="en-US" altLang="zh-CN"/>
              <a:t>11</a:t>
            </a:r>
            <a:r>
              <a:rPr lang="zh-CN" altLang="en-US"/>
              <a:t>日（周</a:t>
            </a:r>
            <a:r>
              <a:rPr lang="zh-CN" altLang="en-US"/>
              <a:t>六）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 hasCustomPrompt="1"/>
          </p:nvPr>
        </p:nvSpPr>
        <p:spPr>
          <a:xfrm>
            <a:off x="533400" y="795655"/>
            <a:ext cx="11387455" cy="5371465"/>
          </a:xfrm>
        </p:spPr>
        <p:txBody>
          <a:bodyPr/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、</a:t>
            </a:r>
            <a:r>
              <a:rPr 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   </a:t>
            </a:r>
            <a:r>
              <a:rPr lang="en-US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2.3</a:t>
            </a:r>
            <a:r>
              <a:rPr lang="zh-CN" altLang="en-US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伴性遗传的解题</a:t>
            </a:r>
            <a:r>
              <a:rPr lang="zh-CN" altLang="en-US" sz="3200">
                <a:solidFill>
                  <a:schemeClr val="tx1"/>
                </a:solidFill>
                <a:cs typeface="黑体" panose="02010609060101010101" pitchFamily="49" charset="-122"/>
                <a:sym typeface="+mn-ea"/>
              </a:rPr>
              <a:t>指导</a:t>
            </a:r>
            <a:endParaRPr lang="zh-CN" altLang="en-US" sz="3200">
              <a:solidFill>
                <a:schemeClr val="tx1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cs typeface="黑体" panose="02010609060101010101" pitchFamily="49" charset="-122"/>
                <a:sym typeface="+mn-ea"/>
              </a:rPr>
              <a:t>       </a:t>
            </a:r>
            <a:r>
              <a:rPr lang="zh-CN" altLang="en-US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明确：熟练各类解题</a:t>
            </a:r>
            <a:r>
              <a:rPr lang="zh-CN" altLang="en-US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方法。</a:t>
            </a:r>
            <a:endParaRPr lang="zh-CN" altLang="en-US" sz="2400"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                 </a:t>
            </a:r>
            <a:r>
              <a:rPr lang="zh-CN" altLang="en-US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不仅会读，更应该会用（能够结合图像等条件会熟练</a:t>
            </a:r>
            <a:r>
              <a:rPr lang="zh-CN" altLang="en-US" sz="2400"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使用）</a:t>
            </a:r>
            <a:endParaRPr lang="zh-CN" altLang="en-US" sz="2400"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endParaRPr lang="zh-CN" altLang="en-US" sz="2400"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endParaRPr lang="zh-CN" altLang="en-US" sz="2400"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、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后</a:t>
            </a:r>
            <a:r>
              <a:rPr lang="en-US" altLang="zh-CN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7min  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对错题重做（特别是错</a:t>
            </a:r>
            <a:r>
              <a:rPr lang="en-US" altLang="zh-CN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题，错</a:t>
            </a:r>
            <a:r>
              <a:rPr lang="en-US" altLang="zh-CN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4</a:t>
            </a:r>
            <a:r>
              <a:rPr lang="zh-CN" altLang="en-US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题的同学）</a:t>
            </a:r>
            <a:br>
              <a:rPr lang="zh-CN" altLang="en-US" sz="3200">
                <a:cs typeface="黑体" panose="02010609060101010101" pitchFamily="49" charset="-122"/>
                <a:sym typeface="+mn-ea"/>
              </a:rPr>
            </a:br>
            <a:endParaRPr lang="zh-CN" altLang="en-US" sz="3200"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AS_UNIQUEID" val="6807"/>
</p:tagLst>
</file>

<file path=ppt/tags/tag11.xml><?xml version="1.0" encoding="utf-8"?>
<p:tagLst xmlns:p="http://schemas.openxmlformats.org/presentationml/2006/main">
  <p:tag name="AS_UNIQUEID" val="6808"/>
</p:tagLst>
</file>

<file path=ppt/tags/tag12.xml><?xml version="1.0" encoding="utf-8"?>
<p:tagLst xmlns:p="http://schemas.openxmlformats.org/presentationml/2006/main">
  <p:tag name="AS_UNIQUEID" val="6809"/>
</p:tagLst>
</file>

<file path=ppt/tags/tag13.xml><?xml version="1.0" encoding="utf-8"?>
<p:tagLst xmlns:p="http://schemas.openxmlformats.org/presentationml/2006/main">
  <p:tag name="AS_UNIQUEID" val="6810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AS_UNIQUEID" val="6805"/>
</p:tagLst>
</file>

<file path=ppt/tags/tag9.xml><?xml version="1.0" encoding="utf-8"?>
<p:tagLst xmlns:p="http://schemas.openxmlformats.org/presentationml/2006/main">
  <p:tag name="AS_UNIQUEID" val="6806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WPS 演示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黑体</vt:lpstr>
      <vt:lpstr>Arial</vt:lpstr>
      <vt:lpstr>Arial Unicode MS</vt:lpstr>
      <vt:lpstr>Calibri</vt:lpstr>
      <vt:lpstr>蕲春一中</vt:lpstr>
      <vt:lpstr>4月11日（周六）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123</cp:lastModifiedBy>
  <cp:revision>114</cp:revision>
  <dcterms:created xsi:type="dcterms:W3CDTF">2023-08-09T12:44:00Z</dcterms:created>
  <dcterms:modified xsi:type="dcterms:W3CDTF">2026-04-10T02:21:33Z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E0B1C6D3B64748609C9EE2EC573344ED_13</vt:lpwstr>
  </property>
</Properties>
</file>