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6" r:id="rId3"/>
    <p:sldId id="259" r:id="rId4"/>
    <p:sldId id="320" r:id="rId5"/>
    <p:sldId id="482" r:id="rId6"/>
    <p:sldId id="602" r:id="rId7"/>
    <p:sldId id="603" r:id="rId8"/>
    <p:sldId id="604" r:id="rId9"/>
    <p:sldId id="605" r:id="rId10"/>
    <p:sldId id="606" r:id="rId11"/>
    <p:sldId id="654" r:id="rId12"/>
    <p:sldId id="607" r:id="rId13"/>
    <p:sldId id="608" r:id="rId14"/>
    <p:sldId id="609" r:id="rId15"/>
    <p:sldId id="610" r:id="rId16"/>
    <p:sldId id="611" r:id="rId17"/>
    <p:sldId id="612" r:id="rId18"/>
    <p:sldId id="615" r:id="rId19"/>
    <p:sldId id="613" r:id="rId20"/>
    <p:sldId id="655" r:id="rId21"/>
    <p:sldId id="614" r:id="rId22"/>
    <p:sldId id="616" r:id="rId23"/>
    <p:sldId id="617" r:id="rId24"/>
    <p:sldId id="618" r:id="rId25"/>
    <p:sldId id="619" r:id="rId26"/>
    <p:sldId id="656" r:id="rId27"/>
    <p:sldId id="620" r:id="rId28"/>
    <p:sldId id="621" r:id="rId29"/>
    <p:sldId id="622" r:id="rId30"/>
    <p:sldId id="623" r:id="rId31"/>
    <p:sldId id="624" r:id="rId32"/>
    <p:sldId id="625" r:id="rId33"/>
    <p:sldId id="626" r:id="rId34"/>
    <p:sldId id="627" r:id="rId35"/>
    <p:sldId id="657" r:id="rId36"/>
    <p:sldId id="628" r:id="rId37"/>
    <p:sldId id="630" r:id="rId38"/>
    <p:sldId id="631" r:id="rId39"/>
    <p:sldId id="629" r:id="rId40"/>
    <p:sldId id="632" r:id="rId41"/>
    <p:sldId id="633" r:id="rId42"/>
    <p:sldId id="634" r:id="rId43"/>
    <p:sldId id="635" r:id="rId44"/>
    <p:sldId id="636" r:id="rId45"/>
    <p:sldId id="637" r:id="rId46"/>
    <p:sldId id="638" r:id="rId47"/>
    <p:sldId id="639" r:id="rId48"/>
    <p:sldId id="640" r:id="rId49"/>
    <p:sldId id="641" r:id="rId50"/>
    <p:sldId id="642" r:id="rId51"/>
    <p:sldId id="643" r:id="rId52"/>
    <p:sldId id="644" r:id="rId53"/>
    <p:sldId id="645" r:id="rId54"/>
    <p:sldId id="646" r:id="rId55"/>
    <p:sldId id="647" r:id="rId56"/>
    <p:sldId id="648" r:id="rId57"/>
    <p:sldId id="515" r:id="rId58"/>
    <p:sldId id="275" r:id="rId59"/>
  </p:sldIdLst>
  <p:sldSz cx="12192000" cy="6858000"/>
  <p:notesSz cx="6858000" cy="9144000"/>
  <p:embeddedFontLst>
    <p:embeddedFont>
      <p:font typeface="微软雅黑" panose="020B0503020204020204" pitchFamily="34" charset="-122"/>
      <p:regular r:id="rId64"/>
    </p:embeddedFont>
    <p:embeddedFont>
      <p:font typeface="Raleway" panose="020B0003030101060003" charset="0"/>
      <p:regular r:id="rId65"/>
    </p:embeddedFont>
    <p:embeddedFont>
      <p:font typeface="隶书" panose="02010509060101010101" charset="-122"/>
      <p:regular r:id="rId66"/>
    </p:embeddedFont>
    <p:embeddedFont>
      <p:font typeface="华文隶书" panose="02010800040101010101" charset="-122"/>
      <p:regular r:id="rId67"/>
    </p:embeddedFont>
    <p:embeddedFont>
      <p:font typeface="华文中宋" panose="02010600040101010101" charset="-122"/>
      <p:regular r:id="rId68"/>
    </p:embeddedFont>
    <p:embeddedFont>
      <p:font typeface="等线" panose="02010600030101010101" charset="-122"/>
      <p:regular r:id="rId69"/>
    </p:embeddedFont>
    <p:embeddedFont>
      <p:font typeface="等线 Light" panose="02010600030101010101" charset="-122"/>
      <p:regular r:id="rId70"/>
    </p:embeddedFont>
    <p:embeddedFont>
      <p:font typeface="Broadway" panose="04040905080B02020502" pitchFamily="82" charset="0"/>
      <p:regular r:id="rId71"/>
    </p:embeddedFont>
  </p:embeddedFontLst>
  <p:custDataLst>
    <p:tags r:id="rId7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  <p:cmAuthor id="3" name="dao4" initials="d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95A2"/>
    <a:srgbClr val="565E35"/>
    <a:srgbClr val="783B1A"/>
    <a:srgbClr val="C0D4B0"/>
    <a:srgbClr val="9B6F5E"/>
    <a:srgbClr val="944A20"/>
    <a:srgbClr val="824A20"/>
    <a:srgbClr val="B8CFA9"/>
    <a:srgbClr val="FFFFFF"/>
    <a:srgbClr val="73AB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7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72" y="7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2" Type="http://schemas.openxmlformats.org/officeDocument/2006/relationships/tags" Target="tags/tag203.xml"/><Relationship Id="rId71" Type="http://schemas.openxmlformats.org/officeDocument/2006/relationships/font" Target="fonts/font8.fntdata"/><Relationship Id="rId70" Type="http://schemas.openxmlformats.org/officeDocument/2006/relationships/font" Target="fonts/font7.fntdata"/><Relationship Id="rId7" Type="http://schemas.openxmlformats.org/officeDocument/2006/relationships/slide" Target="slides/slide5.xml"/><Relationship Id="rId69" Type="http://schemas.openxmlformats.org/officeDocument/2006/relationships/font" Target="fonts/font6.fntdata"/><Relationship Id="rId68" Type="http://schemas.openxmlformats.org/officeDocument/2006/relationships/font" Target="fonts/font5.fntdata"/><Relationship Id="rId67" Type="http://schemas.openxmlformats.org/officeDocument/2006/relationships/font" Target="fonts/font4.fntdata"/><Relationship Id="rId66" Type="http://schemas.openxmlformats.org/officeDocument/2006/relationships/font" Target="fonts/font3.fntdata"/><Relationship Id="rId65" Type="http://schemas.openxmlformats.org/officeDocument/2006/relationships/font" Target="fonts/font2.fntdata"/><Relationship Id="rId64" Type="http://schemas.openxmlformats.org/officeDocument/2006/relationships/font" Target="fonts/font1.fntdata"/><Relationship Id="rId63" Type="http://schemas.openxmlformats.org/officeDocument/2006/relationships/commentAuthors" Target="commentAuthors.xml"/><Relationship Id="rId62" Type="http://schemas.openxmlformats.org/officeDocument/2006/relationships/tableStyles" Target="tableStyles.xml"/><Relationship Id="rId61" Type="http://schemas.openxmlformats.org/officeDocument/2006/relationships/viewProps" Target="viewProps.xml"/><Relationship Id="rId60" Type="http://schemas.openxmlformats.org/officeDocument/2006/relationships/presProps" Target="presProps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04CC-E291-4162-BA23-1EC4F25F5DC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09176-2859-4CBA-9C60-5EA8F51E3D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604CC-E291-4162-BA23-1EC4F25F5DC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09176-2859-4CBA-9C60-5EA8F51E3D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604CC-E291-4162-BA23-1EC4F25F5DC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09176-2859-4CBA-9C60-5EA8F51E3D9D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9395460" y="137160"/>
            <a:ext cx="2741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高中物理学习</a:t>
            </a:r>
            <a:r>
              <a:rPr lang="zh-CN" altLang="en-US"/>
              <a:t>研究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tags" Target="../tags/tag2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44.xml"/><Relationship Id="rId8" Type="http://schemas.openxmlformats.org/officeDocument/2006/relationships/tags" Target="../tags/tag43.xml"/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image" Target="../media/image3.png"/><Relationship Id="rId4" Type="http://schemas.openxmlformats.org/officeDocument/2006/relationships/tags" Target="../tags/tag40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39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tags" Target="../tags/tag47.xml"/><Relationship Id="rId5" Type="http://schemas.openxmlformats.org/officeDocument/2006/relationships/image" Target="../media/image3.png"/><Relationship Id="rId4" Type="http://schemas.openxmlformats.org/officeDocument/2006/relationships/tags" Target="../tags/tag46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45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8.png"/><Relationship Id="rId7" Type="http://schemas.openxmlformats.org/officeDocument/2006/relationships/image" Target="../media/image17.png"/><Relationship Id="rId6" Type="http://schemas.openxmlformats.org/officeDocument/2006/relationships/tags" Target="../tags/tag50.xml"/><Relationship Id="rId5" Type="http://schemas.openxmlformats.org/officeDocument/2006/relationships/image" Target="../media/image3.png"/><Relationship Id="rId4" Type="http://schemas.openxmlformats.org/officeDocument/2006/relationships/tags" Target="../tags/tag49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48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0.png"/><Relationship Id="rId7" Type="http://schemas.openxmlformats.org/officeDocument/2006/relationships/image" Target="../media/image19.png"/><Relationship Id="rId6" Type="http://schemas.openxmlformats.org/officeDocument/2006/relationships/tags" Target="../tags/tag53.xml"/><Relationship Id="rId5" Type="http://schemas.openxmlformats.org/officeDocument/2006/relationships/image" Target="../media/image3.png"/><Relationship Id="rId4" Type="http://schemas.openxmlformats.org/officeDocument/2006/relationships/tags" Target="../tags/tag52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5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2.png"/><Relationship Id="rId7" Type="http://schemas.openxmlformats.org/officeDocument/2006/relationships/image" Target="../media/image21.png"/><Relationship Id="rId6" Type="http://schemas.openxmlformats.org/officeDocument/2006/relationships/tags" Target="../tags/tag56.xml"/><Relationship Id="rId5" Type="http://schemas.openxmlformats.org/officeDocument/2006/relationships/image" Target="../media/image3.png"/><Relationship Id="rId4" Type="http://schemas.openxmlformats.org/officeDocument/2006/relationships/tags" Target="../tags/tag55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54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6" Type="http://schemas.openxmlformats.org/officeDocument/2006/relationships/tags" Target="../tags/tag59.xml"/><Relationship Id="rId5" Type="http://schemas.openxmlformats.org/officeDocument/2006/relationships/image" Target="../media/image3.png"/><Relationship Id="rId4" Type="http://schemas.openxmlformats.org/officeDocument/2006/relationships/tags" Target="../tags/tag58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5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tags" Target="../tags/tag63.xml"/><Relationship Id="rId7" Type="http://schemas.openxmlformats.org/officeDocument/2006/relationships/image" Target="../media/image25.png"/><Relationship Id="rId6" Type="http://schemas.openxmlformats.org/officeDocument/2006/relationships/tags" Target="../tags/tag62.xml"/><Relationship Id="rId5" Type="http://schemas.openxmlformats.org/officeDocument/2006/relationships/image" Target="../media/image3.png"/><Relationship Id="rId4" Type="http://schemas.openxmlformats.org/officeDocument/2006/relationships/tags" Target="../tags/tag61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6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7.png"/><Relationship Id="rId6" Type="http://schemas.openxmlformats.org/officeDocument/2006/relationships/tags" Target="../tags/tag66.xml"/><Relationship Id="rId5" Type="http://schemas.openxmlformats.org/officeDocument/2006/relationships/image" Target="../media/image3.png"/><Relationship Id="rId4" Type="http://schemas.openxmlformats.org/officeDocument/2006/relationships/tags" Target="../tags/tag65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64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9.png"/><Relationship Id="rId7" Type="http://schemas.openxmlformats.org/officeDocument/2006/relationships/image" Target="../media/image28.png"/><Relationship Id="rId6" Type="http://schemas.openxmlformats.org/officeDocument/2006/relationships/tags" Target="../tags/tag69.xml"/><Relationship Id="rId5" Type="http://schemas.openxmlformats.org/officeDocument/2006/relationships/image" Target="../media/image3.png"/><Relationship Id="rId4" Type="http://schemas.openxmlformats.org/officeDocument/2006/relationships/tags" Target="../tags/tag68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67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image" Target="../media/image3.png"/><Relationship Id="rId4" Type="http://schemas.openxmlformats.org/officeDocument/2006/relationships/tags" Target="../tags/tag71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7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image" Target="../media/image3.png"/><Relationship Id="rId4" Type="http://schemas.openxmlformats.org/officeDocument/2006/relationships/tags" Target="../tags/tag10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jpeg"/><Relationship Id="rId8" Type="http://schemas.openxmlformats.org/officeDocument/2006/relationships/image" Target="../media/image31.png"/><Relationship Id="rId7" Type="http://schemas.openxmlformats.org/officeDocument/2006/relationships/image" Target="../media/image30.png"/><Relationship Id="rId6" Type="http://schemas.openxmlformats.org/officeDocument/2006/relationships/tags" Target="../tags/tag78.xml"/><Relationship Id="rId5" Type="http://schemas.openxmlformats.org/officeDocument/2006/relationships/image" Target="../media/image3.png"/><Relationship Id="rId4" Type="http://schemas.openxmlformats.org/officeDocument/2006/relationships/tags" Target="../tags/tag77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76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4.png"/><Relationship Id="rId8" Type="http://schemas.openxmlformats.org/officeDocument/2006/relationships/tags" Target="../tags/tag82.xml"/><Relationship Id="rId7" Type="http://schemas.openxmlformats.org/officeDocument/2006/relationships/image" Target="../media/image33.png"/><Relationship Id="rId6" Type="http://schemas.openxmlformats.org/officeDocument/2006/relationships/tags" Target="../tags/tag81.xml"/><Relationship Id="rId5" Type="http://schemas.openxmlformats.org/officeDocument/2006/relationships/image" Target="../media/image3.png"/><Relationship Id="rId4" Type="http://schemas.openxmlformats.org/officeDocument/2006/relationships/tags" Target="../tags/tag80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35.png"/><Relationship Id="rId10" Type="http://schemas.openxmlformats.org/officeDocument/2006/relationships/tags" Target="../tags/tag83.xml"/><Relationship Id="rId1" Type="http://schemas.openxmlformats.org/officeDocument/2006/relationships/tags" Target="../tags/tag7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6.png"/><Relationship Id="rId6" Type="http://schemas.openxmlformats.org/officeDocument/2006/relationships/tags" Target="../tags/tag86.xml"/><Relationship Id="rId5" Type="http://schemas.openxmlformats.org/officeDocument/2006/relationships/image" Target="../media/image3.png"/><Relationship Id="rId4" Type="http://schemas.openxmlformats.org/officeDocument/2006/relationships/tags" Target="../tags/tag85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84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png"/><Relationship Id="rId8" Type="http://schemas.openxmlformats.org/officeDocument/2006/relationships/tags" Target="../tags/tag90.xml"/><Relationship Id="rId7" Type="http://schemas.openxmlformats.org/officeDocument/2006/relationships/image" Target="../media/image37.png"/><Relationship Id="rId6" Type="http://schemas.openxmlformats.org/officeDocument/2006/relationships/tags" Target="../tags/tag89.xml"/><Relationship Id="rId5" Type="http://schemas.openxmlformats.org/officeDocument/2006/relationships/image" Target="../media/image3.png"/><Relationship Id="rId4" Type="http://schemas.openxmlformats.org/officeDocument/2006/relationships/tags" Target="../tags/tag88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40.png"/><Relationship Id="rId12" Type="http://schemas.openxmlformats.org/officeDocument/2006/relationships/tags" Target="../tags/tag92.xml"/><Relationship Id="rId11" Type="http://schemas.openxmlformats.org/officeDocument/2006/relationships/image" Target="../media/image39.png"/><Relationship Id="rId10" Type="http://schemas.openxmlformats.org/officeDocument/2006/relationships/tags" Target="../tags/tag91.xml"/><Relationship Id="rId1" Type="http://schemas.openxmlformats.org/officeDocument/2006/relationships/tags" Target="../tags/tag8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1.png"/><Relationship Id="rId6" Type="http://schemas.openxmlformats.org/officeDocument/2006/relationships/tags" Target="../tags/tag95.xml"/><Relationship Id="rId5" Type="http://schemas.openxmlformats.org/officeDocument/2006/relationships/image" Target="../media/image3.png"/><Relationship Id="rId4" Type="http://schemas.openxmlformats.org/officeDocument/2006/relationships/tags" Target="../tags/tag94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93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image" Target="../media/image3.png"/><Relationship Id="rId4" Type="http://schemas.openxmlformats.org/officeDocument/2006/relationships/tags" Target="../tags/tag97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96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43.png"/><Relationship Id="rId7" Type="http://schemas.openxmlformats.org/officeDocument/2006/relationships/image" Target="../media/image42.png"/><Relationship Id="rId6" Type="http://schemas.openxmlformats.org/officeDocument/2006/relationships/tags" Target="../tags/tag104.xml"/><Relationship Id="rId5" Type="http://schemas.openxmlformats.org/officeDocument/2006/relationships/image" Target="../media/image3.png"/><Relationship Id="rId4" Type="http://schemas.openxmlformats.org/officeDocument/2006/relationships/tags" Target="../tags/tag103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02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45.png"/><Relationship Id="rId7" Type="http://schemas.openxmlformats.org/officeDocument/2006/relationships/image" Target="../media/image44.png"/><Relationship Id="rId6" Type="http://schemas.openxmlformats.org/officeDocument/2006/relationships/tags" Target="../tags/tag107.xml"/><Relationship Id="rId5" Type="http://schemas.openxmlformats.org/officeDocument/2006/relationships/image" Target="../media/image3.png"/><Relationship Id="rId4" Type="http://schemas.openxmlformats.org/officeDocument/2006/relationships/tags" Target="../tags/tag106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0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6.png"/><Relationship Id="rId6" Type="http://schemas.openxmlformats.org/officeDocument/2006/relationships/tags" Target="../tags/tag110.xml"/><Relationship Id="rId5" Type="http://schemas.openxmlformats.org/officeDocument/2006/relationships/image" Target="../media/image3.png"/><Relationship Id="rId4" Type="http://schemas.openxmlformats.org/officeDocument/2006/relationships/tags" Target="../tags/tag109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0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7.png"/><Relationship Id="rId6" Type="http://schemas.openxmlformats.org/officeDocument/2006/relationships/tags" Target="../tags/tag113.xml"/><Relationship Id="rId5" Type="http://schemas.openxmlformats.org/officeDocument/2006/relationships/image" Target="../media/image3.png"/><Relationship Id="rId4" Type="http://schemas.openxmlformats.org/officeDocument/2006/relationships/tags" Target="../tags/tag112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1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5.png"/><Relationship Id="rId7" Type="http://schemas.openxmlformats.org/officeDocument/2006/relationships/image" Target="../media/image4.png"/><Relationship Id="rId6" Type="http://schemas.openxmlformats.org/officeDocument/2006/relationships/tags" Target="../tags/tag17.xml"/><Relationship Id="rId5" Type="http://schemas.openxmlformats.org/officeDocument/2006/relationships/image" Target="../media/image3.png"/><Relationship Id="rId4" Type="http://schemas.openxmlformats.org/officeDocument/2006/relationships/tags" Target="../tags/tag16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5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49.png"/><Relationship Id="rId7" Type="http://schemas.openxmlformats.org/officeDocument/2006/relationships/image" Target="../media/image48.png"/><Relationship Id="rId6" Type="http://schemas.openxmlformats.org/officeDocument/2006/relationships/tags" Target="../tags/tag116.xml"/><Relationship Id="rId5" Type="http://schemas.openxmlformats.org/officeDocument/2006/relationships/image" Target="../media/image3.png"/><Relationship Id="rId4" Type="http://schemas.openxmlformats.org/officeDocument/2006/relationships/tags" Target="../tags/tag115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14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51.png"/><Relationship Id="rId7" Type="http://schemas.openxmlformats.org/officeDocument/2006/relationships/image" Target="../media/image50.png"/><Relationship Id="rId6" Type="http://schemas.openxmlformats.org/officeDocument/2006/relationships/tags" Target="../tags/tag119.xml"/><Relationship Id="rId5" Type="http://schemas.openxmlformats.org/officeDocument/2006/relationships/image" Target="../media/image3.png"/><Relationship Id="rId4" Type="http://schemas.openxmlformats.org/officeDocument/2006/relationships/tags" Target="../tags/tag118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1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2.png"/><Relationship Id="rId6" Type="http://schemas.openxmlformats.org/officeDocument/2006/relationships/tags" Target="../tags/tag122.xml"/><Relationship Id="rId5" Type="http://schemas.openxmlformats.org/officeDocument/2006/relationships/image" Target="../media/image3.png"/><Relationship Id="rId4" Type="http://schemas.openxmlformats.org/officeDocument/2006/relationships/tags" Target="../tags/tag121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20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3.png"/><Relationship Id="rId6" Type="http://schemas.openxmlformats.org/officeDocument/2006/relationships/tags" Target="../tags/tag125.xml"/><Relationship Id="rId5" Type="http://schemas.openxmlformats.org/officeDocument/2006/relationships/image" Target="../media/image3.png"/><Relationship Id="rId4" Type="http://schemas.openxmlformats.org/officeDocument/2006/relationships/tags" Target="../tags/tag124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23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tags" Target="../tags/tag131.xml"/><Relationship Id="rId8" Type="http://schemas.openxmlformats.org/officeDocument/2006/relationships/tags" Target="../tags/tag130.xml"/><Relationship Id="rId7" Type="http://schemas.openxmlformats.org/officeDocument/2006/relationships/tags" Target="../tags/tag129.xml"/><Relationship Id="rId6" Type="http://schemas.openxmlformats.org/officeDocument/2006/relationships/tags" Target="../tags/tag128.xml"/><Relationship Id="rId5" Type="http://schemas.openxmlformats.org/officeDocument/2006/relationships/image" Target="../media/image3.png"/><Relationship Id="rId4" Type="http://schemas.openxmlformats.org/officeDocument/2006/relationships/tags" Target="../tags/tag127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126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image" Target="../media/image55.png"/><Relationship Id="rId7" Type="http://schemas.openxmlformats.org/officeDocument/2006/relationships/image" Target="../media/image54.png"/><Relationship Id="rId6" Type="http://schemas.openxmlformats.org/officeDocument/2006/relationships/tags" Target="../tags/tag134.xml"/><Relationship Id="rId5" Type="http://schemas.openxmlformats.org/officeDocument/2006/relationships/image" Target="../media/image3.png"/><Relationship Id="rId4" Type="http://schemas.openxmlformats.org/officeDocument/2006/relationships/tags" Target="../tags/tag133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132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57.png"/><Relationship Id="rId7" Type="http://schemas.openxmlformats.org/officeDocument/2006/relationships/image" Target="../media/image56.png"/><Relationship Id="rId6" Type="http://schemas.openxmlformats.org/officeDocument/2006/relationships/tags" Target="../tags/tag138.xml"/><Relationship Id="rId5" Type="http://schemas.openxmlformats.org/officeDocument/2006/relationships/image" Target="../media/image3.png"/><Relationship Id="rId4" Type="http://schemas.openxmlformats.org/officeDocument/2006/relationships/tags" Target="../tags/tag137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36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8.png"/><Relationship Id="rId6" Type="http://schemas.openxmlformats.org/officeDocument/2006/relationships/tags" Target="../tags/tag141.xml"/><Relationship Id="rId5" Type="http://schemas.openxmlformats.org/officeDocument/2006/relationships/image" Target="../media/image3.png"/><Relationship Id="rId4" Type="http://schemas.openxmlformats.org/officeDocument/2006/relationships/tags" Target="../tags/tag140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3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9.png"/><Relationship Id="rId6" Type="http://schemas.openxmlformats.org/officeDocument/2006/relationships/tags" Target="../tags/tag144.xml"/><Relationship Id="rId5" Type="http://schemas.openxmlformats.org/officeDocument/2006/relationships/image" Target="../media/image3.png"/><Relationship Id="rId4" Type="http://schemas.openxmlformats.org/officeDocument/2006/relationships/tags" Target="../tags/tag143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4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0.png"/><Relationship Id="rId6" Type="http://schemas.openxmlformats.org/officeDocument/2006/relationships/tags" Target="../tags/tag147.xml"/><Relationship Id="rId5" Type="http://schemas.openxmlformats.org/officeDocument/2006/relationships/image" Target="../media/image3.png"/><Relationship Id="rId4" Type="http://schemas.openxmlformats.org/officeDocument/2006/relationships/tags" Target="../tags/tag146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45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21.xml"/><Relationship Id="rId7" Type="http://schemas.openxmlformats.org/officeDocument/2006/relationships/image" Target="../media/image6.png"/><Relationship Id="rId6" Type="http://schemas.openxmlformats.org/officeDocument/2006/relationships/tags" Target="../tags/tag20.xml"/><Relationship Id="rId5" Type="http://schemas.openxmlformats.org/officeDocument/2006/relationships/image" Target="../media/image3.png"/><Relationship Id="rId4" Type="http://schemas.openxmlformats.org/officeDocument/2006/relationships/tags" Target="../tags/tag19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18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1.png"/><Relationship Id="rId6" Type="http://schemas.openxmlformats.org/officeDocument/2006/relationships/tags" Target="../tags/tag150.xml"/><Relationship Id="rId5" Type="http://schemas.openxmlformats.org/officeDocument/2006/relationships/image" Target="../media/image3.png"/><Relationship Id="rId4" Type="http://schemas.openxmlformats.org/officeDocument/2006/relationships/tags" Target="../tags/tag149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48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2.png"/><Relationship Id="rId6" Type="http://schemas.openxmlformats.org/officeDocument/2006/relationships/tags" Target="../tags/tag153.xml"/><Relationship Id="rId5" Type="http://schemas.openxmlformats.org/officeDocument/2006/relationships/image" Target="../media/image3.png"/><Relationship Id="rId4" Type="http://schemas.openxmlformats.org/officeDocument/2006/relationships/tags" Target="../tags/tag152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5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3.png"/><Relationship Id="rId6" Type="http://schemas.openxmlformats.org/officeDocument/2006/relationships/tags" Target="../tags/tag156.xml"/><Relationship Id="rId5" Type="http://schemas.openxmlformats.org/officeDocument/2006/relationships/image" Target="../media/image3.png"/><Relationship Id="rId4" Type="http://schemas.openxmlformats.org/officeDocument/2006/relationships/tags" Target="../tags/tag155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5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4.png"/><Relationship Id="rId6" Type="http://schemas.openxmlformats.org/officeDocument/2006/relationships/tags" Target="../tags/tag159.xml"/><Relationship Id="rId5" Type="http://schemas.openxmlformats.org/officeDocument/2006/relationships/image" Target="../media/image3.png"/><Relationship Id="rId4" Type="http://schemas.openxmlformats.org/officeDocument/2006/relationships/tags" Target="../tags/tag158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5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5.png"/><Relationship Id="rId6" Type="http://schemas.openxmlformats.org/officeDocument/2006/relationships/tags" Target="../tags/tag162.xml"/><Relationship Id="rId5" Type="http://schemas.openxmlformats.org/officeDocument/2006/relationships/image" Target="../media/image3.png"/><Relationship Id="rId4" Type="http://schemas.openxmlformats.org/officeDocument/2006/relationships/tags" Target="../tags/tag161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60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6.png"/><Relationship Id="rId6" Type="http://schemas.openxmlformats.org/officeDocument/2006/relationships/tags" Target="../tags/tag165.xml"/><Relationship Id="rId5" Type="http://schemas.openxmlformats.org/officeDocument/2006/relationships/image" Target="../media/image3.png"/><Relationship Id="rId4" Type="http://schemas.openxmlformats.org/officeDocument/2006/relationships/tags" Target="../tags/tag164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63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7.png"/><Relationship Id="rId6" Type="http://schemas.openxmlformats.org/officeDocument/2006/relationships/tags" Target="../tags/tag168.xml"/><Relationship Id="rId5" Type="http://schemas.openxmlformats.org/officeDocument/2006/relationships/image" Target="../media/image3.png"/><Relationship Id="rId4" Type="http://schemas.openxmlformats.org/officeDocument/2006/relationships/tags" Target="../tags/tag167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66.xml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image" Target="../media/image69.png"/><Relationship Id="rId7" Type="http://schemas.openxmlformats.org/officeDocument/2006/relationships/image" Target="../media/image68.png"/><Relationship Id="rId6" Type="http://schemas.openxmlformats.org/officeDocument/2006/relationships/tags" Target="../tags/tag171.xml"/><Relationship Id="rId5" Type="http://schemas.openxmlformats.org/officeDocument/2006/relationships/image" Target="../media/image3.png"/><Relationship Id="rId4" Type="http://schemas.openxmlformats.org/officeDocument/2006/relationships/tags" Target="../tags/tag170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169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0.png"/><Relationship Id="rId6" Type="http://schemas.openxmlformats.org/officeDocument/2006/relationships/tags" Target="../tags/tag175.xml"/><Relationship Id="rId5" Type="http://schemas.openxmlformats.org/officeDocument/2006/relationships/image" Target="../media/image3.png"/><Relationship Id="rId4" Type="http://schemas.openxmlformats.org/officeDocument/2006/relationships/tags" Target="../tags/tag174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73.xml"/></Relationships>
</file>

<file path=ppt/slides/_rels/slide4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3.png"/><Relationship Id="rId4" Type="http://schemas.openxmlformats.org/officeDocument/2006/relationships/tags" Target="../tags/tag177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7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6" Type="http://schemas.openxmlformats.org/officeDocument/2006/relationships/tags" Target="../tags/tag24.xml"/><Relationship Id="rId5" Type="http://schemas.openxmlformats.org/officeDocument/2006/relationships/image" Target="../media/image3.png"/><Relationship Id="rId4" Type="http://schemas.openxmlformats.org/officeDocument/2006/relationships/tags" Target="../tags/tag23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2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2.png"/><Relationship Id="rId6" Type="http://schemas.openxmlformats.org/officeDocument/2006/relationships/tags" Target="../tags/tag180.xml"/><Relationship Id="rId5" Type="http://schemas.openxmlformats.org/officeDocument/2006/relationships/image" Target="../media/image3.png"/><Relationship Id="rId4" Type="http://schemas.openxmlformats.org/officeDocument/2006/relationships/tags" Target="../tags/tag179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78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3.png"/><Relationship Id="rId6" Type="http://schemas.openxmlformats.org/officeDocument/2006/relationships/tags" Target="../tags/tag183.xml"/><Relationship Id="rId5" Type="http://schemas.openxmlformats.org/officeDocument/2006/relationships/image" Target="../media/image3.png"/><Relationship Id="rId4" Type="http://schemas.openxmlformats.org/officeDocument/2006/relationships/tags" Target="../tags/tag182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81.xml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image" Target="../media/image75.png"/><Relationship Id="rId8" Type="http://schemas.openxmlformats.org/officeDocument/2006/relationships/tags" Target="../tags/tag187.xml"/><Relationship Id="rId7" Type="http://schemas.openxmlformats.org/officeDocument/2006/relationships/image" Target="../media/image74.png"/><Relationship Id="rId6" Type="http://schemas.openxmlformats.org/officeDocument/2006/relationships/tags" Target="../tags/tag186.xml"/><Relationship Id="rId5" Type="http://schemas.openxmlformats.org/officeDocument/2006/relationships/image" Target="../media/image3.png"/><Relationship Id="rId4" Type="http://schemas.openxmlformats.org/officeDocument/2006/relationships/tags" Target="../tags/tag185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184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6.png"/><Relationship Id="rId6" Type="http://schemas.openxmlformats.org/officeDocument/2006/relationships/tags" Target="../tags/tag190.xml"/><Relationship Id="rId5" Type="http://schemas.openxmlformats.org/officeDocument/2006/relationships/image" Target="../media/image3.png"/><Relationship Id="rId4" Type="http://schemas.openxmlformats.org/officeDocument/2006/relationships/tags" Target="../tags/tag189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88.xml"/></Relationships>
</file>

<file path=ppt/slides/_rels/slide54.xml.rels><?xml version="1.0" encoding="UTF-8" standalone="yes"?>
<Relationships xmlns="http://schemas.openxmlformats.org/package/2006/relationships"><Relationship Id="rId9" Type="http://schemas.openxmlformats.org/officeDocument/2006/relationships/image" Target="../media/image78.png"/><Relationship Id="rId8" Type="http://schemas.openxmlformats.org/officeDocument/2006/relationships/tags" Target="../tags/tag194.xml"/><Relationship Id="rId7" Type="http://schemas.openxmlformats.org/officeDocument/2006/relationships/image" Target="../media/image77.png"/><Relationship Id="rId6" Type="http://schemas.openxmlformats.org/officeDocument/2006/relationships/tags" Target="../tags/tag193.xml"/><Relationship Id="rId5" Type="http://schemas.openxmlformats.org/officeDocument/2006/relationships/image" Target="../media/image3.png"/><Relationship Id="rId4" Type="http://schemas.openxmlformats.org/officeDocument/2006/relationships/tags" Target="../tags/tag192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80.png"/><Relationship Id="rId12" Type="http://schemas.openxmlformats.org/officeDocument/2006/relationships/tags" Target="../tags/tag196.xml"/><Relationship Id="rId11" Type="http://schemas.openxmlformats.org/officeDocument/2006/relationships/image" Target="../media/image79.png"/><Relationship Id="rId10" Type="http://schemas.openxmlformats.org/officeDocument/2006/relationships/tags" Target="../tags/tag195.xml"/><Relationship Id="rId1" Type="http://schemas.openxmlformats.org/officeDocument/2006/relationships/tags" Target="../tags/tag191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81.png"/><Relationship Id="rId6" Type="http://schemas.openxmlformats.org/officeDocument/2006/relationships/tags" Target="../tags/tag199.xml"/><Relationship Id="rId5" Type="http://schemas.openxmlformats.org/officeDocument/2006/relationships/image" Target="../media/image3.png"/><Relationship Id="rId4" Type="http://schemas.openxmlformats.org/officeDocument/2006/relationships/tags" Target="../tags/tag198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197.xml"/></Relationships>
</file>

<file path=ppt/slides/_rels/slide5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202.xml"/><Relationship Id="rId5" Type="http://schemas.openxmlformats.org/officeDocument/2006/relationships/image" Target="../media/image3.png"/><Relationship Id="rId4" Type="http://schemas.openxmlformats.org/officeDocument/2006/relationships/tags" Target="../tags/tag201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20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2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28.xml"/><Relationship Id="rId7" Type="http://schemas.openxmlformats.org/officeDocument/2006/relationships/image" Target="../media/image9.png"/><Relationship Id="rId6" Type="http://schemas.openxmlformats.org/officeDocument/2006/relationships/tags" Target="../tags/tag27.xml"/><Relationship Id="rId5" Type="http://schemas.openxmlformats.org/officeDocument/2006/relationships/image" Target="../media/image3.png"/><Relationship Id="rId4" Type="http://schemas.openxmlformats.org/officeDocument/2006/relationships/tags" Target="../tags/tag26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2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6" Type="http://schemas.openxmlformats.org/officeDocument/2006/relationships/tags" Target="../tags/tag31.xml"/><Relationship Id="rId5" Type="http://schemas.openxmlformats.org/officeDocument/2006/relationships/image" Target="../media/image3.png"/><Relationship Id="rId4" Type="http://schemas.openxmlformats.org/officeDocument/2006/relationships/tags" Target="../tags/tag30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29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tags" Target="../tags/tag35.xml"/><Relationship Id="rId7" Type="http://schemas.openxmlformats.org/officeDocument/2006/relationships/image" Target="../media/image12.png"/><Relationship Id="rId6" Type="http://schemas.openxmlformats.org/officeDocument/2006/relationships/tags" Target="../tags/tag34.xml"/><Relationship Id="rId5" Type="http://schemas.openxmlformats.org/officeDocument/2006/relationships/image" Target="../media/image3.png"/><Relationship Id="rId4" Type="http://schemas.openxmlformats.org/officeDocument/2006/relationships/tags" Target="../tags/tag33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3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6" Type="http://schemas.openxmlformats.org/officeDocument/2006/relationships/tags" Target="../tags/tag38.xml"/><Relationship Id="rId5" Type="http://schemas.openxmlformats.org/officeDocument/2006/relationships/image" Target="../media/image3.png"/><Relationship Id="rId4" Type="http://schemas.openxmlformats.org/officeDocument/2006/relationships/tags" Target="../tags/tag37.xml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tags" Target="../tags/tag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0150" r="10734"/>
          <a:stretch>
            <a:fillRect/>
          </a:stretch>
        </p:blipFill>
        <p:spPr>
          <a:xfrm rot="5400000">
            <a:off x="2664452" y="-2664455"/>
            <a:ext cx="6863091" cy="1219200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-3" y="2052145"/>
            <a:ext cx="12192003" cy="4810946"/>
          </a:xfrm>
          <a:prstGeom prst="rect">
            <a:avLst/>
          </a:prstGeom>
        </p:spPr>
      </p:pic>
      <p:sp>
        <p:nvSpPr>
          <p:cNvPr id="7" name="文本框 79"/>
          <p:cNvSpPr txBox="1"/>
          <p:nvPr>
            <p:custDataLst>
              <p:tags r:id="rId6"/>
            </p:custDataLst>
          </p:nvPr>
        </p:nvSpPr>
        <p:spPr>
          <a:xfrm>
            <a:off x="844550" y="2229485"/>
            <a:ext cx="10768965" cy="21228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6600" b="1" i="0" u="none" strike="noStrike" kern="1200" cap="none" spc="600" normalizeH="0" baseline="0" noProof="1" dirty="0">
                <a:ln>
                  <a:noFill/>
                </a:ln>
                <a:gradFill>
                  <a:gsLst>
                    <a:gs pos="0">
                      <a:schemeClr val="accent6">
                        <a:lumMod val="50000"/>
                      </a:schemeClr>
                    </a:gs>
                    <a:gs pos="38000">
                      <a:srgbClr val="9B6F5E"/>
                    </a:gs>
                    <a:gs pos="90000">
                      <a:srgbClr val="944A20"/>
                    </a:gs>
                    <a:gs pos="72000">
                      <a:srgbClr val="783B1A"/>
                    </a:gs>
                    <a:gs pos="100000">
                      <a:schemeClr val="accent4">
                        <a:lumMod val="20000"/>
                        <a:lumOff val="80000"/>
                      </a:schemeClr>
                    </a:gs>
                  </a:gsLst>
                  <a:lin ang="2700000" scaled="0"/>
                  <a:tileRect r="-100000" b="-100000"/>
                </a:gra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Raleway" panose="020B0003030101060003" charset="0"/>
                <a:sym typeface="Arial" panose="020B0604020202020204" pitchFamily="34" charset="0"/>
              </a:rPr>
              <a:t>第十二章</a:t>
            </a:r>
            <a:r>
              <a:rPr kumimoji="0" lang="en-US" altLang="zh-CN" sz="6600" b="1" i="0" u="none" strike="noStrike" kern="1200" cap="none" spc="600" normalizeH="0" baseline="0" noProof="1" dirty="0">
                <a:ln>
                  <a:noFill/>
                </a:ln>
                <a:gradFill>
                  <a:gsLst>
                    <a:gs pos="0">
                      <a:schemeClr val="accent6">
                        <a:lumMod val="50000"/>
                      </a:schemeClr>
                    </a:gs>
                    <a:gs pos="38000">
                      <a:srgbClr val="9B6F5E"/>
                    </a:gs>
                    <a:gs pos="90000">
                      <a:srgbClr val="944A20"/>
                    </a:gs>
                    <a:gs pos="72000">
                      <a:srgbClr val="783B1A"/>
                    </a:gs>
                    <a:gs pos="100000">
                      <a:schemeClr val="accent4">
                        <a:lumMod val="20000"/>
                        <a:lumOff val="80000"/>
                      </a:schemeClr>
                    </a:gs>
                  </a:gsLst>
                  <a:lin ang="2700000" scaled="0"/>
                  <a:tileRect r="-100000" b="-100000"/>
                </a:gra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Raleway" panose="020B0003030101060003" charset="0"/>
                <a:sym typeface="Arial" panose="020B0604020202020204" pitchFamily="34" charset="0"/>
              </a:rPr>
              <a:t> </a:t>
            </a:r>
            <a:r>
              <a:rPr kumimoji="0" lang="zh-CN" sz="6600" b="1" i="0" u="none" strike="noStrike" kern="1200" cap="none" spc="600" normalizeH="0" baseline="0" noProof="1" dirty="0">
                <a:ln>
                  <a:noFill/>
                </a:ln>
                <a:gradFill>
                  <a:gsLst>
                    <a:gs pos="0">
                      <a:schemeClr val="accent6">
                        <a:lumMod val="50000"/>
                      </a:schemeClr>
                    </a:gs>
                    <a:gs pos="38000">
                      <a:srgbClr val="9B6F5E"/>
                    </a:gs>
                    <a:gs pos="90000">
                      <a:srgbClr val="944A20"/>
                    </a:gs>
                    <a:gs pos="72000">
                      <a:srgbClr val="783B1A"/>
                    </a:gs>
                    <a:gs pos="100000">
                      <a:schemeClr val="accent4">
                        <a:lumMod val="20000"/>
                        <a:lumOff val="80000"/>
                      </a:schemeClr>
                    </a:gs>
                  </a:gsLst>
                  <a:lin ang="2700000" scaled="0"/>
                  <a:tileRect r="-100000" b="-100000"/>
                </a:gra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Raleway" panose="020B0003030101060003" charset="0"/>
                <a:sym typeface="Arial" panose="020B0604020202020204" pitchFamily="34" charset="0"/>
              </a:rPr>
              <a:t>电能</a:t>
            </a:r>
            <a:r>
              <a:rPr kumimoji="0" lang="en-US" altLang="zh-CN" sz="6600" b="1" i="0" u="none" strike="noStrike" kern="1200" cap="none" spc="600" normalizeH="0" baseline="0" noProof="1" dirty="0">
                <a:ln>
                  <a:noFill/>
                </a:ln>
                <a:gradFill>
                  <a:gsLst>
                    <a:gs pos="0">
                      <a:schemeClr val="accent6">
                        <a:lumMod val="50000"/>
                      </a:schemeClr>
                    </a:gs>
                    <a:gs pos="38000">
                      <a:srgbClr val="9B6F5E"/>
                    </a:gs>
                    <a:gs pos="90000">
                      <a:srgbClr val="944A20"/>
                    </a:gs>
                    <a:gs pos="72000">
                      <a:srgbClr val="783B1A"/>
                    </a:gs>
                    <a:gs pos="100000">
                      <a:schemeClr val="accent4">
                        <a:lumMod val="20000"/>
                        <a:lumOff val="80000"/>
                      </a:schemeClr>
                    </a:gs>
                  </a:gsLst>
                  <a:lin ang="2700000" scaled="0"/>
                  <a:tileRect r="-100000" b="-100000"/>
                </a:gra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Raleway" panose="020B0003030101060003" charset="0"/>
                <a:sym typeface="Arial" panose="020B0604020202020204" pitchFamily="34" charset="0"/>
              </a:rPr>
              <a:t> </a:t>
            </a:r>
            <a:r>
              <a:rPr kumimoji="0" lang="zh-CN" altLang="en-US" sz="6600" b="1" i="0" u="none" strike="noStrike" kern="1200" cap="none" spc="600" normalizeH="0" baseline="0" noProof="1" dirty="0">
                <a:ln>
                  <a:noFill/>
                </a:ln>
                <a:gradFill>
                  <a:gsLst>
                    <a:gs pos="0">
                      <a:schemeClr val="accent6">
                        <a:lumMod val="50000"/>
                      </a:schemeClr>
                    </a:gs>
                    <a:gs pos="38000">
                      <a:srgbClr val="9B6F5E"/>
                    </a:gs>
                    <a:gs pos="90000">
                      <a:srgbClr val="944A20"/>
                    </a:gs>
                    <a:gs pos="72000">
                      <a:srgbClr val="783B1A"/>
                    </a:gs>
                    <a:gs pos="100000">
                      <a:schemeClr val="accent4">
                        <a:lumMod val="20000"/>
                        <a:lumOff val="80000"/>
                      </a:schemeClr>
                    </a:gs>
                  </a:gsLst>
                  <a:lin ang="2700000" scaled="0"/>
                  <a:tileRect r="-100000" b="-100000"/>
                </a:gra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Raleway" panose="020B0003030101060003" charset="0"/>
                <a:sym typeface="Arial" panose="020B0604020202020204" pitchFamily="34" charset="0"/>
              </a:rPr>
              <a:t>能量守恒定律</a:t>
            </a:r>
            <a:endParaRPr kumimoji="0" lang="zh-CN" altLang="en-US" sz="6600" b="1" i="0" u="none" strike="noStrike" kern="1200" cap="none" spc="600" normalizeH="0" baseline="0" noProof="1" dirty="0">
              <a:ln>
                <a:noFill/>
              </a:ln>
              <a:gradFill>
                <a:gsLst>
                  <a:gs pos="0">
                    <a:schemeClr val="accent6">
                      <a:lumMod val="50000"/>
                    </a:schemeClr>
                  </a:gs>
                  <a:gs pos="38000">
                    <a:srgbClr val="9B6F5E"/>
                  </a:gs>
                  <a:gs pos="90000">
                    <a:srgbClr val="944A20"/>
                  </a:gs>
                  <a:gs pos="72000">
                    <a:srgbClr val="783B1A"/>
                  </a:gs>
                  <a:gs pos="100000">
                    <a:schemeClr val="accent4">
                      <a:lumMod val="20000"/>
                      <a:lumOff val="80000"/>
                    </a:schemeClr>
                  </a:gs>
                </a:gsLst>
                <a:lin ang="2700000" scaled="0"/>
                <a:tileRect r="-100000" b="-100000"/>
              </a:gra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Raleway" panose="020B0003030101060003" charset="0"/>
              <a:sym typeface="Arial" panose="020B0604020202020204" pitchFamily="34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0582764" y="5975359"/>
            <a:ext cx="725030" cy="150495"/>
            <a:chOff x="10481830" y="6137280"/>
            <a:chExt cx="825956" cy="171444"/>
          </a:xfrm>
        </p:grpSpPr>
        <p:sp>
          <p:nvSpPr>
            <p:cNvPr id="17" name="矩形 16"/>
            <p:cNvSpPr/>
            <p:nvPr>
              <p:custDataLst>
                <p:tags r:id="rId7"/>
              </p:custDataLst>
            </p:nvPr>
          </p:nvSpPr>
          <p:spPr>
            <a:xfrm>
              <a:off x="10481830" y="6137280"/>
              <a:ext cx="171444" cy="171444"/>
            </a:xfrm>
            <a:prstGeom prst="rect">
              <a:avLst/>
            </a:prstGeom>
            <a:noFill/>
            <a:ln w="19050">
              <a:solidFill>
                <a:srgbClr val="824A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824A20"/>
                </a:solidFill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8"/>
              </p:custDataLst>
            </p:nvPr>
          </p:nvSpPr>
          <p:spPr>
            <a:xfrm>
              <a:off x="10809083" y="6137280"/>
              <a:ext cx="171444" cy="171444"/>
            </a:xfrm>
            <a:prstGeom prst="rect">
              <a:avLst/>
            </a:prstGeom>
            <a:noFill/>
            <a:ln w="19050">
              <a:solidFill>
                <a:srgbClr val="824A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824A20"/>
                </a:solidFill>
              </a:endParaRPr>
            </a:p>
          </p:txBody>
        </p:sp>
        <p:sp>
          <p:nvSpPr>
            <p:cNvPr id="19" name="矩形 18"/>
            <p:cNvSpPr/>
            <p:nvPr>
              <p:custDataLst>
                <p:tags r:id="rId9"/>
              </p:custDataLst>
            </p:nvPr>
          </p:nvSpPr>
          <p:spPr>
            <a:xfrm>
              <a:off x="11136342" y="6137280"/>
              <a:ext cx="171444" cy="171444"/>
            </a:xfrm>
            <a:prstGeom prst="rect">
              <a:avLst/>
            </a:prstGeom>
            <a:solidFill>
              <a:srgbClr val="824A20"/>
            </a:solidFill>
            <a:ln w="19050">
              <a:solidFill>
                <a:srgbClr val="824A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824A20"/>
                </a:solidFill>
              </a:endParaRPr>
            </a:p>
          </p:txBody>
        </p:sp>
      </p:grpSp>
      <p:sp>
        <p:nvSpPr>
          <p:cNvPr id="2" name="文本框 78"/>
          <p:cNvSpPr/>
          <p:nvPr>
            <p:custDataLst>
              <p:tags r:id="rId10"/>
            </p:custDataLst>
          </p:nvPr>
        </p:nvSpPr>
        <p:spPr>
          <a:xfrm>
            <a:off x="844233" y="1022985"/>
            <a:ext cx="5470525" cy="7683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en-US" altLang="en-US" sz="1800">
                <a:solidFill>
                  <a:schemeClr val="tx1"/>
                </a:solidFill>
                <a:latin typeface="Calibri" panose="020F0502020204030204" charset="0"/>
                <a:ea typeface="方正兰亭黑简体" panose="02000000000000000000" pitchFamily="2" charset="-122"/>
              </a:defRPr>
            </a:lvl1pPr>
            <a:lvl2pPr marL="609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en-US" altLang="en-US" sz="1800">
                <a:solidFill>
                  <a:schemeClr val="tx1"/>
                </a:solidFill>
                <a:latin typeface="Calibri" panose="020F0502020204030204" charset="0"/>
                <a:ea typeface="方正兰亭黑简体" panose="02000000000000000000" pitchFamily="2" charset="-122"/>
              </a:defRPr>
            </a:lvl2pPr>
            <a:lvl3pPr marL="1219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en-US" altLang="en-US" sz="1800">
                <a:solidFill>
                  <a:schemeClr val="tx1"/>
                </a:solidFill>
                <a:latin typeface="Calibri" panose="020F0502020204030204" charset="0"/>
                <a:ea typeface="方正兰亭黑简体" panose="02000000000000000000" pitchFamily="2" charset="-122"/>
              </a:defRPr>
            </a:lvl3pPr>
            <a:lvl4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en-US" altLang="en-US" sz="1800">
                <a:solidFill>
                  <a:schemeClr val="tx1"/>
                </a:solidFill>
                <a:latin typeface="Calibri" panose="020F0502020204030204" charset="0"/>
                <a:ea typeface="方正兰亭黑简体" panose="02000000000000000000" pitchFamily="2" charset="-122"/>
              </a:defRPr>
            </a:lvl4pPr>
            <a:lvl5pPr marL="2438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en-US" altLang="en-US" sz="1800">
                <a:solidFill>
                  <a:schemeClr val="tx1"/>
                </a:solidFill>
                <a:latin typeface="Calibri" panose="020F0502020204030204" charset="0"/>
                <a:ea typeface="方正兰亭黑简体" panose="02000000000000000000" pitchFamily="2" charset="-122"/>
              </a:defRPr>
            </a:lvl5pPr>
          </a:lstStyle>
          <a:p>
            <a:pPr lvl="0" algn="l" eaLnBrk="1" fontAlgn="base" hangingPunct="1"/>
            <a:r>
              <a:rPr lang="zh-CN" altLang="en-US" sz="4400" b="1">
                <a:gradFill>
                  <a:gsLst>
                    <a:gs pos="47000">
                      <a:srgbClr val="A195A2"/>
                    </a:gs>
                    <a:gs pos="76000">
                      <a:schemeClr val="accent2">
                        <a:lumMod val="60000"/>
                        <a:lumOff val="40000"/>
                      </a:schemeClr>
                    </a:gs>
                    <a:gs pos="65000">
                      <a:srgbClr val="D8AEAF"/>
                    </a:gs>
                    <a:gs pos="35000">
                      <a:srgbClr val="9991A0"/>
                    </a:gs>
                    <a:gs pos="0">
                      <a:srgbClr val="2B3745"/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0" scaled="0"/>
                </a:gra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  <a:sym typeface="华康行楷体 W5" panose="03000509000000000000" charset="-122"/>
              </a:rPr>
              <a:t>课后习题精讲课件 </a:t>
            </a:r>
            <a:endParaRPr lang="zh-CN" altLang="en-US" sz="4400" b="1">
              <a:gradFill>
                <a:gsLst>
                  <a:gs pos="47000">
                    <a:srgbClr val="A195A2"/>
                  </a:gs>
                  <a:gs pos="76000">
                    <a:schemeClr val="accent2">
                      <a:lumMod val="60000"/>
                      <a:lumOff val="40000"/>
                    </a:schemeClr>
                  </a:gs>
                  <a:gs pos="65000">
                    <a:srgbClr val="D8AEAF"/>
                  </a:gs>
                  <a:gs pos="35000">
                    <a:srgbClr val="9991A0"/>
                  </a:gs>
                  <a:gs pos="0">
                    <a:srgbClr val="2B3745"/>
                  </a:gs>
                  <a:gs pos="100000">
                    <a:schemeClr val="accent2">
                      <a:lumMod val="50000"/>
                    </a:schemeClr>
                  </a:gs>
                </a:gsLst>
                <a:lin ang="0" scaled="0"/>
              </a:gradFill>
              <a:latin typeface="隶书" panose="02010509060101010101" charset="-122"/>
              <a:ea typeface="隶书" panose="02010509060101010101" charset="-122"/>
              <a:cs typeface="隶书" panose="02010509060101010101" charset="-122"/>
              <a:sym typeface="华康行楷体 W5" panose="03000509000000000000" charset="-122"/>
            </a:endParaRPr>
          </a:p>
        </p:txBody>
      </p:sp>
      <p:sp>
        <p:nvSpPr>
          <p:cNvPr id="4" name="文本框 83"/>
          <p:cNvSpPr/>
          <p:nvPr>
            <p:custDataLst>
              <p:tags r:id="rId11"/>
            </p:custDataLst>
          </p:nvPr>
        </p:nvSpPr>
        <p:spPr>
          <a:xfrm>
            <a:off x="844233" y="4542790"/>
            <a:ext cx="6566535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en-US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en-US" altLang="en-US" sz="1800">
                <a:solidFill>
                  <a:schemeClr val="tx1"/>
                </a:solidFill>
                <a:latin typeface="Calibri" panose="020F0502020204030204" charset="0"/>
                <a:ea typeface="方正兰亭黑简体" panose="02000000000000000000" pitchFamily="2" charset="-122"/>
              </a:defRPr>
            </a:lvl1pPr>
            <a:lvl2pPr marL="609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en-US" altLang="en-US" sz="1800">
                <a:solidFill>
                  <a:schemeClr val="tx1"/>
                </a:solidFill>
                <a:latin typeface="Calibri" panose="020F0502020204030204" charset="0"/>
                <a:ea typeface="方正兰亭黑简体" panose="02000000000000000000" pitchFamily="2" charset="-122"/>
              </a:defRPr>
            </a:lvl2pPr>
            <a:lvl3pPr marL="1219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en-US" altLang="en-US" sz="1800">
                <a:solidFill>
                  <a:schemeClr val="tx1"/>
                </a:solidFill>
                <a:latin typeface="Calibri" panose="020F0502020204030204" charset="0"/>
                <a:ea typeface="方正兰亭黑简体" panose="02000000000000000000" pitchFamily="2" charset="-122"/>
              </a:defRPr>
            </a:lvl3pPr>
            <a:lvl4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en-US" altLang="en-US" sz="1800">
                <a:solidFill>
                  <a:schemeClr val="tx1"/>
                </a:solidFill>
                <a:latin typeface="Calibri" panose="020F0502020204030204" charset="0"/>
                <a:ea typeface="方正兰亭黑简体" panose="02000000000000000000" pitchFamily="2" charset="-122"/>
              </a:defRPr>
            </a:lvl4pPr>
            <a:lvl5pPr marL="2438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en-US" altLang="en-US" sz="1800">
                <a:solidFill>
                  <a:schemeClr val="tx1"/>
                </a:solidFill>
                <a:latin typeface="Calibri" panose="020F0502020204030204" charset="0"/>
                <a:ea typeface="方正兰亭黑简体" panose="02000000000000000000" pitchFamily="2" charset="-122"/>
              </a:defRPr>
            </a:lvl5pPr>
          </a:lstStyle>
          <a:p>
            <a:pPr lvl="0" algn="dist" eaLnBrk="1" fontAlgn="base" hangingPunct="1">
              <a:buFontTx/>
              <a:buNone/>
            </a:pPr>
            <a:r>
              <a:rPr lang="zh-CN" altLang="en-US" sz="2400" b="1" dirty="0"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9D1305"/>
                    </a:gs>
                  </a:gsLst>
                  <a:lin ang="27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高二物理</a:t>
            </a:r>
            <a:r>
              <a:rPr lang="zh-CN" sz="2400" b="1" dirty="0"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9D1305"/>
                    </a:gs>
                  </a:gsLst>
                  <a:lin ang="27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人教版（</a:t>
            </a:r>
            <a:r>
              <a:rPr altLang="zh-CN" sz="2400" b="1" dirty="0"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9D1305"/>
                    </a:gs>
                  </a:gsLst>
                  <a:lin ang="27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2019</a:t>
            </a:r>
            <a:r>
              <a:rPr lang="zh-CN" sz="2400" b="1" dirty="0"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9D1305"/>
                    </a:gs>
                  </a:gsLst>
                  <a:lin ang="27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）</a:t>
            </a:r>
            <a:r>
              <a:rPr lang="zh-CN" altLang="en-US" sz="2400" b="1" dirty="0">
                <a:gradFill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9D1305"/>
                    </a:gs>
                  </a:gsLst>
                  <a:lin ang="27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Arial" panose="020B0604020202020204" pitchFamily="34" charset="0"/>
              </a:rPr>
              <a:t>必修第三册</a:t>
            </a:r>
            <a:endParaRPr lang="zh-CN" altLang="en-US" sz="2400" b="1" dirty="0">
              <a:gradFill>
                <a:gsLst>
                  <a:gs pos="0">
                    <a:schemeClr val="accent6">
                      <a:lumMod val="75000"/>
                    </a:schemeClr>
                  </a:gs>
                  <a:gs pos="100000">
                    <a:srgbClr val="9D1305"/>
                  </a:gs>
                </a:gsLst>
                <a:lin ang="27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0150" r="10734"/>
          <a:stretch>
            <a:fillRect/>
          </a:stretch>
        </p:blipFill>
        <p:spPr>
          <a:xfrm rot="5400000">
            <a:off x="2664452" y="-2664455"/>
            <a:ext cx="6863091" cy="1219200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-3" y="2052145"/>
            <a:ext cx="12192003" cy="4810946"/>
          </a:xfrm>
          <a:prstGeom prst="rect">
            <a:avLst/>
          </a:prstGeom>
        </p:spPr>
      </p:pic>
      <p:sp>
        <p:nvSpPr>
          <p:cNvPr id="4" name="缺角矩形 3"/>
          <p:cNvSpPr/>
          <p:nvPr>
            <p:custDataLst>
              <p:tags r:id="rId6"/>
            </p:custDataLst>
          </p:nvPr>
        </p:nvSpPr>
        <p:spPr>
          <a:xfrm>
            <a:off x="2413635" y="1645285"/>
            <a:ext cx="7800340" cy="2665730"/>
          </a:xfrm>
          <a:prstGeom prst="plaque">
            <a:avLst/>
          </a:prstGeom>
          <a:solidFill>
            <a:schemeClr val="bg1"/>
          </a:solidFill>
          <a:ln w="12700">
            <a:solidFill>
              <a:srgbClr val="B1D4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rgbClr val="5A9CA4"/>
              </a:solidFill>
            </a:endParaRPr>
          </a:p>
        </p:txBody>
      </p:sp>
      <p:sp>
        <p:nvSpPr>
          <p:cNvPr id="6" name="文本框 2"/>
          <p:cNvSpPr txBox="1"/>
          <p:nvPr>
            <p:custDataLst>
              <p:tags r:id="rId7"/>
            </p:custDataLst>
          </p:nvPr>
        </p:nvSpPr>
        <p:spPr>
          <a:xfrm>
            <a:off x="5589569" y="1909445"/>
            <a:ext cx="1442720" cy="521970"/>
          </a:xfrm>
          <a:prstGeom prst="rect">
            <a:avLst/>
          </a:prstGeom>
          <a:solidFill>
            <a:srgbClr val="824A20"/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 smtClean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Times New Roman" panose="02020603050405020304" charset="0"/>
                <a:sym typeface="+mn-lt"/>
              </a:rPr>
              <a:t>第二节</a:t>
            </a:r>
            <a:endParaRPr kumimoji="0" lang="zh-CN" alt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隶书" panose="02010509060101010101" charset="-122"/>
              <a:ea typeface="隶书" panose="02010509060101010101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10" name="文本框 2"/>
          <p:cNvSpPr txBox="1"/>
          <p:nvPr>
            <p:custDataLst>
              <p:tags r:id="rId8"/>
            </p:custDataLst>
          </p:nvPr>
        </p:nvSpPr>
        <p:spPr>
          <a:xfrm>
            <a:off x="2618740" y="2557780"/>
            <a:ext cx="7486015" cy="10147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i="0" u="none" strike="noStrike" kern="1200" cap="none" spc="0" normalizeH="0" baseline="0" noProof="0" dirty="0" smtClean="0">
                <a:ln>
                  <a:noFill/>
                </a:ln>
                <a:solidFill>
                  <a:srgbClr val="824A20"/>
                </a:solidFill>
                <a:effectLst/>
                <a:uLnTx/>
                <a:uFillTx/>
                <a:latin typeface="华文隶书" panose="02010800040101010101" charset="-122"/>
                <a:ea typeface="华文隶书" panose="02010800040101010101" charset="-122"/>
                <a:cs typeface="+mn-ea"/>
                <a:sym typeface="+mn-lt"/>
              </a:rPr>
              <a:t>闭合电路的欧姆定律</a:t>
            </a:r>
            <a:endParaRPr kumimoji="0" lang="zh-CN" altLang="en-US" sz="6000" i="0" u="none" strike="noStrike" kern="1200" cap="none" spc="0" normalizeH="0" baseline="0" noProof="0" dirty="0" smtClean="0">
              <a:ln>
                <a:noFill/>
              </a:ln>
              <a:solidFill>
                <a:srgbClr val="824A20"/>
              </a:solidFill>
              <a:effectLst/>
              <a:uLnTx/>
              <a:uFillTx/>
              <a:latin typeface="华文隶书" panose="02010800040101010101" charset="-122"/>
              <a:ea typeface="华文隶书" panose="02010800040101010101" charset="-122"/>
              <a:cs typeface="+mn-ea"/>
              <a:sym typeface="+mn-lt"/>
            </a:endParaRPr>
          </a:p>
        </p:txBody>
      </p:sp>
      <p:sp>
        <p:nvSpPr>
          <p:cNvPr id="11" name="文本框 2"/>
          <p:cNvSpPr txBox="1"/>
          <p:nvPr>
            <p:custDataLst>
              <p:tags r:id="rId9"/>
            </p:custDataLst>
          </p:nvPr>
        </p:nvSpPr>
        <p:spPr>
          <a:xfrm>
            <a:off x="5150046" y="3535577"/>
            <a:ext cx="2323035" cy="4603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dirty="0" smtClean="0">
                <a:solidFill>
                  <a:srgbClr val="824A20"/>
                </a:solidFill>
                <a:latin typeface="华文中宋" panose="02010600040101010101" charset="-122"/>
                <a:ea typeface="华文中宋" panose="02010600040101010101" charset="-122"/>
                <a:cs typeface="+mn-ea"/>
                <a:sym typeface="+mn-lt"/>
              </a:rPr>
              <a:t>课后习题精讲</a:t>
            </a:r>
            <a:endParaRPr kumimoji="0" lang="zh-CN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824A2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52475" y="1551940"/>
            <a:ext cx="10687050" cy="952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9400" y="3086100"/>
            <a:ext cx="6553200" cy="6858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23900" y="1352550"/>
            <a:ext cx="10744200" cy="18478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095" y="3585845"/>
            <a:ext cx="10925175" cy="199072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33425" y="1204595"/>
            <a:ext cx="10725150" cy="23241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3774440"/>
            <a:ext cx="10953750" cy="116205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71525" y="1015365"/>
            <a:ext cx="10648950" cy="9620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520" y="2226945"/>
            <a:ext cx="10982325" cy="389572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28345" y="1156970"/>
            <a:ext cx="10734675" cy="15144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75" y="3354070"/>
            <a:ext cx="11068050" cy="168592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09295" y="930910"/>
            <a:ext cx="10772775" cy="1838325"/>
          </a:xfrm>
          <a:prstGeom prst="rect">
            <a:avLst/>
          </a:prstGeom>
        </p:spPr>
      </p:pic>
      <p:pic>
        <p:nvPicPr>
          <p:cNvPr id="3" name="图片 -2147482393" descr="1563186215(1)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977765" y="3089275"/>
            <a:ext cx="2449830" cy="24688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9600" y="2099945"/>
            <a:ext cx="10972800" cy="265747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04850" y="1356360"/>
            <a:ext cx="10782300" cy="19526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0295" y="3932555"/>
            <a:ext cx="10010775" cy="55245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0150" r="10734"/>
          <a:stretch>
            <a:fillRect/>
          </a:stretch>
        </p:blipFill>
        <p:spPr>
          <a:xfrm rot="5400000">
            <a:off x="2664452" y="-2664455"/>
            <a:ext cx="6863091" cy="1219200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-3" y="2052145"/>
            <a:ext cx="12192003" cy="4810946"/>
          </a:xfrm>
          <a:prstGeom prst="rect">
            <a:avLst/>
          </a:prstGeom>
        </p:spPr>
      </p:pic>
      <p:sp>
        <p:nvSpPr>
          <p:cNvPr id="4" name="缺角矩形 3"/>
          <p:cNvSpPr/>
          <p:nvPr>
            <p:custDataLst>
              <p:tags r:id="rId6"/>
            </p:custDataLst>
          </p:nvPr>
        </p:nvSpPr>
        <p:spPr>
          <a:xfrm>
            <a:off x="2413635" y="1645285"/>
            <a:ext cx="7800340" cy="2665730"/>
          </a:xfrm>
          <a:prstGeom prst="plaque">
            <a:avLst/>
          </a:prstGeom>
          <a:solidFill>
            <a:schemeClr val="bg1"/>
          </a:solidFill>
          <a:ln w="12700">
            <a:solidFill>
              <a:srgbClr val="B1D4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rgbClr val="5A9CA4"/>
              </a:solidFill>
            </a:endParaRPr>
          </a:p>
        </p:txBody>
      </p:sp>
      <p:sp>
        <p:nvSpPr>
          <p:cNvPr id="6" name="文本框 2"/>
          <p:cNvSpPr txBox="1"/>
          <p:nvPr>
            <p:custDataLst>
              <p:tags r:id="rId7"/>
            </p:custDataLst>
          </p:nvPr>
        </p:nvSpPr>
        <p:spPr>
          <a:xfrm>
            <a:off x="5589569" y="1909445"/>
            <a:ext cx="1442720" cy="521970"/>
          </a:xfrm>
          <a:prstGeom prst="rect">
            <a:avLst/>
          </a:prstGeom>
          <a:solidFill>
            <a:srgbClr val="824A20"/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 smtClean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Times New Roman" panose="02020603050405020304" charset="0"/>
                <a:sym typeface="+mn-lt"/>
              </a:rPr>
              <a:t>第三节</a:t>
            </a:r>
            <a:endParaRPr kumimoji="0" lang="zh-CN" alt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隶书" panose="02010509060101010101" charset="-122"/>
              <a:ea typeface="隶书" panose="02010509060101010101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10" name="文本框 2"/>
          <p:cNvSpPr txBox="1"/>
          <p:nvPr>
            <p:custDataLst>
              <p:tags r:id="rId8"/>
            </p:custDataLst>
          </p:nvPr>
        </p:nvSpPr>
        <p:spPr>
          <a:xfrm>
            <a:off x="2413000" y="2557780"/>
            <a:ext cx="7895590" cy="7683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i="0" u="none" strike="noStrike" kern="1200" cap="none" spc="0" normalizeH="0" baseline="0" noProof="0" dirty="0" smtClean="0">
                <a:ln>
                  <a:noFill/>
                </a:ln>
                <a:solidFill>
                  <a:srgbClr val="824A20"/>
                </a:solidFill>
                <a:effectLst/>
                <a:uLnTx/>
                <a:uFillTx/>
                <a:latin typeface="华文隶书" panose="02010800040101010101" charset="-122"/>
                <a:ea typeface="华文隶书" panose="02010800040101010101" charset="-122"/>
                <a:cs typeface="+mn-ea"/>
                <a:sym typeface="+mn-lt"/>
              </a:rPr>
              <a:t>实验: 电池电动势和内阻的测量</a:t>
            </a:r>
            <a:endParaRPr kumimoji="0" lang="zh-CN" altLang="en-US" sz="4400" i="0" u="none" strike="noStrike" kern="1200" cap="none" spc="0" normalizeH="0" baseline="0" noProof="0" dirty="0" smtClean="0">
              <a:ln>
                <a:noFill/>
              </a:ln>
              <a:solidFill>
                <a:srgbClr val="824A20"/>
              </a:solidFill>
              <a:effectLst/>
              <a:uLnTx/>
              <a:uFillTx/>
              <a:latin typeface="华文隶书" panose="02010800040101010101" charset="-122"/>
              <a:ea typeface="华文隶书" panose="02010800040101010101" charset="-122"/>
              <a:cs typeface="+mn-ea"/>
              <a:sym typeface="+mn-lt"/>
            </a:endParaRPr>
          </a:p>
        </p:txBody>
      </p:sp>
      <p:sp>
        <p:nvSpPr>
          <p:cNvPr id="11" name="文本框 2"/>
          <p:cNvSpPr txBox="1"/>
          <p:nvPr>
            <p:custDataLst>
              <p:tags r:id="rId9"/>
            </p:custDataLst>
          </p:nvPr>
        </p:nvSpPr>
        <p:spPr>
          <a:xfrm>
            <a:off x="5150046" y="3535577"/>
            <a:ext cx="2323035" cy="4603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dirty="0" smtClean="0">
                <a:solidFill>
                  <a:srgbClr val="824A20"/>
                </a:solidFill>
                <a:latin typeface="华文中宋" panose="02010600040101010101" charset="-122"/>
                <a:ea typeface="华文中宋" panose="02010600040101010101" charset="-122"/>
                <a:cs typeface="+mn-ea"/>
                <a:sym typeface="+mn-lt"/>
              </a:rPr>
              <a:t>课后习题精讲</a:t>
            </a:r>
            <a:endParaRPr kumimoji="0" lang="zh-CN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824A2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0150" r="10734"/>
          <a:stretch>
            <a:fillRect/>
          </a:stretch>
        </p:blipFill>
        <p:spPr>
          <a:xfrm rot="5400000">
            <a:off x="2664452" y="-2664455"/>
            <a:ext cx="6863091" cy="1219200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-3" y="2052145"/>
            <a:ext cx="12192003" cy="4810946"/>
          </a:xfrm>
          <a:prstGeom prst="rect">
            <a:avLst/>
          </a:prstGeom>
        </p:spPr>
      </p:pic>
      <p:sp>
        <p:nvSpPr>
          <p:cNvPr id="4" name="缺角矩形 3"/>
          <p:cNvSpPr/>
          <p:nvPr>
            <p:custDataLst>
              <p:tags r:id="rId6"/>
            </p:custDataLst>
          </p:nvPr>
        </p:nvSpPr>
        <p:spPr>
          <a:xfrm>
            <a:off x="2413635" y="1645285"/>
            <a:ext cx="7800340" cy="2665730"/>
          </a:xfrm>
          <a:prstGeom prst="plaque">
            <a:avLst/>
          </a:prstGeom>
          <a:solidFill>
            <a:schemeClr val="bg1"/>
          </a:solidFill>
          <a:ln w="12700">
            <a:solidFill>
              <a:srgbClr val="B1D4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rgbClr val="5A9CA4"/>
              </a:solidFill>
            </a:endParaRPr>
          </a:p>
        </p:txBody>
      </p:sp>
      <p:sp>
        <p:nvSpPr>
          <p:cNvPr id="6" name="文本框 2"/>
          <p:cNvSpPr txBox="1"/>
          <p:nvPr>
            <p:custDataLst>
              <p:tags r:id="rId7"/>
            </p:custDataLst>
          </p:nvPr>
        </p:nvSpPr>
        <p:spPr>
          <a:xfrm>
            <a:off x="5589569" y="1909445"/>
            <a:ext cx="1442720" cy="521970"/>
          </a:xfrm>
          <a:prstGeom prst="rect">
            <a:avLst/>
          </a:prstGeom>
          <a:solidFill>
            <a:srgbClr val="824A20"/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 smtClean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Times New Roman" panose="02020603050405020304" charset="0"/>
                <a:sym typeface="+mn-lt"/>
              </a:rPr>
              <a:t>第一节</a:t>
            </a:r>
            <a:endParaRPr kumimoji="0" lang="zh-CN" alt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隶书" panose="02010509060101010101" charset="-122"/>
              <a:ea typeface="隶书" panose="02010509060101010101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10" name="文本框 2"/>
          <p:cNvSpPr txBox="1"/>
          <p:nvPr>
            <p:custDataLst>
              <p:tags r:id="rId8"/>
            </p:custDataLst>
          </p:nvPr>
        </p:nvSpPr>
        <p:spPr>
          <a:xfrm>
            <a:off x="2618740" y="2557780"/>
            <a:ext cx="7486015" cy="10147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6000" noProof="0" dirty="0" smtClean="0">
                <a:solidFill>
                  <a:srgbClr val="824A20"/>
                </a:solidFill>
                <a:latin typeface="华文隶书" panose="02010800040101010101" charset="-122"/>
                <a:ea typeface="华文隶书" panose="02010800040101010101" charset="-122"/>
                <a:cs typeface="+mn-ea"/>
                <a:sym typeface="+mn-lt"/>
              </a:rPr>
              <a:t>电路中的能量转化</a:t>
            </a:r>
            <a:endParaRPr kumimoji="0" lang="zh-CN" altLang="en-US" sz="6000" i="0" u="none" strike="noStrike" kern="1200" cap="none" spc="0" normalizeH="0" baseline="0" noProof="0" dirty="0" smtClean="0">
              <a:ln>
                <a:noFill/>
              </a:ln>
              <a:solidFill>
                <a:srgbClr val="824A20"/>
              </a:solidFill>
              <a:effectLst/>
              <a:uLnTx/>
              <a:uFillTx/>
              <a:latin typeface="华文隶书" panose="02010800040101010101" charset="-122"/>
              <a:ea typeface="华文隶书" panose="02010800040101010101" charset="-122"/>
              <a:cs typeface="+mn-ea"/>
              <a:sym typeface="+mn-lt"/>
            </a:endParaRPr>
          </a:p>
        </p:txBody>
      </p:sp>
      <p:sp>
        <p:nvSpPr>
          <p:cNvPr id="11" name="文本框 2"/>
          <p:cNvSpPr txBox="1"/>
          <p:nvPr>
            <p:custDataLst>
              <p:tags r:id="rId9"/>
            </p:custDataLst>
          </p:nvPr>
        </p:nvSpPr>
        <p:spPr>
          <a:xfrm>
            <a:off x="5150046" y="3535577"/>
            <a:ext cx="2323035" cy="4603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dirty="0" smtClean="0">
                <a:solidFill>
                  <a:srgbClr val="824A20"/>
                </a:solidFill>
                <a:latin typeface="华文中宋" panose="02010600040101010101" charset="-122"/>
                <a:ea typeface="华文中宋" panose="02010600040101010101" charset="-122"/>
                <a:cs typeface="+mn-ea"/>
                <a:sym typeface="+mn-lt"/>
              </a:rPr>
              <a:t>课后习题精讲</a:t>
            </a:r>
            <a:endParaRPr kumimoji="0" lang="zh-CN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824A2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71195" y="1031875"/>
            <a:ext cx="10848975" cy="28956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700" y="5078730"/>
            <a:ext cx="7410450" cy="7239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20" name="Picture" descr="image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12915" y="2564765"/>
            <a:ext cx="4271645" cy="1882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22630" y="742950"/>
            <a:ext cx="10753725" cy="2686050"/>
          </a:xfrm>
          <a:prstGeom prst="rect">
            <a:avLst/>
          </a:prstGeom>
        </p:spPr>
      </p:pic>
      <p:pic>
        <p:nvPicPr>
          <p:cNvPr id="3" name="图片 -2147482391" descr="1563349079(1)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331085" y="3705860"/>
            <a:ext cx="2846070" cy="20453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390" descr="1563186346(1)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640195" y="3488690"/>
            <a:ext cx="2718435" cy="22625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157220" y="547370"/>
            <a:ext cx="5876925" cy="576262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52145" y="842645"/>
            <a:ext cx="10887075" cy="3114675"/>
          </a:xfrm>
          <a:prstGeom prst="rect">
            <a:avLst/>
          </a:prstGeom>
        </p:spPr>
      </p:pic>
      <p:pic>
        <p:nvPicPr>
          <p:cNvPr id="3" name="图片 -2147482389" descr="1563186371(1)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92835" y="4334193"/>
            <a:ext cx="2056765" cy="16071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388" descr="1563186441(1)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526790" y="4077970"/>
            <a:ext cx="2934970" cy="21196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-2147482387" descr="1563186471(1)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100570" y="4572953"/>
            <a:ext cx="3813810" cy="11296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69950" y="345440"/>
            <a:ext cx="9935845" cy="632015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0150" r="10734"/>
          <a:stretch>
            <a:fillRect/>
          </a:stretch>
        </p:blipFill>
        <p:spPr>
          <a:xfrm rot="5400000">
            <a:off x="2664452" y="-2664455"/>
            <a:ext cx="6863091" cy="1219200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-3" y="2052145"/>
            <a:ext cx="12192003" cy="4810946"/>
          </a:xfrm>
          <a:prstGeom prst="rect">
            <a:avLst/>
          </a:prstGeom>
        </p:spPr>
      </p:pic>
      <p:sp>
        <p:nvSpPr>
          <p:cNvPr id="4" name="缺角矩形 3"/>
          <p:cNvSpPr/>
          <p:nvPr>
            <p:custDataLst>
              <p:tags r:id="rId6"/>
            </p:custDataLst>
          </p:nvPr>
        </p:nvSpPr>
        <p:spPr>
          <a:xfrm>
            <a:off x="2413635" y="1645285"/>
            <a:ext cx="7800340" cy="2665730"/>
          </a:xfrm>
          <a:prstGeom prst="plaque">
            <a:avLst/>
          </a:prstGeom>
          <a:solidFill>
            <a:schemeClr val="bg1"/>
          </a:solidFill>
          <a:ln w="12700">
            <a:solidFill>
              <a:srgbClr val="B1D4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rgbClr val="5A9CA4"/>
              </a:solidFill>
            </a:endParaRPr>
          </a:p>
        </p:txBody>
      </p:sp>
      <p:sp>
        <p:nvSpPr>
          <p:cNvPr id="6" name="文本框 2"/>
          <p:cNvSpPr txBox="1"/>
          <p:nvPr>
            <p:custDataLst>
              <p:tags r:id="rId7"/>
            </p:custDataLst>
          </p:nvPr>
        </p:nvSpPr>
        <p:spPr>
          <a:xfrm>
            <a:off x="5589569" y="1909445"/>
            <a:ext cx="1442720" cy="521970"/>
          </a:xfrm>
          <a:prstGeom prst="rect">
            <a:avLst/>
          </a:prstGeom>
          <a:solidFill>
            <a:srgbClr val="824A20"/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 smtClean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Times New Roman" panose="02020603050405020304" charset="0"/>
                <a:sym typeface="+mn-lt"/>
              </a:rPr>
              <a:t>第四节</a:t>
            </a:r>
            <a:endParaRPr kumimoji="0" lang="zh-CN" alt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隶书" panose="02010509060101010101" charset="-122"/>
              <a:ea typeface="隶书" panose="02010509060101010101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10" name="文本框 2"/>
          <p:cNvSpPr txBox="1"/>
          <p:nvPr>
            <p:custDataLst>
              <p:tags r:id="rId8"/>
            </p:custDataLst>
          </p:nvPr>
        </p:nvSpPr>
        <p:spPr>
          <a:xfrm>
            <a:off x="2413000" y="2599055"/>
            <a:ext cx="7895590" cy="8299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i="0" u="none" strike="noStrike" kern="1200" cap="none" spc="0" normalizeH="0" baseline="0" noProof="0" dirty="0" smtClean="0">
                <a:ln>
                  <a:noFill/>
                </a:ln>
                <a:solidFill>
                  <a:srgbClr val="824A20"/>
                </a:solidFill>
                <a:effectLst/>
                <a:uLnTx/>
                <a:uFillTx/>
                <a:latin typeface="华文隶书" panose="02010800040101010101" charset="-122"/>
                <a:ea typeface="华文隶书" panose="02010800040101010101" charset="-122"/>
                <a:cs typeface="+mn-ea"/>
                <a:sym typeface="+mn-lt"/>
              </a:rPr>
              <a:t>能源与可持续发展</a:t>
            </a:r>
            <a:endParaRPr kumimoji="0" lang="zh-CN" altLang="en-US" sz="4800" i="0" u="none" strike="noStrike" kern="1200" cap="none" spc="0" normalizeH="0" baseline="0" noProof="0" dirty="0" smtClean="0">
              <a:ln>
                <a:noFill/>
              </a:ln>
              <a:solidFill>
                <a:srgbClr val="824A20"/>
              </a:solidFill>
              <a:effectLst/>
              <a:uLnTx/>
              <a:uFillTx/>
              <a:latin typeface="华文隶书" panose="02010800040101010101" charset="-122"/>
              <a:ea typeface="华文隶书" panose="02010800040101010101" charset="-122"/>
              <a:cs typeface="+mn-ea"/>
              <a:sym typeface="+mn-lt"/>
            </a:endParaRPr>
          </a:p>
        </p:txBody>
      </p:sp>
      <p:sp>
        <p:nvSpPr>
          <p:cNvPr id="11" name="文本框 2"/>
          <p:cNvSpPr txBox="1"/>
          <p:nvPr>
            <p:custDataLst>
              <p:tags r:id="rId9"/>
            </p:custDataLst>
          </p:nvPr>
        </p:nvSpPr>
        <p:spPr>
          <a:xfrm>
            <a:off x="5150046" y="3535577"/>
            <a:ext cx="2323035" cy="4603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dirty="0" smtClean="0">
                <a:solidFill>
                  <a:srgbClr val="824A20"/>
                </a:solidFill>
                <a:latin typeface="华文中宋" panose="02010600040101010101" charset="-122"/>
                <a:ea typeface="华文中宋" panose="02010600040101010101" charset="-122"/>
                <a:cs typeface="+mn-ea"/>
                <a:sym typeface="+mn-lt"/>
              </a:rPr>
              <a:t>课后习题精讲</a:t>
            </a:r>
            <a:endParaRPr kumimoji="0" lang="zh-CN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824A2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23900" y="1354455"/>
            <a:ext cx="10744200" cy="15049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945" y="3529965"/>
            <a:ext cx="11039475" cy="115252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18820" y="1641475"/>
            <a:ext cx="10753725" cy="10572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4170" y="3509645"/>
            <a:ext cx="8963025" cy="5715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09295" y="1390650"/>
            <a:ext cx="10772775" cy="4076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20445" y="306705"/>
            <a:ext cx="9759315" cy="624522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11175" y="1047115"/>
            <a:ext cx="11169650" cy="116967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175" y="2851785"/>
            <a:ext cx="10972800" cy="21717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59460" y="1456055"/>
            <a:ext cx="10829925" cy="10287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5820" y="2802890"/>
            <a:ext cx="8020050" cy="268605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b="2036"/>
          <a:stretch>
            <a:fillRect/>
          </a:stretch>
        </p:blipFill>
        <p:spPr>
          <a:xfrm>
            <a:off x="723900" y="814705"/>
            <a:ext cx="10744200" cy="36671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075" y="4740275"/>
            <a:ext cx="10344150" cy="104775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5325" y="2057400"/>
            <a:ext cx="1080135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04545" y="1195070"/>
            <a:ext cx="10582275" cy="446722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0150" r="10734"/>
          <a:stretch>
            <a:fillRect/>
          </a:stretch>
        </p:blipFill>
        <p:spPr>
          <a:xfrm rot="5400000">
            <a:off x="2664452" y="-2664455"/>
            <a:ext cx="6863091" cy="1219200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-3" y="2052145"/>
            <a:ext cx="12192003" cy="4810946"/>
          </a:xfrm>
          <a:prstGeom prst="rect">
            <a:avLst/>
          </a:prstGeom>
        </p:spPr>
      </p:pic>
      <p:sp>
        <p:nvSpPr>
          <p:cNvPr id="4" name="缺角矩形 3"/>
          <p:cNvSpPr/>
          <p:nvPr>
            <p:custDataLst>
              <p:tags r:id="rId6"/>
            </p:custDataLst>
          </p:nvPr>
        </p:nvSpPr>
        <p:spPr>
          <a:xfrm>
            <a:off x="2413635" y="1645285"/>
            <a:ext cx="7800340" cy="2665730"/>
          </a:xfrm>
          <a:prstGeom prst="plaque">
            <a:avLst/>
          </a:prstGeom>
          <a:solidFill>
            <a:schemeClr val="bg1"/>
          </a:solidFill>
          <a:ln w="12700">
            <a:solidFill>
              <a:srgbClr val="B1D4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solidFill>
                <a:srgbClr val="5A9CA4"/>
              </a:solidFill>
            </a:endParaRPr>
          </a:p>
        </p:txBody>
      </p:sp>
      <p:sp>
        <p:nvSpPr>
          <p:cNvPr id="6" name="文本框 2"/>
          <p:cNvSpPr txBox="1"/>
          <p:nvPr>
            <p:custDataLst>
              <p:tags r:id="rId7"/>
            </p:custDataLst>
          </p:nvPr>
        </p:nvSpPr>
        <p:spPr>
          <a:xfrm>
            <a:off x="5426075" y="1932305"/>
            <a:ext cx="1770380" cy="521970"/>
          </a:xfrm>
          <a:prstGeom prst="rect">
            <a:avLst/>
          </a:prstGeom>
          <a:solidFill>
            <a:srgbClr val="824A20"/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noProof="0" dirty="0" smtClean="0">
                <a:solidFill>
                  <a:schemeClr val="bg1"/>
                </a:solidFill>
                <a:latin typeface="隶书" panose="02010509060101010101" charset="-122"/>
                <a:ea typeface="隶书" panose="02010509060101010101" charset="-122"/>
                <a:cs typeface="Times New Roman" panose="02020603050405020304" charset="0"/>
                <a:sym typeface="+mn-lt"/>
              </a:rPr>
              <a:t>第十二章</a:t>
            </a:r>
            <a:endParaRPr kumimoji="0" lang="zh-CN" altLang="en-US" sz="280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隶书" panose="02010509060101010101" charset="-122"/>
              <a:ea typeface="隶书" panose="02010509060101010101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10" name="文本框 2"/>
          <p:cNvSpPr txBox="1"/>
          <p:nvPr>
            <p:custDataLst>
              <p:tags r:id="rId8"/>
            </p:custDataLst>
          </p:nvPr>
        </p:nvSpPr>
        <p:spPr>
          <a:xfrm>
            <a:off x="2413000" y="2599055"/>
            <a:ext cx="7895590" cy="8299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i="0" u="none" strike="noStrike" kern="1200" cap="none" spc="0" normalizeH="0" baseline="0" noProof="0" dirty="0" smtClean="0">
                <a:ln>
                  <a:noFill/>
                </a:ln>
                <a:solidFill>
                  <a:srgbClr val="824A20"/>
                </a:solidFill>
                <a:effectLst/>
                <a:uLnTx/>
                <a:uFillTx/>
                <a:latin typeface="华文隶书" panose="02010800040101010101" charset="-122"/>
                <a:ea typeface="华文隶书" panose="02010800040101010101" charset="-122"/>
                <a:cs typeface="+mn-ea"/>
                <a:sym typeface="+mn-lt"/>
              </a:rPr>
              <a:t>复习与提高</a:t>
            </a:r>
            <a:endParaRPr kumimoji="0" lang="zh-CN" altLang="en-US" sz="4800" i="0" u="none" strike="noStrike" kern="1200" cap="none" spc="0" normalizeH="0" baseline="0" noProof="0" dirty="0" smtClean="0">
              <a:ln>
                <a:noFill/>
              </a:ln>
              <a:solidFill>
                <a:srgbClr val="824A20"/>
              </a:solidFill>
              <a:effectLst/>
              <a:uLnTx/>
              <a:uFillTx/>
              <a:latin typeface="华文隶书" panose="02010800040101010101" charset="-122"/>
              <a:ea typeface="华文隶书" panose="02010800040101010101" charset="-122"/>
              <a:cs typeface="+mn-ea"/>
              <a:sym typeface="+mn-lt"/>
            </a:endParaRPr>
          </a:p>
        </p:txBody>
      </p:sp>
      <p:sp>
        <p:nvSpPr>
          <p:cNvPr id="11" name="文本框 2"/>
          <p:cNvSpPr txBox="1"/>
          <p:nvPr>
            <p:custDataLst>
              <p:tags r:id="rId9"/>
            </p:custDataLst>
          </p:nvPr>
        </p:nvSpPr>
        <p:spPr>
          <a:xfrm>
            <a:off x="5150046" y="3535577"/>
            <a:ext cx="2323035" cy="4603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zh-CN"/>
            </a:defPPr>
            <a:lvl1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5400" b="1" i="0" u="none" strike="noStrike" cap="none" spc="0" normalizeH="0" baseline="0">
                <a:ln>
                  <a:noFill/>
                </a:ln>
                <a:gradFill>
                  <a:gsLst>
                    <a:gs pos="0">
                      <a:srgbClr val="CDA23D"/>
                    </a:gs>
                    <a:gs pos="55000">
                      <a:srgbClr val="E1B64A"/>
                    </a:gs>
                    <a:gs pos="100000">
                      <a:srgbClr val="F7E880">
                        <a:lumMod val="99000"/>
                      </a:srgbClr>
                    </a:gs>
                  </a:gsLst>
                  <a:lin ang="2700000" scaled="1"/>
                </a:gra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dirty="0" smtClean="0">
                <a:solidFill>
                  <a:srgbClr val="824A20"/>
                </a:solidFill>
                <a:latin typeface="华文中宋" panose="02010600040101010101" charset="-122"/>
                <a:ea typeface="华文中宋" panose="02010600040101010101" charset="-122"/>
                <a:cs typeface="+mn-ea"/>
                <a:sym typeface="+mn-lt"/>
              </a:rPr>
              <a:t>课后习题精讲</a:t>
            </a:r>
            <a:endParaRPr kumimoji="0" lang="zh-CN" altLang="en-US" sz="2400" i="0" u="none" strike="noStrike" kern="1200" cap="none" spc="0" normalizeH="0" baseline="0" noProof="0" dirty="0" smtClean="0">
              <a:ln>
                <a:noFill/>
              </a:ln>
              <a:solidFill>
                <a:srgbClr val="824A20"/>
              </a:solidFill>
              <a:effectLst/>
              <a:uLnTx/>
              <a:uFillTx/>
              <a:latin typeface="华文中宋" panose="02010600040101010101" charset="-122"/>
              <a:ea typeface="华文中宋" panose="02010600040101010101" charset="-122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0245" y="817245"/>
            <a:ext cx="10810875" cy="21050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0245" y="3317875"/>
            <a:ext cx="7505700" cy="207645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442595" y="293370"/>
            <a:ext cx="784225" cy="398780"/>
          </a:xfrm>
          <a:prstGeom prst="rect">
            <a:avLst/>
          </a:prstGeom>
        </p:spPr>
        <p:style>
          <a:lnRef idx="2">
            <a:schemeClr val="accent6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p>
            <a:pPr algn="ctr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组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33425" y="1132840"/>
            <a:ext cx="10725150" cy="12477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0970" y="3260725"/>
            <a:ext cx="6829425" cy="85725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71195" y="1528445"/>
            <a:ext cx="10848975" cy="3800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71295" y="2461895"/>
            <a:ext cx="9248775" cy="193357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56920" y="1118870"/>
            <a:ext cx="10677525" cy="4619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34340" y="1099185"/>
            <a:ext cx="11174730" cy="1945640"/>
          </a:xfrm>
          <a:prstGeom prst="rect">
            <a:avLst/>
          </a:prstGeom>
        </p:spPr>
      </p:pic>
      <p:pic>
        <p:nvPicPr>
          <p:cNvPr id="3" name="图片 -2147482397" descr="1563186040(1)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973320" y="3354070"/>
            <a:ext cx="2244725" cy="18465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747645" y="2042795"/>
            <a:ext cx="6696075" cy="277177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5325" y="1428750"/>
            <a:ext cx="10801350" cy="4000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124075" y="1152525"/>
            <a:ext cx="7943850" cy="455295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80720" y="1438275"/>
            <a:ext cx="10829925" cy="3981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735580" y="214630"/>
            <a:ext cx="6720205" cy="642937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71195" y="514350"/>
            <a:ext cx="10848975" cy="5829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57300" y="2400300"/>
            <a:ext cx="9677400" cy="20574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95425" y="773430"/>
            <a:ext cx="9201150" cy="44291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5425" y="5501640"/>
            <a:ext cx="4914900" cy="60007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442595" y="293370"/>
            <a:ext cx="784225" cy="398780"/>
          </a:xfrm>
          <a:prstGeom prst="rect">
            <a:avLst/>
          </a:prstGeom>
        </p:spPr>
        <p:style>
          <a:lnRef idx="2">
            <a:schemeClr val="accent6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p>
            <a:pPr algn="ctr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组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80720" y="937895"/>
            <a:ext cx="10829925" cy="4981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2550" y="1990725"/>
            <a:ext cx="9486900" cy="287655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4520" y="1133475"/>
            <a:ext cx="10982325" cy="459105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4995" y="1066800"/>
            <a:ext cx="11001375" cy="472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023745" y="2014220"/>
            <a:ext cx="8143875" cy="282892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23570" y="1092200"/>
            <a:ext cx="10944225" cy="3181350"/>
          </a:xfrm>
          <a:prstGeom prst="rect">
            <a:avLst/>
          </a:prstGeom>
        </p:spPr>
      </p:pic>
      <p:pic>
        <p:nvPicPr>
          <p:cNvPr id="3" name="图片 -2147482378" descr="1563187062(1)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940800" y="3889375"/>
            <a:ext cx="2626995" cy="21685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514600" y="2595245"/>
            <a:ext cx="7162800" cy="166687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02690" y="525145"/>
            <a:ext cx="9785985" cy="3502660"/>
          </a:xfrm>
          <a:prstGeom prst="rect">
            <a:avLst/>
          </a:prstGeom>
        </p:spPr>
      </p:pic>
      <p:pic>
        <p:nvPicPr>
          <p:cNvPr id="3" name="图片 -2147482377" descr="1563187209(1)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064625" y="2291080"/>
            <a:ext cx="1630680" cy="14878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376" descr="1563187163(1)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39470" y="4310380"/>
            <a:ext cx="7140575" cy="15760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-2147482375" descr="1563187118(1)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8372475" y="3971925"/>
            <a:ext cx="3446780" cy="25793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852295" y="1195070"/>
            <a:ext cx="8486775" cy="446722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0150" r="10734"/>
          <a:stretch>
            <a:fillRect/>
          </a:stretch>
        </p:blipFill>
        <p:spPr>
          <a:xfrm rot="16200000">
            <a:off x="2664454" y="-2664455"/>
            <a:ext cx="6863091" cy="1219200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 rot="10800000">
            <a:off x="-3" y="0"/>
            <a:ext cx="12192003" cy="4810946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1997187" y="2012083"/>
            <a:ext cx="8355106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7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roadway" panose="04040905080B02020502" pitchFamily="82" charset="0"/>
              </a:rPr>
              <a:t>感谢观看</a:t>
            </a:r>
            <a:endParaRPr lang="zh-CN" altLang="en-US" sz="7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roadway" panose="04040905080B02020502" pitchFamily="82" charset="0"/>
            </a:endParaRPr>
          </a:p>
          <a:p>
            <a:pPr algn="ctr"/>
            <a:r>
              <a:rPr lang="en-US" altLang="zh-CN" sz="8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roadway" panose="04040905080B02020502" pitchFamily="82" charset="0"/>
              </a:rPr>
              <a:t>THANK YOU</a:t>
            </a:r>
            <a:endParaRPr lang="en-US" altLang="zh-CN" sz="8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Broadway" panose="04040905080B02020502" pitchFamily="82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wipe/>
      </p:transition>
    </mc:Choice>
    <mc:Fallback>
      <p:transition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30250" y="1577340"/>
            <a:ext cx="10572750" cy="990600"/>
          </a:xfrm>
          <a:prstGeom prst="rect">
            <a:avLst/>
          </a:prstGeom>
        </p:spPr>
      </p:pic>
      <p:pic>
        <p:nvPicPr>
          <p:cNvPr id="3" name="图片 -2147482396" descr="1563186065(1)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676775" y="3060700"/>
            <a:ext cx="2838450" cy="18649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56895" y="1047750"/>
            <a:ext cx="11077575" cy="47625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28015" y="1489075"/>
            <a:ext cx="10801350" cy="1600200"/>
          </a:xfrm>
          <a:prstGeom prst="rect">
            <a:avLst/>
          </a:prstGeom>
        </p:spPr>
      </p:pic>
      <p:pic>
        <p:nvPicPr>
          <p:cNvPr id="3" name="图片 -2147482395" descr="1563186092(1)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911725" y="3571240"/>
            <a:ext cx="2367915" cy="17278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49585" t="36701" r="399"/>
          <a:stretch>
            <a:fillRect/>
          </a:stretch>
        </p:blipFill>
        <p:spPr>
          <a:xfrm rot="16200000">
            <a:off x="2670242" y="-2670243"/>
            <a:ext cx="6858000" cy="1219848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41715" r="80053"/>
          <a:stretch>
            <a:fillRect/>
          </a:stretch>
        </p:blipFill>
        <p:spPr>
          <a:xfrm>
            <a:off x="1" y="3089337"/>
            <a:ext cx="3268494" cy="376866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66445" y="1366520"/>
            <a:ext cx="10658475" cy="412432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PA" val="v4.1.3"/>
  <p:tag name="KSO_WM_BEAUTIFY_FLAG" val=""/>
</p:tagLst>
</file>

<file path=ppt/tags/tag101.xml><?xml version="1.0" encoding="utf-8"?>
<p:tagLst xmlns:p="http://schemas.openxmlformats.org/presentationml/2006/main">
  <p:tag name="PA" val="v4.1.3"/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PA" val="v4.1.3"/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PA" val="v4.1.3"/>
  <p:tag name="KSO_WM_BEAUTIFY_FLAG" val=""/>
</p:tagLst>
</file>

<file path=ppt/tags/tag13.xml><?xml version="1.0" encoding="utf-8"?>
<p:tagLst xmlns:p="http://schemas.openxmlformats.org/presentationml/2006/main">
  <p:tag name="PA" val="v4.1.3"/>
  <p:tag name="KSO_WM_BEAUTIFY_FLAG" val=""/>
</p:tagLst>
</file>

<file path=ppt/tags/tag130.xml><?xml version="1.0" encoding="utf-8"?>
<p:tagLst xmlns:p="http://schemas.openxmlformats.org/presentationml/2006/main">
  <p:tag name="PA" val="v4.1.3"/>
  <p:tag name="KSO_WM_BEAUTIFY_FLAG" val=""/>
</p:tagLst>
</file>

<file path=ppt/tags/tag131.xml><?xml version="1.0" encoding="utf-8"?>
<p:tagLst xmlns:p="http://schemas.openxmlformats.org/presentationml/2006/main">
  <p:tag name="PA" val="v4.1.3"/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PA" val="v4.1.3"/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commondata" val="eyJjb3VudCI6NTIsImhkaWQiOiI5MGUxY2YzNjI0MTMyZGFhOWViZTI1YzRhMTBkM2EwYiIsInVzZXJDb3VudCI6NTJ9"/>
  <p:tag name="resource_record_key" val="{&quot;13&quot;:[4705195,4716331,20209633,4683229,4721928,20209618,20242011,20174681,20174685,4364911,20184176,20184151,20184149]}"/>
  <p:tag name="KSO_WPP_MARK_KEY" val="1a7e857e-5323-4e5e-917a-0ab4078aef14"/>
  <p:tag name="COMMONDATA" val="eyJjb3VudCI6NTMsImhkaWQiOiI2Y2I2YTc5N2E2ZDUzYTg4NzdmNzZmMzYwYmM4YmFkMSIsInVzZXJDb3VudCI6MX0=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AS_UNIQUEID" val="2477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PA" val="v4.1.3"/>
  <p:tag name="KSO_WM_BEAUTIFY_FLAG" val=""/>
</p:tagLst>
</file>

<file path=ppt/tags/tag43.xml><?xml version="1.0" encoding="utf-8"?>
<p:tagLst xmlns:p="http://schemas.openxmlformats.org/presentationml/2006/main">
  <p:tag name="PA" val="v4.1.3"/>
  <p:tag name="KSO_WM_BEAUTIFY_FLAG" val=""/>
</p:tagLst>
</file>

<file path=ppt/tags/tag44.xml><?xml version="1.0" encoding="utf-8"?>
<p:tagLst xmlns:p="http://schemas.openxmlformats.org/presentationml/2006/main">
  <p:tag name="PA" val="v4.1.3"/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AS_UNIQUEID" val="2476"/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PA" val="v4.1.3"/>
  <p:tag name="KSO_WM_BEAUTIFY_FLAG" val=""/>
</p:tagLst>
</file>

<file path=ppt/tags/tag74.xml><?xml version="1.0" encoding="utf-8"?>
<p:tagLst xmlns:p="http://schemas.openxmlformats.org/presentationml/2006/main">
  <p:tag name="PA" val="v4.1.3"/>
  <p:tag name="KSO_WM_BEAUTIFY_FLAG" val=""/>
</p:tagLst>
</file>

<file path=ppt/tags/tag75.xml><?xml version="1.0" encoding="utf-8"?>
<p:tagLst xmlns:p="http://schemas.openxmlformats.org/presentationml/2006/main">
  <p:tag name="PA" val="v4.1.3"/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AS_UNIQUEID" val="2481"/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PA" val="v4.1.3"/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</Words>
  <Application>WPS 演示</Application>
  <PresentationFormat>宽屏</PresentationFormat>
  <Paragraphs>43</Paragraphs>
  <Slides>57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57</vt:i4>
      </vt:variant>
    </vt:vector>
  </HeadingPairs>
  <TitlesOfParts>
    <vt:vector size="76" baseType="lpstr">
      <vt:lpstr>Arial</vt:lpstr>
      <vt:lpstr>宋体</vt:lpstr>
      <vt:lpstr>Wingdings</vt:lpstr>
      <vt:lpstr>微软雅黑</vt:lpstr>
      <vt:lpstr>Raleway</vt:lpstr>
      <vt:lpstr>Calibri</vt:lpstr>
      <vt:lpstr>方正兰亭黑简体</vt:lpstr>
      <vt:lpstr>黑体</vt:lpstr>
      <vt:lpstr>隶书</vt:lpstr>
      <vt:lpstr>华康行楷体 W5</vt:lpstr>
      <vt:lpstr>Arial</vt:lpstr>
      <vt:lpstr>Times New Roman</vt:lpstr>
      <vt:lpstr>华文隶书</vt:lpstr>
      <vt:lpstr>华文中宋</vt:lpstr>
      <vt:lpstr>等线</vt:lpstr>
      <vt:lpstr>Arial Unicode MS</vt:lpstr>
      <vt:lpstr>等线 Light</vt:lpstr>
      <vt:lpstr>Broadway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雄鹰翱翔</cp:lastModifiedBy>
  <cp:revision>63</cp:revision>
  <dcterms:created xsi:type="dcterms:W3CDTF">2019-06-20T04:55:00Z</dcterms:created>
  <dcterms:modified xsi:type="dcterms:W3CDTF">2025-03-28T12:49:04Z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2052-11.1.0.12173</vt:lpwstr>
  </property>
  <property fmtid="{D5CDD505-2E9C-101B-9397-08002B2CF9AE}" pid="3" name="KSOTemplateUUID">
    <vt:lpwstr>v1.0_mb_RGqUaJqnoJG88kvkEWuZvA==</vt:lpwstr>
  </property>
  <property fmtid="{D5CDD505-2E9C-101B-9397-08002B2CF9AE}" pid="4" name="ICV">
    <vt:lpwstr>3BCD5C19365641F78BCD107FB214EF98_13</vt:lpwstr>
  </property>
</Properties>
</file>