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3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116" d="100"/>
          <a:sy n="116" d="100"/>
        </p:scale>
        <p:origin x="336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6" Type="http://schemas.openxmlformats.org/officeDocument/2006/relationships/tableStyles" Target="tableStyles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635" y="60325"/>
            <a:ext cx="12191365" cy="364172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r>
              <a:rPr lang="en-US" altLang="zh-CN" sz="4400">
                <a:sym typeface="+mn-ea"/>
              </a:rPr>
              <a:t>                         9</a:t>
            </a:r>
            <a:r>
              <a:rPr lang="zh-CN" altLang="en-US" sz="4400">
                <a:sym typeface="+mn-ea"/>
              </a:rPr>
              <a:t>月</a:t>
            </a:r>
            <a:r>
              <a:rPr lang="en-US" altLang="zh-CN" sz="4400">
                <a:sym typeface="+mn-ea"/>
              </a:rPr>
              <a:t>14</a:t>
            </a:r>
            <a:r>
              <a:rPr lang="zh-CN" altLang="en-US" sz="4400">
                <a:sym typeface="+mn-ea"/>
              </a:rPr>
              <a:t>晚自习任务</a:t>
            </a:r>
            <a:endParaRPr lang="zh-CN" altLang="en-US" sz="4400"/>
          </a:p>
          <a:p>
            <a:r>
              <a:rPr lang="en-US" altLang="zh-CN" sz="4400">
                <a:sym typeface="+mn-ea"/>
              </a:rPr>
              <a:t> 1. 7:40--7:55  </a:t>
            </a:r>
            <a:r>
              <a:rPr lang="zh-CN" altLang="en-US" sz="4400">
                <a:sym typeface="+mn-ea"/>
              </a:rPr>
              <a:t>做默写本</a:t>
            </a:r>
            <a:r>
              <a:rPr lang="en-US" altLang="zh-CN" sz="4400">
                <a:sym typeface="+mn-ea"/>
              </a:rPr>
              <a:t>unit 1</a:t>
            </a:r>
            <a:endParaRPr lang="en-US" altLang="zh-CN" sz="4400"/>
          </a:p>
          <a:p>
            <a:r>
              <a:rPr lang="en-US" altLang="zh-CN" sz="4400">
                <a:sym typeface="+mn-ea"/>
              </a:rPr>
              <a:t> 2. </a:t>
            </a:r>
            <a:r>
              <a:rPr lang="zh-CN" altLang="en-US" sz="4400">
                <a:sym typeface="+mn-ea"/>
              </a:rPr>
              <a:t>7:55-9:55考试，答题卡送到智学网办公室</a:t>
            </a:r>
            <a:endParaRPr lang="zh-CN" altLang="en-US" sz="4400"/>
          </a:p>
          <a:p>
            <a:r>
              <a:rPr lang="zh-CN" altLang="en-US" sz="4400">
                <a:sym typeface="+mn-ea"/>
              </a:rPr>
              <a:t>注意：两篇作文改成单元过关检测一的两篇作文。应用文的题目改成</a:t>
            </a:r>
            <a:r>
              <a:rPr lang="en-US" altLang="zh-CN" sz="4400">
                <a:sym typeface="+mn-ea"/>
              </a:rPr>
              <a:t>The Scientist I Admire </a:t>
            </a:r>
            <a:endParaRPr lang="en-US" altLang="zh-CN" sz="4400">
              <a:sym typeface="+mn-ea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140</Words>
  <Application>WPS 演示</Application>
  <PresentationFormat>宽屏</PresentationFormat>
  <Paragraphs>5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8" baseType="lpstr">
      <vt:lpstr>Arial</vt:lpstr>
      <vt:lpstr>宋体</vt:lpstr>
      <vt:lpstr>Wingdings</vt:lpstr>
      <vt:lpstr>Arial Unicode MS</vt:lpstr>
      <vt:lpstr>Calibri</vt:lpstr>
      <vt:lpstr>微软雅黑</vt:lpstr>
      <vt:lpstr>WPS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芒果微甜</cp:lastModifiedBy>
  <cp:revision>6</cp:revision>
  <dcterms:created xsi:type="dcterms:W3CDTF">2023-08-09T12:44:00Z</dcterms:created>
  <dcterms:modified xsi:type="dcterms:W3CDTF">2026-09-14T08:47:01Z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2052-12.1.0.28505</vt:lpwstr>
  </property>
  <property fmtid="{D5CDD505-2E9C-101B-9397-08002B2CF9AE}" pid="3" name="ICV">
    <vt:lpwstr>58ACFCC4A03D45BE9AF82DED6CCCE7DA_12</vt:lpwstr>
  </property>
</Properties>
</file>