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0" r:id="rId4"/>
    <p:sldId id="272" r:id="rId5"/>
    <p:sldId id="26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" lastIdx="0" clrIdx="0"/>
  <p:cmAuthor id="2" name="SkyUN.Org" initials="S" lastIdx="0" clrIdx="1"/>
  <p:cmAuthor id="3" name="作者" initials="A" lastIdx="0" clrIdx="2"/>
  <p:cmAuthor id="4" name="fafa" initials="f" lastIdx="0" clrIdx="3"/>
  <p:cmAuthor id="5" name="王习习" initials="王" lastIdx="0" clrIdx="4"/>
  <p:cmAuthor id="6" name="jwzx" initials="j" lastIdx="0" clrIdx="5"/>
  <p:cmAuthor id="7" name="xkb1.com" initials="x" lastIdx="0" clrIdx="6"/>
  <p:cmAuthor id="8" name="lenovo" initials="l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433548"/>
            <a:ext cx="12192000" cy="3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1130031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107864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581403" y="2378521"/>
            <a:ext cx="8464553" cy="139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735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581403" y="3910951"/>
            <a:ext cx="8464553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34951" y="577851"/>
            <a:ext cx="11798300" cy="5715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3109" y="227001"/>
            <a:ext cx="11524501" cy="726353"/>
          </a:xfrm>
          <a:prstGeom prst="rect">
            <a:avLst/>
          </a:prstGeom>
        </p:spPr>
        <p:txBody>
          <a:bodyPr>
            <a:spAutoFit/>
          </a:bodyPr>
          <a:lstStyle>
            <a:lvl1pPr marL="0" indent="72072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800" b="1">
                <a:latin typeface="+mj-lt"/>
                <a:ea typeface="+mj-ea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" action="ppaction://noaction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8"/>
            </p:custDataLst>
          </p:nvPr>
        </p:nvGrpSpPr>
        <p:grpSpPr>
          <a:xfrm>
            <a:off x="-182635" y="-233363"/>
            <a:ext cx="816295" cy="665163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9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4"/>
            <a:ext cx="12192000" cy="750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1083" y="645459"/>
            <a:ext cx="12192000" cy="10547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1117600" y="486833"/>
            <a:ext cx="12700" cy="12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2600" indent="-482600" algn="l" defTabSz="685800" rtl="0" eaLnBrk="1" latinLnBrk="0" hangingPunct="1">
        <a:lnSpc>
          <a:spcPct val="90000"/>
        </a:lnSpc>
        <a:spcBef>
          <a:spcPct val="27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6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2600" indent="-482600" algn="l" defTabSz="685800" rtl="0" eaLnBrk="1" latinLnBrk="0" hangingPunct="1">
        <a:lnSpc>
          <a:spcPct val="130000"/>
        </a:lnSpc>
        <a:spcBef>
          <a:spcPct val="0"/>
        </a:spcBef>
        <a:buFont typeface="Calibri" panose="020F0502020204030204" charset="0"/>
        <a:buChar char=" 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7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6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65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477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r>
              <a:rPr lang="zh-CN" altLang="en-US" sz="2800">
                <a:solidFill>
                  <a:srgbClr val="FF0000"/>
                </a:solidFill>
              </a:rPr>
              <a:t>月</a:t>
            </a:r>
            <a:r>
              <a:rPr lang="en-US" altLang="zh-CN" sz="2800">
                <a:solidFill>
                  <a:srgbClr val="FF0000"/>
                </a:solidFill>
              </a:rPr>
              <a:t>15</a:t>
            </a:r>
            <a:r>
              <a:rPr lang="zh-CN" altLang="en-US" sz="2800">
                <a:solidFill>
                  <a:srgbClr val="FF0000"/>
                </a:solidFill>
              </a:rPr>
              <a:t>日小早读任务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485" y="1276350"/>
            <a:ext cx="844423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读书任务（</a:t>
            </a:r>
            <a:r>
              <a:rPr lang="en-US" altLang="zh-CN" sz="2400"/>
              <a:t>5</a:t>
            </a:r>
            <a:r>
              <a:rPr lang="en-US" altLang="zh-CN" sz="2400"/>
              <a:t>min):</a:t>
            </a:r>
            <a:r>
              <a:rPr lang="zh-CN" altLang="en-US" sz="2400"/>
              <a:t>硫及其化合物（必修二教材</a:t>
            </a:r>
            <a:r>
              <a:rPr lang="en-US" altLang="zh-CN" sz="2400"/>
              <a:t>P2-P9</a:t>
            </a:r>
            <a:r>
              <a:rPr lang="zh-CN" altLang="en-US" sz="2400"/>
              <a:t>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重点关注硫酸的工业制法、</a:t>
            </a:r>
            <a:r>
              <a:rPr lang="en-US" altLang="zh-CN" sz="2000">
                <a:sym typeface="+mn-ea"/>
              </a:rPr>
              <a:t>SO</a:t>
            </a:r>
            <a:r>
              <a:rPr lang="en-US" altLang="zh-CN" sz="2000" baseline="-25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的相关化学性质、浓硫酸的三大特性以及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2-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的检验方法。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24485" y="3051810"/>
            <a:ext cx="8444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抽查任务（</a:t>
            </a:r>
            <a:r>
              <a:rPr lang="en-US" altLang="zh-CN" sz="2400"/>
              <a:t>15</a:t>
            </a:r>
            <a:r>
              <a:rPr lang="en-US" altLang="zh-CN" sz="2400"/>
              <a:t>min)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990600"/>
            <a:ext cx="11430000" cy="48971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请写出工业上用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黄铁矿制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硫酸所涉及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的方程式</a:t>
            </a:r>
            <a:endParaRPr lang="zh-CN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2.请分别写出体现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氧化性和还原性的方程式（各写一个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即可）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和浓硫酸反应的化学方程式并写出浓硫酸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所表现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出的化学性质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2-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的检验方法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86385" y="909320"/>
            <a:ext cx="11619230" cy="57823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各过程主要表现了浓硫酸的哪些性质？请将答案的序号分别填在横线上。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强酸性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强氧化性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高沸点、难挥发性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脱水性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吸水性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用氯化钠固体和浓硫酸在加热条件下制氯化氢气体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86130" y="2639411"/>
            <a:ext cx="11391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(2)用磷矿物[主要成分是磷酸钙]和硫酸反应制磷酸___。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86130" y="3285065"/>
            <a:ext cx="11391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(3)浓硫酸干燥氢气、氧气、氯气、二氧化硫等气体___。</a:t>
            </a:r>
            <a:endParaRPr lang="zh-CN" altLang="zh-CN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286545" y="3930164"/>
            <a:ext cx="11409359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(4)常温下可以用铁或铝的容器贮存浓硫酸___。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86528" y="4572465"/>
            <a:ext cx="114639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(5)胆矾放在盛浓硫酸的干燥器中变成白色粉末___。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286528" y="5091482"/>
            <a:ext cx="1146398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(6)不能用浓硫酸干燥溴化氢、碘化氢和硫化氢等气体___</a:t>
            </a:r>
            <a:r>
              <a:rPr lang="zh-CN" altLang="zh-CN" sz="2800" kern="1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36693" y="5828551"/>
            <a:ext cx="11463986" cy="88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(7)浓硫酸使湿润的蓝色石蕊试纸先变红后变黑_____</a:t>
            </a:r>
            <a:endParaRPr lang="en-US" altLang="zh-CN" sz="280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en-US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740" y="1017905"/>
            <a:ext cx="191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答案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5355" y="901065"/>
            <a:ext cx="6278880" cy="5717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50.xml><?xml version="1.0" encoding="utf-8"?>
<p:tagLst xmlns:p="http://schemas.openxmlformats.org/presentationml/2006/main">
  <p:tag name="AS_UNIQUEID" val="46"/>
</p:tagLst>
</file>

<file path=ppt/tags/tag51.xml><?xml version="1.0" encoding="utf-8"?>
<p:tagLst xmlns:p="http://schemas.openxmlformats.org/presentationml/2006/main">
  <p:tag name="AS_UNIQUEID" val="53"/>
</p:tagLst>
</file>

<file path=ppt/tags/tag52.xml><?xml version="1.0" encoding="utf-8"?>
<p:tagLst xmlns:p="http://schemas.openxmlformats.org/presentationml/2006/main">
  <p:tag name="AS_UNIQUEID" val="54"/>
</p:tagLst>
</file>

<file path=ppt/tags/tag53.xml><?xml version="1.0" encoding="utf-8"?>
<p:tagLst xmlns:p="http://schemas.openxmlformats.org/presentationml/2006/main">
  <p:tag name="AS_UNIQUEID" val="65"/>
</p:tagLst>
</file>

<file path=ppt/tags/tag54.xml><?xml version="1.0" encoding="utf-8"?>
<p:tagLst xmlns:p="http://schemas.openxmlformats.org/presentationml/2006/main">
  <p:tag name="AS_UNIQUEID" val="66"/>
</p:tagLst>
</file>

<file path=ppt/tags/tag55.xml><?xml version="1.0" encoding="utf-8"?>
<p:tagLst xmlns:p="http://schemas.openxmlformats.org/presentationml/2006/main">
  <p:tag name="AS_UNIQUEID" val="67"/>
</p:tagLst>
</file>

<file path=ppt/tags/tag56.xml><?xml version="1.0" encoding="utf-8"?>
<p:tagLst xmlns:p="http://schemas.openxmlformats.org/presentationml/2006/main">
  <p:tag name="AS_UNIQUEID" val="72"/>
</p:tagLst>
</file>

<file path=ppt/tags/tag6.xml><?xml version="1.0" encoding="utf-8"?>
<p:tagLst xmlns:p="http://schemas.openxmlformats.org/presentationml/2006/main">
  <p:tag name="AS_UNIQUEID" val="8188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演示</Application>
  <PresentationFormat>宽屏</PresentationFormat>
  <Paragraphs>39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Times New Roman</vt:lpstr>
      <vt:lpstr>NEU-BZ-S92</vt:lpstr>
      <vt:lpstr>方正书宋_GBK</vt:lpstr>
      <vt:lpstr>华文新魏</vt:lpstr>
      <vt:lpstr>Courier New</vt:lpstr>
      <vt:lpstr>微软雅黑</vt:lpstr>
      <vt:lpstr>Arial Unicode MS</vt:lpstr>
      <vt:lpstr>Segoe Print</vt:lpstr>
      <vt:lpstr>黑体</vt:lpstr>
      <vt:lpstr>A000120141119A01PPBG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mock</cp:lastModifiedBy>
  <cp:revision>18</cp:revision>
  <dcterms:created xsi:type="dcterms:W3CDTF">2023-08-09T12:44:00Z</dcterms:created>
  <dcterms:modified xsi:type="dcterms:W3CDTF">2026-04-14T06:09:13Z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1B62C983EA344D56B74D9074FD039F81_12</vt:lpwstr>
  </property>
</Properties>
</file>