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43" r:id="rId3"/>
    <p:sldId id="2541" r:id="rId4"/>
    <p:sldId id="2546" r:id="rId5"/>
  </p:sldIdLst>
  <p:sldSz cx="9144000" cy="5143500" type="screen16x9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  <p14:sldId id="2541"/>
            <p14:sldId id="254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63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tags" Target="../tags/tag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tags" Target="../tags/tag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355155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化学早读任务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520" y="731520"/>
            <a:ext cx="80511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化学必修一</a:t>
            </a:r>
            <a:r>
              <a:rPr lang="zh-CN" altLang="zh-CN" sz="4400" dirty="0">
                <a:solidFill>
                  <a:srgbClr val="FF0000"/>
                </a:solidFill>
                <a:latin typeface="+mj-ea"/>
                <a:ea typeface="+mj-ea"/>
              </a:rPr>
              <a:t>课本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(P</a:t>
            </a:r>
            <a:r>
              <a:rPr lang="en-US" altLang="zh-CN" sz="4400" baseline="-25000" dirty="0">
                <a:solidFill>
                  <a:srgbClr val="FF0000"/>
                </a:solidFill>
                <a:latin typeface="+mj-ea"/>
                <a:ea typeface="+mj-ea"/>
              </a:rPr>
              <a:t>69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-P</a:t>
            </a:r>
            <a:r>
              <a:rPr lang="en-US" altLang="zh-CN" sz="4400" baseline="-25000" dirty="0">
                <a:solidFill>
                  <a:srgbClr val="FF0000"/>
                </a:solidFill>
                <a:latin typeface="+mj-ea"/>
                <a:ea typeface="+mj-ea"/>
              </a:rPr>
              <a:t>84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</a:rPr>
              <a:t>、</a:t>
            </a:r>
            <a:r>
              <a:rPr lang="zh-CN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44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</a:t>
            </a:r>
            <a:r>
              <a:rPr lang="zh-CN" altLang="zh-CN" sz="44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铁及其化合物、金属材料</a:t>
            </a:r>
            <a:r>
              <a:rPr lang="en-US" altLang="zh-CN" sz="4400" baseline="-25000" dirty="0">
                <a:solidFill>
                  <a:srgbClr val="0070C0"/>
                </a:solidFill>
                <a:latin typeface="+mj-ea"/>
                <a:ea typeface="+mj-ea"/>
              </a:rPr>
              <a:t>   </a:t>
            </a:r>
            <a:r>
              <a:rPr lang="en-US" altLang="zh-CN" sz="2000" baseline="-25000" dirty="0">
                <a:solidFill>
                  <a:srgbClr val="0070C0"/>
                </a:solidFill>
                <a:latin typeface="+mj-ea"/>
                <a:ea typeface="+mj-ea"/>
              </a:rPr>
              <a:t>                               </a:t>
            </a:r>
            <a:endParaRPr lang="en-US" altLang="zh-CN" sz="2000" baseline="-25000" dirty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91084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日早读抽查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575945"/>
            <a:ext cx="7480935" cy="40462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373634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日早读抽查答案（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种）</a:t>
            </a:r>
            <a:endParaRPr lang="zh-CN" altLang="en-US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95" y="558800"/>
            <a:ext cx="7004685" cy="275780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8269"/>
</p:tagLst>
</file>

<file path=ppt/tags/tag52.xml><?xml version="1.0" encoding="utf-8"?>
<p:tagLst xmlns:p="http://schemas.openxmlformats.org/presentationml/2006/main">
  <p:tag name="AS_UNIQUEID" val="8269"/>
</p:tagLst>
</file>

<file path=ppt/tags/tag53.xml><?xml version="1.0" encoding="utf-8"?>
<p:tagLst xmlns:p="http://schemas.openxmlformats.org/presentationml/2006/main">
  <p:tag name="AS_UNIQUEID" val="3339"/>
</p:tagLst>
</file>

<file path=ppt/tags/tag54.xml><?xml version="1.0" encoding="utf-8"?>
<p:tagLst xmlns:p="http://schemas.openxmlformats.org/presentationml/2006/main">
  <p:tag name="AS_UNIQUEID" val="3340"/>
</p:tagLst>
</file>

<file path=ppt/tags/tag55.xml><?xml version="1.0" encoding="utf-8"?>
<p:tagLst xmlns:p="http://schemas.openxmlformats.org/presentationml/2006/main">
  <p:tag name="AS_UNIQUEID" val="3341"/>
</p:tagLst>
</file>

<file path=ppt/tags/tag56.xml><?xml version="1.0" encoding="utf-8"?>
<p:tagLst xmlns:p="http://schemas.openxmlformats.org/presentationml/2006/main">
  <p:tag name="AS_UNIQUEID" val="3342"/>
</p:tagLst>
</file>

<file path=ppt/tags/tag57.xml><?xml version="1.0" encoding="utf-8"?>
<p:tagLst xmlns:p="http://schemas.openxmlformats.org/presentationml/2006/main">
  <p:tag name="AS_UNIQUEID" val="3343"/>
</p:tagLst>
</file>

<file path=ppt/tags/tag58.xml><?xml version="1.0" encoding="utf-8"?>
<p:tagLst xmlns:p="http://schemas.openxmlformats.org/presentationml/2006/main">
  <p:tag name="AS_UNIQUEID" val="3344"/>
</p:tagLst>
</file>

<file path=ppt/tags/tag59.xml><?xml version="1.0" encoding="utf-8"?>
<p:tagLst xmlns:p="http://schemas.openxmlformats.org/presentationml/2006/main">
  <p:tag name="AS_UNIQUEID" val="3346"/>
</p:tagLst>
</file>

<file path=ppt/tags/tag60.xml><?xml version="1.0" encoding="utf-8"?>
<p:tagLst xmlns:p="http://schemas.openxmlformats.org/presentationml/2006/main">
  <p:tag name="AS_UNIQUEID" val="3347"/>
</p:tagLst>
</file>

<file path=ppt/tags/tag61.xml><?xml version="1.0" encoding="utf-8"?>
<p:tagLst xmlns:p="http://schemas.openxmlformats.org/presentationml/2006/main">
  <p:tag name="AS_UNIQUEID" val="3348"/>
</p:tagLst>
</file>

<file path=ppt/tags/tag62.xml><?xml version="1.0" encoding="utf-8"?>
<p:tagLst xmlns:p="http://schemas.openxmlformats.org/presentationml/2006/main">
  <p:tag name="AS_UNIQUEID" val="3349"/>
</p:tagLst>
</file>

<file path=ppt/tags/tag63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WPS 演示</Application>
  <PresentationFormat>全屏显示(16:9)</PresentationFormat>
  <Paragraphs>10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幼圆</vt:lpstr>
      <vt:lpstr>A000120141119A01PPBG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管群</cp:lastModifiedBy>
  <cp:revision>82</cp:revision>
  <cp:lastPrinted>2025-03-07T09:13:00Z</cp:lastPrinted>
  <dcterms:created xsi:type="dcterms:W3CDTF">2025-03-07T09:13:00Z</dcterms:created>
  <dcterms:modified xsi:type="dcterms:W3CDTF">2026-01-27T01:00:17Z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2052-12.1.0.24657</vt:lpwstr>
  </property>
</Properties>
</file>