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43" r:id="rId3"/>
    <p:sldId id="2544" r:id="rId4"/>
    <p:sldId id="2545" r:id="rId5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26265A9-A2FF-4111-989E-23066E791264}">
          <p14:sldIdLst>
            <p14:sldId id="2543"/>
            <p14:sldId id="2544"/>
            <p14:sldId id="254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全品文教" initials="" lastIdx="0" clrIdx="0"/>
  <p:cmAuthor id="1" name="SkyUN.Org" initials="S" lastIdx="0" clrIdx="0"/>
  <p:cmAuthor id="2" name="作者" initials="A" lastIdx="0" clrIdx="1"/>
  <p:cmAuthor id="3" name="fafa" initials="f" lastIdx="0" clrIdx="1"/>
  <p:cmAuthor id="4" name="王习习" initials="王" lastIdx="0" clrIdx="0"/>
  <p:cmAuthor id="6" name="jwzx" initials="j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9" autoAdjust="0"/>
    <p:restoredTop sz="95179" autoAdjust="0"/>
  </p:normalViewPr>
  <p:slideViewPr>
    <p:cSldViewPr snapToGrid="0">
      <p:cViewPr varScale="1">
        <p:scale>
          <a:sx n="112" d="100"/>
          <a:sy n="112" d="100"/>
        </p:scale>
        <p:origin x="62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6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2.jpeg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2.jpeg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slide" Target="../slides/slide1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slide" Target="../slides/slide1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SLIDEtoME\TP模板\新建文件夹 (9)\bg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4" b="35514"/>
          <a:stretch>
            <a:fillRect/>
          </a:stretch>
        </p:blipFill>
        <p:spPr bwMode="auto">
          <a:xfrm>
            <a:off x="0" y="1075161"/>
            <a:ext cx="9144000" cy="29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0" y="847523"/>
            <a:ext cx="9144000" cy="461452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00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0" y="3830898"/>
            <a:ext cx="9144000" cy="461452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812CC066-29CF-4D1B-AFA1-0837D0F191C7}" type="datetimeFigureOut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4D3D0621-7590-4572-A7EA-6CB7047C3969}" type="slidenum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9"/>
            </p:custDataLst>
          </p:nvPr>
        </p:nvSpPr>
        <p:spPr>
          <a:xfrm>
            <a:off x="2686052" y="1783891"/>
            <a:ext cx="6348415" cy="10457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2686052" y="2933213"/>
            <a:ext cx="6348415" cy="3175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同侧圆角矩形 1"/>
          <p:cNvSpPr/>
          <p:nvPr userDrawn="1">
            <p:custDataLst>
              <p:tags r:id="rId4"/>
            </p:custDataLst>
          </p:nvPr>
        </p:nvSpPr>
        <p:spPr>
          <a:xfrm>
            <a:off x="236001" y="224159"/>
            <a:ext cx="8671998" cy="4695182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矩形: 圆角 1"/>
          <p:cNvSpPr/>
          <p:nvPr userDrawn="1">
            <p:custDataLst>
              <p:tags r:id="rId5"/>
            </p:custDataLst>
          </p:nvPr>
        </p:nvSpPr>
        <p:spPr>
          <a:xfrm>
            <a:off x="3561398" y="596420"/>
            <a:ext cx="2021205" cy="4785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miling-tooth-with-hands_33918"/>
          <p:cNvSpPr>
            <a:spLocks noChangeAspect="1"/>
          </p:cNvSpPr>
          <p:nvPr userDrawn="1">
            <p:custDataLst>
              <p:tags r:id="rId6"/>
            </p:custDataLst>
          </p:nvPr>
        </p:nvSpPr>
        <p:spPr bwMode="auto">
          <a:xfrm>
            <a:off x="3794901" y="723348"/>
            <a:ext cx="255473" cy="255473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同侧圆角矩形 1"/>
          <p:cNvSpPr/>
          <p:nvPr userDrawn="1">
            <p:custDataLst>
              <p:tags r:id="rId4"/>
            </p:custDataLst>
          </p:nvPr>
        </p:nvSpPr>
        <p:spPr>
          <a:xfrm>
            <a:off x="236001" y="224159"/>
            <a:ext cx="8671998" cy="4695182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矩形: 圆角 1"/>
          <p:cNvSpPr/>
          <p:nvPr userDrawn="1">
            <p:custDataLst>
              <p:tags r:id="rId5"/>
            </p:custDataLst>
          </p:nvPr>
        </p:nvSpPr>
        <p:spPr>
          <a:xfrm>
            <a:off x="3561398" y="596420"/>
            <a:ext cx="2021205" cy="4785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 userDrawn="1">
            <p:custDataLst>
              <p:tags r:id="rId6"/>
            </p:custDataLst>
          </p:nvPr>
        </p:nvSpPr>
        <p:spPr bwMode="auto">
          <a:xfrm>
            <a:off x="3794901" y="723348"/>
            <a:ext cx="255473" cy="255473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-9524" y="4775597"/>
            <a:ext cx="9172575" cy="367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Line 4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498476" y="641747"/>
            <a:ext cx="8147050" cy="1191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lgDash"/>
            <a:round/>
          </a:ln>
          <a:effectLst/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-9524" y="4775597"/>
            <a:ext cx="9172575" cy="367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Line 4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498476" y="641747"/>
            <a:ext cx="8147050" cy="1191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lgDash"/>
            <a:round/>
          </a:ln>
          <a:effectLst/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812CC066-29CF-4D1B-AFA1-0837D0F191C7}" type="datetimeFigureOut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4D3D0621-7590-4572-A7EA-6CB7047C3969}" type="slidenum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2"/>
            </p:custDataLst>
          </p:nvPr>
        </p:nvSpPr>
        <p:spPr>
          <a:xfrm>
            <a:off x="176213" y="433388"/>
            <a:ext cx="8848725" cy="428625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49832" y="170251"/>
            <a:ext cx="8643376" cy="544765"/>
          </a:xfrm>
          <a:prstGeom prst="rect">
            <a:avLst/>
          </a:prstGeom>
        </p:spPr>
        <p:txBody>
          <a:bodyPr>
            <a:spAutoFit/>
          </a:bodyPr>
          <a:lstStyle>
            <a:lvl1pPr marL="0" indent="540385" algn="just" hangingPunct="0">
              <a:lnSpc>
                <a:spcPct val="140000"/>
              </a:lnSpc>
              <a:spcBef>
                <a:spcPct val="0"/>
              </a:spcBef>
              <a:buFontTx/>
              <a:buNone/>
              <a:tabLst>
                <a:tab pos="4038600" algn="l"/>
                <a:tab pos="6858000" algn="l"/>
              </a:tabLst>
              <a:defRPr sz="2100" b="1">
                <a:latin typeface="+mj-lt"/>
                <a:ea typeface="+mj-ea"/>
              </a:defRPr>
            </a:lvl1pPr>
            <a:lvl2pPr marL="342900" indent="0">
              <a:buFontTx/>
              <a:buNone/>
              <a:defRPr sz="2100" b="1"/>
            </a:lvl2pPr>
            <a:lvl3pPr marL="685800" indent="0">
              <a:buFontTx/>
              <a:buNone/>
              <a:defRPr sz="2100" b="1"/>
            </a:lvl3pPr>
            <a:lvl4pPr marL="1028700" indent="0">
              <a:buFontTx/>
              <a:buNone/>
              <a:defRPr sz="2100" b="1"/>
            </a:lvl4pPr>
            <a:lvl5pPr marL="1371600" indent="0">
              <a:buFontTx/>
              <a:buNone/>
              <a:defRPr sz="2100" b="1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动作按钮: 结束 11">
            <a:hlinkClick r:id="" action="ppaction://hlinkshowjump?jump=lastslide"/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914119" y="4894660"/>
            <a:ext cx="161988" cy="161925"/>
          </a:xfrm>
          <a:prstGeom prst="actionButtonEnd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3" name="动作按钮: 开始 12">
            <a:hlinkClick r:id="" action="ppaction://hlinkshowjump?jump=firstslide"/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245402" y="4894660"/>
            <a:ext cx="161988" cy="161925"/>
          </a:xfrm>
          <a:prstGeom prst="actionButtonBeginning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4" name="动作按钮: 后退或前一项 13">
            <a:hlinkClick r:id="" action="ppaction://hlinkshowjump?jump=previousslide"/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7526500" y="4894660"/>
            <a:ext cx="163179" cy="161925"/>
          </a:xfrm>
          <a:prstGeom prst="actionButtonBackPrevious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5" name="动作按钮: 前进或下一项 14">
            <a:hlinkClick r:id="" action="ppaction://hlinkshowjump?jump=nextslide"/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8631832" y="4894660"/>
            <a:ext cx="163179" cy="161925"/>
          </a:xfrm>
          <a:prstGeom prst="actionButtonForwardNext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6" name="圆角矩形 15">
            <a:hlinkClick r:id="rId7" action="ppaction://hlinksldjump"/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804024" y="4888707"/>
            <a:ext cx="717036" cy="189310"/>
          </a:xfrm>
          <a:prstGeom prst="roundRect">
            <a:avLst>
              <a:gd name="adj" fmla="val 22713"/>
            </a:avLst>
          </a:prstGeom>
          <a:solidFill>
            <a:srgbClr val="D9D9D9"/>
          </a:solidFill>
          <a:ln w="12700">
            <a:solidFill>
              <a:srgbClr val="FFFFFF"/>
            </a:solidFill>
            <a:round/>
          </a:ln>
        </p:spPr>
        <p:txBody>
          <a:bodyPr tIns="54000" bIns="54000" anchor="ctr"/>
          <a:lstStyle/>
          <a:p>
            <a:pPr algn="ctr">
              <a:defRPr/>
            </a:pPr>
            <a:r>
              <a:rPr lang="zh-CN" altLang="en-US" sz="105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内容索引</a:t>
            </a:r>
            <a:endParaRPr lang="zh-CN" altLang="en-US" sz="105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9" name="组合 5"/>
          <p:cNvGrpSpPr/>
          <p:nvPr userDrawn="1">
            <p:custDataLst>
              <p:tags r:id="rId9"/>
            </p:custDataLst>
          </p:nvPr>
        </p:nvGrpSpPr>
        <p:grpSpPr>
          <a:xfrm>
            <a:off x="-136976" y="-175022"/>
            <a:ext cx="612221" cy="498872"/>
            <a:chOff x="-182231" y="-233351"/>
            <a:chExt cx="813110" cy="664459"/>
          </a:xfrm>
        </p:grpSpPr>
        <p:sp>
          <p:nvSpPr>
            <p:cNvPr id="10" name="圆角矩形 116"/>
            <p:cNvSpPr/>
            <p:nvPr userDrawn="1">
              <p:custDataLst>
                <p:tags r:id="rId10"/>
              </p:custDataLst>
            </p:nvPr>
          </p:nvSpPr>
          <p:spPr>
            <a:xfrm rot="2700000">
              <a:off x="202442" y="-233616"/>
              <a:ext cx="428172" cy="428702"/>
            </a:xfrm>
            <a:custGeom>
              <a:avLst/>
              <a:gdLst/>
              <a:ahLst/>
              <a:cxnLst/>
              <a:rect l="l" t="t" r="r" b="b"/>
              <a:pathLst>
                <a:path w="428602" h="428602">
                  <a:moveTo>
                    <a:pt x="0" y="428602"/>
                  </a:moveTo>
                  <a:lnTo>
                    <a:pt x="428602" y="0"/>
                  </a:lnTo>
                  <a:lnTo>
                    <a:pt x="428602" y="308586"/>
                  </a:lnTo>
                  <a:cubicBezTo>
                    <a:pt x="428602" y="374869"/>
                    <a:pt x="374869" y="428602"/>
                    <a:pt x="308586" y="428602"/>
                  </a:cubicBezTo>
                  <a:close/>
                </a:path>
              </a:pathLst>
            </a:custGeom>
            <a:solidFill>
              <a:srgbClr val="FF6600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prstClr val="white"/>
                </a:solidFill>
              </a:endParaRPr>
            </a:p>
          </p:txBody>
        </p:sp>
        <p:sp>
          <p:nvSpPr>
            <p:cNvPr id="11" name="圆角矩形 117"/>
            <p:cNvSpPr/>
            <p:nvPr userDrawn="1">
              <p:custDataLst>
                <p:tags r:id="rId11"/>
              </p:custDataLst>
            </p:nvPr>
          </p:nvSpPr>
          <p:spPr>
            <a:xfrm rot="2700000">
              <a:off x="-182640" y="98495"/>
              <a:ext cx="333022" cy="332205"/>
            </a:xfrm>
            <a:custGeom>
              <a:avLst/>
              <a:gdLst/>
              <a:ahLst/>
              <a:cxnLst/>
              <a:rect l="l" t="t" r="r" b="b"/>
              <a:pathLst>
                <a:path w="332713" h="332713">
                  <a:moveTo>
                    <a:pt x="0" y="0"/>
                  </a:moveTo>
                  <a:lnTo>
                    <a:pt x="212697" y="0"/>
                  </a:lnTo>
                  <a:cubicBezTo>
                    <a:pt x="278980" y="0"/>
                    <a:pt x="332713" y="53733"/>
                    <a:pt x="332713" y="120016"/>
                  </a:cubicBezTo>
                  <a:lnTo>
                    <a:pt x="332713" y="332713"/>
                  </a:lnTo>
                  <a:close/>
                </a:path>
              </a:pathLst>
            </a:custGeom>
            <a:solidFill>
              <a:srgbClr val="0070C0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动作按钮: 结束 1">
            <a:hlinkClick r:id="" action="ppaction://hlinkshowjump?jump=lastslide"/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8914119" y="4894660"/>
            <a:ext cx="161988" cy="161925"/>
          </a:xfrm>
          <a:prstGeom prst="actionButtonEnd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3" name="动作按钮: 开始 2">
            <a:hlinkClick r:id="" action="ppaction://hlinkshowjump?jump=firstslide"/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7245402" y="4894660"/>
            <a:ext cx="161988" cy="161925"/>
          </a:xfrm>
          <a:prstGeom prst="actionButtonBeginning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4" name="动作按钮: 后退或前一项 3">
            <a:hlinkClick r:id="" action="ppaction://hlinkshowjump?jump=previousslide"/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526500" y="4894660"/>
            <a:ext cx="163179" cy="161925"/>
          </a:xfrm>
          <a:prstGeom prst="actionButtonBackPrevious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5" name="动作按钮: 前进或下一项 4">
            <a:hlinkClick r:id="" action="ppaction://hlinkshowjump?jump=nextslide"/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8631832" y="4894660"/>
            <a:ext cx="163179" cy="161925"/>
          </a:xfrm>
          <a:prstGeom prst="actionButtonForwardNext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6" name="圆角矩形 5">
            <a:hlinkClick r:id="rId6" action="ppaction://hlinksldjump"/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7804024" y="4888707"/>
            <a:ext cx="717036" cy="189310"/>
          </a:xfrm>
          <a:prstGeom prst="roundRect">
            <a:avLst>
              <a:gd name="adj" fmla="val 22713"/>
            </a:avLst>
          </a:prstGeom>
          <a:solidFill>
            <a:srgbClr val="D9D9D9"/>
          </a:solidFill>
          <a:ln w="12700">
            <a:solidFill>
              <a:srgbClr val="FFFFFF"/>
            </a:solidFill>
            <a:round/>
          </a:ln>
        </p:spPr>
        <p:txBody>
          <a:bodyPr tIns="54000" bIns="54000" anchor="ctr"/>
          <a:lstStyle/>
          <a:p>
            <a:pPr algn="ctr">
              <a:defRPr/>
            </a:pPr>
            <a:r>
              <a:rPr lang="zh-CN" altLang="en-US" sz="105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内容索引</a:t>
            </a:r>
            <a:endParaRPr lang="zh-CN" altLang="en-US" sz="105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file:///D:\qq&#25991;&#20214;\712321467\Image\C2C\Image2\%7b75232B38-A165-1FB7-499C-2E1C792CACB5%7d.png" TargetMode="External"/><Relationship Id="rId21" Type="http://schemas.openxmlformats.org/officeDocument/2006/relationships/image" Target="../media/image5.png"/><Relationship Id="rId20" Type="http://schemas.openxmlformats.org/officeDocument/2006/relationships/tags" Target="../tags/tag4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48.xml"/><Relationship Id="rId18" Type="http://schemas.microsoft.com/office/2007/relationships/hdphoto" Target="../media/image4.wdp"/><Relationship Id="rId17" Type="http://schemas.openxmlformats.org/officeDocument/2006/relationships/image" Target="../media/image3.png"/><Relationship Id="rId16" Type="http://schemas.openxmlformats.org/officeDocument/2006/relationships/tags" Target="../tags/tag47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SLIDEtoME\TP模板\新建文件夹 (9)\bg3.jpg"/>
          <p:cNvPicPr>
            <a:picLocks noChangeAspect="1" noChangeArrowheads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4099"/>
          <a:stretch>
            <a:fillRect/>
          </a:stretch>
        </p:blipFill>
        <p:spPr bwMode="auto">
          <a:xfrm flipH="1">
            <a:off x="0" y="3"/>
            <a:ext cx="9144000" cy="5631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>
            <p:custDataLst>
              <p:tags r:id="rId19"/>
            </p:custDataLst>
          </p:nvPr>
        </p:nvSpPr>
        <p:spPr>
          <a:xfrm>
            <a:off x="-812" y="484094"/>
            <a:ext cx="9144000" cy="79104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00">
              <a:solidFill>
                <a:srgbClr val="FFFFFF"/>
              </a:solidFill>
            </a:endParaRPr>
          </a:p>
        </p:txBody>
      </p:sp>
      <p:pic>
        <p:nvPicPr>
          <p:cNvPr id="15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514350" rtl="0" eaLnBrk="1" latinLnBrk="0" hangingPunct="1">
        <a:lnSpc>
          <a:spcPct val="90000"/>
        </a:lnSpc>
        <a:spcBef>
          <a:spcPts val="1015"/>
        </a:spcBef>
        <a:buClr>
          <a:schemeClr val="accent1"/>
        </a:buClr>
        <a:buSzPct val="75000"/>
        <a:buFont typeface="Wingdings" panose="05000000000000000000" pitchFamily="2" charset="2"/>
        <a:buChar char="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1950" indent="-361950" algn="l" defTabSz="514350" rtl="0" eaLnBrk="1" latinLnBrk="0" hangingPunct="1">
        <a:lnSpc>
          <a:spcPct val="130000"/>
        </a:lnSpc>
        <a:spcBef>
          <a:spcPct val="0"/>
        </a:spcBef>
        <a:buFont typeface="Calibri" panose="020F0502020204030204" pitchFamily="34" charset="0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9004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1576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31070" y="60285"/>
            <a:ext cx="2207260" cy="3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971675" algn="l"/>
              </a:tabLst>
            </a:pPr>
            <a:r>
              <a:rPr lang="en-US" altLang="zh-CN" sz="1950" kern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950" kern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950" kern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1950" kern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日化学小早读</a:t>
            </a:r>
            <a:endParaRPr lang="zh-CN" altLang="zh-CN" sz="1950" kern="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810" y="518160"/>
            <a:ext cx="8943975" cy="4191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lnSpc>
                <a:spcPts val="2200"/>
              </a:lnSpc>
            </a:pPr>
            <a:endParaRPr lang="en-US" altLang="zh-CN" sz="3200" dirty="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pPr indent="0" algn="ctr" fontAlgn="auto">
              <a:lnSpc>
                <a:spcPts val="22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</a:t>
            </a:r>
            <a:r>
              <a:rPr lang="zh-CN" altLang="en-US" sz="32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、读书任务</a:t>
            </a:r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(10min)</a:t>
            </a:r>
            <a:r>
              <a:rPr lang="zh-CN" altLang="en-US" sz="32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：化学反应与能量变化</a:t>
            </a:r>
            <a:endParaRPr lang="zh-CN" altLang="en-US" sz="4400" dirty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         </a:t>
            </a:r>
            <a:r>
              <a:rPr lang="zh-CN" altLang="en-US" sz="3200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重点：化学必修二</a:t>
            </a:r>
            <a:r>
              <a:rPr lang="zh-CN" altLang="zh-CN" sz="3200" dirty="0">
                <a:solidFill>
                  <a:schemeClr val="tx1"/>
                </a:solidFill>
                <a:latin typeface="+mj-ea"/>
                <a:ea typeface="+mj-ea"/>
              </a:rPr>
              <a:t>课本</a:t>
            </a:r>
            <a:r>
              <a:rPr lang="en-US" altLang="zh-CN" sz="3200" dirty="0">
                <a:solidFill>
                  <a:schemeClr val="tx1"/>
                </a:solidFill>
                <a:latin typeface="+mj-ea"/>
                <a:ea typeface="+mj-ea"/>
              </a:rPr>
              <a:t>(P</a:t>
            </a:r>
            <a:r>
              <a:rPr lang="en-US" altLang="zh-CN" sz="3200" baseline="-25000" dirty="0">
                <a:solidFill>
                  <a:schemeClr val="tx1"/>
                </a:solidFill>
                <a:latin typeface="+mj-ea"/>
                <a:ea typeface="+mj-ea"/>
              </a:rPr>
              <a:t>32</a:t>
            </a:r>
            <a:r>
              <a:rPr lang="en-US" altLang="zh-CN" sz="3200" dirty="0">
                <a:solidFill>
                  <a:schemeClr val="tx1"/>
                </a:solidFill>
                <a:latin typeface="+mj-ea"/>
                <a:ea typeface="+mj-ea"/>
              </a:rPr>
              <a:t>-P</a:t>
            </a:r>
            <a:r>
              <a:rPr lang="en-US" altLang="zh-CN" sz="3200" baseline="-25000" dirty="0">
                <a:solidFill>
                  <a:schemeClr val="tx1"/>
                </a:solidFill>
                <a:latin typeface="+mj-ea"/>
                <a:ea typeface="+mj-ea"/>
              </a:rPr>
              <a:t>39</a:t>
            </a:r>
            <a:r>
              <a:rPr lang="en-US" altLang="zh-CN" sz="3200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zh-CN" altLang="en-US" sz="3200" dirty="0">
                <a:solidFill>
                  <a:schemeClr val="tx1"/>
                </a:solidFill>
                <a:latin typeface="+mj-ea"/>
                <a:ea typeface="+mj-ea"/>
              </a:rPr>
              <a:t>、</a:t>
            </a:r>
            <a:r>
              <a:rPr lang="zh-CN" altLang="zh-CN" sz="3200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笔记</a:t>
            </a:r>
            <a:endParaRPr lang="zh-CN" altLang="zh-CN" sz="3200" dirty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en-US" altLang="zh-CN" sz="3200" dirty="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      </a:t>
            </a:r>
            <a:endParaRPr lang="zh-CN" altLang="en-US" sz="3200" dirty="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4300" y="519430"/>
            <a:ext cx="3966210" cy="3136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</a:t>
            </a:r>
            <a:r>
              <a:rPr lang="zh-CN" altLang="en-US" sz="32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、抽</a:t>
            </a:r>
            <a:r>
              <a:rPr lang="zh-CN" altLang="en-US" sz="32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查任务</a:t>
            </a:r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(10min):</a:t>
            </a:r>
            <a:endParaRPr lang="en-US" altLang="zh-CN" sz="3200" dirty="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805" y="1089025"/>
            <a:ext cx="7388860" cy="37401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660" y="666115"/>
            <a:ext cx="5558155" cy="416687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UNIQUEID" val="8183"/>
</p:tagLst>
</file>

<file path=ppt/tags/tag10.xml><?xml version="1.0" encoding="utf-8"?>
<p:tagLst xmlns:p="http://schemas.openxmlformats.org/presentationml/2006/main">
  <p:tag name="AS_UNIQUEID" val="8193"/>
</p:tagLst>
</file>

<file path=ppt/tags/tag11.xml><?xml version="1.0" encoding="utf-8"?>
<p:tagLst xmlns:p="http://schemas.openxmlformats.org/presentationml/2006/main">
  <p:tag name="AS_UNIQUEID" val="8194"/>
</p:tagLst>
</file>

<file path=ppt/tags/tag12.xml><?xml version="1.0" encoding="utf-8"?>
<p:tagLst xmlns:p="http://schemas.openxmlformats.org/presentationml/2006/main">
  <p:tag name="AS_UNIQUEID" val="232"/>
  <p:tag name="KSO_WM_BEAUTIFY_FLAG" val=""/>
</p:tagLst>
</file>

<file path=ppt/tags/tag13.xml><?xml version="1.0" encoding="utf-8"?>
<p:tagLst xmlns:p="http://schemas.openxmlformats.org/presentationml/2006/main">
  <p:tag name="AS_UNIQUEID" val="8202"/>
</p:tagLst>
</file>

<file path=ppt/tags/tag14.xml><?xml version="1.0" encoding="utf-8"?>
<p:tagLst xmlns:p="http://schemas.openxmlformats.org/presentationml/2006/main">
  <p:tag name="AS_UNIQUEID" val="8203"/>
</p:tagLst>
</file>

<file path=ppt/tags/tag15.xml><?xml version="1.0" encoding="utf-8"?>
<p:tagLst xmlns:p="http://schemas.openxmlformats.org/presentationml/2006/main">
  <p:tag name="AS_UNIQUEID" val="8204"/>
</p:tagLst>
</file>

<file path=ppt/tags/tag16.xml><?xml version="1.0" encoding="utf-8"?>
<p:tagLst xmlns:p="http://schemas.openxmlformats.org/presentationml/2006/main">
  <p:tag name="AS_UNIQUEID" val="8205"/>
</p:tagLst>
</file>

<file path=ppt/tags/tag17.xml><?xml version="1.0" encoding="utf-8"?>
<p:tagLst xmlns:p="http://schemas.openxmlformats.org/presentationml/2006/main">
  <p:tag name="AS_UNIQUEID" val="8206"/>
</p:tagLst>
</file>

<file path=ppt/tags/tag18.xml><?xml version="1.0" encoding="utf-8"?>
<p:tagLst xmlns:p="http://schemas.openxmlformats.org/presentationml/2006/main">
  <p:tag name="AS_UNIQUEID" val="8207"/>
</p:tagLst>
</file>

<file path=ppt/tags/tag19.xml><?xml version="1.0" encoding="utf-8"?>
<p:tagLst xmlns:p="http://schemas.openxmlformats.org/presentationml/2006/main">
  <p:tag name="AS_UNIQUEID" val="8208"/>
</p:tagLst>
</file>

<file path=ppt/tags/tag2.xml><?xml version="1.0" encoding="utf-8"?>
<p:tagLst xmlns:p="http://schemas.openxmlformats.org/presentationml/2006/main">
  <p:tag name="AS_UNIQUEID" val="8184"/>
</p:tagLst>
</file>

<file path=ppt/tags/tag20.xml><?xml version="1.0" encoding="utf-8"?>
<p:tagLst xmlns:p="http://schemas.openxmlformats.org/presentationml/2006/main">
  <p:tag name="AS_UNIQUEID" val="8209"/>
</p:tagLst>
</file>

<file path=ppt/tags/tag21.xml><?xml version="1.0" encoding="utf-8"?>
<p:tagLst xmlns:p="http://schemas.openxmlformats.org/presentationml/2006/main">
  <p:tag name="AS_UNIQUEID" val="8210"/>
</p:tagLst>
</file>

<file path=ppt/tags/tag22.xml><?xml version="1.0" encoding="utf-8"?>
<p:tagLst xmlns:p="http://schemas.openxmlformats.org/presentationml/2006/main">
  <p:tag name="AS_UNIQUEID" val="8212"/>
</p:tagLst>
</file>

<file path=ppt/tags/tag23.xml><?xml version="1.0" encoding="utf-8"?>
<p:tagLst xmlns:p="http://schemas.openxmlformats.org/presentationml/2006/main">
  <p:tag name="AS_UNIQUEID" val="8213"/>
</p:tagLst>
</file>

<file path=ppt/tags/tag24.xml><?xml version="1.0" encoding="utf-8"?>
<p:tagLst xmlns:p="http://schemas.openxmlformats.org/presentationml/2006/main">
  <p:tag name="AS_UNIQUEID" val="8214"/>
</p:tagLst>
</file>

<file path=ppt/tags/tag25.xml><?xml version="1.0" encoding="utf-8"?>
<p:tagLst xmlns:p="http://schemas.openxmlformats.org/presentationml/2006/main">
  <p:tag name="AS_UNIQUEID" val="8215"/>
</p:tagLst>
</file>

<file path=ppt/tags/tag26.xml><?xml version="1.0" encoding="utf-8"?>
<p:tagLst xmlns:p="http://schemas.openxmlformats.org/presentationml/2006/main">
  <p:tag name="AS_UNIQUEID" val="8216"/>
</p:tagLst>
</file>

<file path=ppt/tags/tag27.xml><?xml version="1.0" encoding="utf-8"?>
<p:tagLst xmlns:p="http://schemas.openxmlformats.org/presentationml/2006/main">
  <p:tag name="AS_UNIQUEID" val="2820"/>
</p:tagLst>
</file>

<file path=ppt/tags/tag28.xml><?xml version="1.0" encoding="utf-8"?>
<p:tagLst xmlns:p="http://schemas.openxmlformats.org/presentationml/2006/main">
  <p:tag name="AS_UNIQUEID" val="2821"/>
</p:tagLst>
</file>

<file path=ppt/tags/tag29.xml><?xml version="1.0" encoding="utf-8"?>
<p:tagLst xmlns:p="http://schemas.openxmlformats.org/presentationml/2006/main">
  <p:tag name="AS_UNIQUEID" val="2822"/>
</p:tagLst>
</file>

<file path=ppt/tags/tag3.xml><?xml version="1.0" encoding="utf-8"?>
<p:tagLst xmlns:p="http://schemas.openxmlformats.org/presentationml/2006/main">
  <p:tag name="AS_UNIQUEID" val="8185"/>
</p:tagLst>
</file>

<file path=ppt/tags/tag30.xml><?xml version="1.0" encoding="utf-8"?>
<p:tagLst xmlns:p="http://schemas.openxmlformats.org/presentationml/2006/main">
  <p:tag name="AS_UNIQUEID" val="2823"/>
</p:tagLst>
</file>

<file path=ppt/tags/tag31.xml><?xml version="1.0" encoding="utf-8"?>
<p:tagLst xmlns:p="http://schemas.openxmlformats.org/presentationml/2006/main">
  <p:tag name="AS_UNIQUEID" val="2825"/>
</p:tagLst>
</file>

<file path=ppt/tags/tag32.xml><?xml version="1.0" encoding="utf-8"?>
<p:tagLst xmlns:p="http://schemas.openxmlformats.org/presentationml/2006/main">
  <p:tag name="AS_UNIQUEID" val="2826"/>
</p:tagLst>
</file>

<file path=ppt/tags/tag33.xml><?xml version="1.0" encoding="utf-8"?>
<p:tagLst xmlns:p="http://schemas.openxmlformats.org/presentationml/2006/main">
  <p:tag name="AS_UNIQUEID" val="2827"/>
</p:tagLst>
</file>

<file path=ppt/tags/tag34.xml><?xml version="1.0" encoding="utf-8"?>
<p:tagLst xmlns:p="http://schemas.openxmlformats.org/presentationml/2006/main">
  <p:tag name="AS_UNIQUEID" val="2828"/>
</p:tagLst>
</file>

<file path=ppt/tags/tag35.xml><?xml version="1.0" encoding="utf-8"?>
<p:tagLst xmlns:p="http://schemas.openxmlformats.org/presentationml/2006/main">
  <p:tag name="AS_UNIQUEID" val="2835"/>
</p:tagLst>
</file>

<file path=ppt/tags/tag36.xml><?xml version="1.0" encoding="utf-8"?>
<p:tagLst xmlns:p="http://schemas.openxmlformats.org/presentationml/2006/main">
  <p:tag name="AS_UNIQUEID" val="2836"/>
</p:tagLst>
</file>

<file path=ppt/tags/tag37.xml><?xml version="1.0" encoding="utf-8"?>
<p:tagLst xmlns:p="http://schemas.openxmlformats.org/presentationml/2006/main">
  <p:tag name="AS_UNIQUEID" val="2837"/>
</p:tagLst>
</file>

<file path=ppt/tags/tag38.xml><?xml version="1.0" encoding="utf-8"?>
<p:tagLst xmlns:p="http://schemas.openxmlformats.org/presentationml/2006/main">
  <p:tag name="AS_UNIQUEID" val="2838"/>
</p:tagLst>
</file>

<file path=ppt/tags/tag39.xml><?xml version="1.0" encoding="utf-8"?>
<p:tagLst xmlns:p="http://schemas.openxmlformats.org/presentationml/2006/main">
  <p:tag name="AS_UNIQUEID" val="2840"/>
</p:tagLst>
</file>

<file path=ppt/tags/tag4.xml><?xml version="1.0" encoding="utf-8"?>
<p:tagLst xmlns:p="http://schemas.openxmlformats.org/presentationml/2006/main">
  <p:tag name="AS_UNIQUEID" val="8186"/>
</p:tagLst>
</file>

<file path=ppt/tags/tag40.xml><?xml version="1.0" encoding="utf-8"?>
<p:tagLst xmlns:p="http://schemas.openxmlformats.org/presentationml/2006/main">
  <p:tag name="AS_UNIQUEID" val="2841"/>
</p:tagLst>
</file>

<file path=ppt/tags/tag41.xml><?xml version="1.0" encoding="utf-8"?>
<p:tagLst xmlns:p="http://schemas.openxmlformats.org/presentationml/2006/main">
  <p:tag name="AS_UNIQUEID" val="2842"/>
</p:tagLst>
</file>

<file path=ppt/tags/tag42.xml><?xml version="1.0" encoding="utf-8"?>
<p:tagLst xmlns:p="http://schemas.openxmlformats.org/presentationml/2006/main">
  <p:tag name="AS_UNIQUEID" val="2843"/>
</p:tagLst>
</file>

<file path=ppt/tags/tag43.xml><?xml version="1.0" encoding="utf-8"?>
<p:tagLst xmlns:p="http://schemas.openxmlformats.org/presentationml/2006/main">
  <p:tag name="AS_UNIQUEID" val="2845"/>
</p:tagLst>
</file>

<file path=ppt/tags/tag44.xml><?xml version="1.0" encoding="utf-8"?>
<p:tagLst xmlns:p="http://schemas.openxmlformats.org/presentationml/2006/main">
  <p:tag name="AS_UNIQUEID" val="2846"/>
</p:tagLst>
</file>

<file path=ppt/tags/tag45.xml><?xml version="1.0" encoding="utf-8"?>
<p:tagLst xmlns:p="http://schemas.openxmlformats.org/presentationml/2006/main">
  <p:tag name="AS_UNIQUEID" val="2848"/>
</p:tagLst>
</file>

<file path=ppt/tags/tag46.xml><?xml version="1.0" encoding="utf-8"?>
<p:tagLst xmlns:p="http://schemas.openxmlformats.org/presentationml/2006/main">
  <p:tag name="AS_UNIQUEID" val="2849"/>
</p:tagLst>
</file>

<file path=ppt/tags/tag47.xml><?xml version="1.0" encoding="utf-8"?>
<p:tagLst xmlns:p="http://schemas.openxmlformats.org/presentationml/2006/main">
  <p:tag name="AS_UNIQUEID" val="8226"/>
</p:tagLst>
</file>

<file path=ppt/tags/tag48.xml><?xml version="1.0" encoding="utf-8"?>
<p:tagLst xmlns:p="http://schemas.openxmlformats.org/presentationml/2006/main">
  <p:tag name="AS_UNIQUEID" val="8227"/>
</p:tagLst>
</file>

<file path=ppt/tags/tag49.xml><?xml version="1.0" encoding="utf-8"?>
<p:tagLst xmlns:p="http://schemas.openxmlformats.org/presentationml/2006/main">
  <p:tag name="AS_UNIQUEID" val="8228"/>
</p:tagLst>
</file>

<file path=ppt/tags/tag5.xml><?xml version="1.0" encoding="utf-8"?>
<p:tagLst xmlns:p="http://schemas.openxmlformats.org/presentationml/2006/main">
  <p:tag name="AS_UNIQUEID" val="8187"/>
</p:tagLst>
</file>

<file path=ppt/tags/tag50.xml><?xml version="1.0" encoding="utf-8"?>
<p:tagLst xmlns:p="http://schemas.openxmlformats.org/presentationml/2006/main">
  <p:tag name="AS_UNIQUEID" val="8269"/>
</p:tagLst>
</file>

<file path=ppt/tags/tag51.xml><?xml version="1.0" encoding="utf-8"?>
<p:tagLst xmlns:p="http://schemas.openxmlformats.org/presentationml/2006/main">
  <p:tag name="AS_UNIQUEID" val="3339"/>
</p:tagLst>
</file>

<file path=ppt/tags/tag52.xml><?xml version="1.0" encoding="utf-8"?>
<p:tagLst xmlns:p="http://schemas.openxmlformats.org/presentationml/2006/main">
  <p:tag name="AS_UNIQUEID" val="3340"/>
</p:tagLst>
</file>

<file path=ppt/tags/tag53.xml><?xml version="1.0" encoding="utf-8"?>
<p:tagLst xmlns:p="http://schemas.openxmlformats.org/presentationml/2006/main">
  <p:tag name="AS_UNIQUEID" val="3341"/>
</p:tagLst>
</file>

<file path=ppt/tags/tag54.xml><?xml version="1.0" encoding="utf-8"?>
<p:tagLst xmlns:p="http://schemas.openxmlformats.org/presentationml/2006/main">
  <p:tag name="AS_UNIQUEID" val="3342"/>
</p:tagLst>
</file>

<file path=ppt/tags/tag55.xml><?xml version="1.0" encoding="utf-8"?>
<p:tagLst xmlns:p="http://schemas.openxmlformats.org/presentationml/2006/main">
  <p:tag name="AS_UNIQUEID" val="3343"/>
</p:tagLst>
</file>

<file path=ppt/tags/tag56.xml><?xml version="1.0" encoding="utf-8"?>
<p:tagLst xmlns:p="http://schemas.openxmlformats.org/presentationml/2006/main">
  <p:tag name="AS_UNIQUEID" val="3344"/>
</p:tagLst>
</file>

<file path=ppt/tags/tag57.xml><?xml version="1.0" encoding="utf-8"?>
<p:tagLst xmlns:p="http://schemas.openxmlformats.org/presentationml/2006/main">
  <p:tag name="AS_UNIQUEID" val="3346"/>
</p:tagLst>
</file>

<file path=ppt/tags/tag58.xml><?xml version="1.0" encoding="utf-8"?>
<p:tagLst xmlns:p="http://schemas.openxmlformats.org/presentationml/2006/main">
  <p:tag name="AS_UNIQUEID" val="3347"/>
</p:tagLst>
</file>

<file path=ppt/tags/tag59.xml><?xml version="1.0" encoding="utf-8"?>
<p:tagLst xmlns:p="http://schemas.openxmlformats.org/presentationml/2006/main">
  <p:tag name="AS_UNIQUEID" val="3348"/>
</p:tagLst>
</file>

<file path=ppt/tags/tag6.xml><?xml version="1.0" encoding="utf-8"?>
<p:tagLst xmlns:p="http://schemas.openxmlformats.org/presentationml/2006/main">
  <p:tag name="AS_UNIQUEID" val="8188"/>
</p:tagLst>
</file>

<file path=ppt/tags/tag60.xml><?xml version="1.0" encoding="utf-8"?>
<p:tagLst xmlns:p="http://schemas.openxmlformats.org/presentationml/2006/main">
  <p:tag name="AS_UNIQUEID" val="3349"/>
</p:tagLst>
</file>

<file path=ppt/tags/tag6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WZiNGQ1OWZiYTBjZWUyYjYyNDJmYTRkNzlhNzU3NTIifQ=="/>
  <p:tag name="KSO_WPP_MARK_KEY" val="b41e63c3-dc62-4bce-8505-0b3652c1fca4"/>
</p:tagLst>
</file>

<file path=ppt/tags/tag7.xml><?xml version="1.0" encoding="utf-8"?>
<p:tagLst xmlns:p="http://schemas.openxmlformats.org/presentationml/2006/main">
  <p:tag name="AS_UNIQUEID" val="8189"/>
</p:tagLst>
</file>

<file path=ppt/tags/tag8.xml><?xml version="1.0" encoding="utf-8"?>
<p:tagLst xmlns:p="http://schemas.openxmlformats.org/presentationml/2006/main">
  <p:tag name="AS_UNIQUEID" val="8190"/>
</p:tagLst>
</file>

<file path=ppt/tags/tag9.xml><?xml version="1.0" encoding="utf-8"?>
<p:tagLst xmlns:p="http://schemas.openxmlformats.org/presentationml/2006/main">
  <p:tag name="AS_UNIQUEID" val="8192"/>
</p:tagLst>
</file>

<file path=ppt/theme/theme1.xml><?xml version="1.0" encoding="utf-8"?>
<a:theme xmlns:a="http://schemas.openxmlformats.org/drawingml/2006/main" name="A000120141119A01PPBG">
  <a:themeElements>
    <a:clrScheme name="自定义 172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C15011"/>
      </a:accent1>
      <a:accent2>
        <a:srgbClr val="92944E"/>
      </a:accent2>
      <a:accent3>
        <a:srgbClr val="CDAF31"/>
      </a:accent3>
      <a:accent4>
        <a:srgbClr val="618499"/>
      </a:accent4>
      <a:accent5>
        <a:srgbClr val="047BCC"/>
      </a:accent5>
      <a:accent6>
        <a:srgbClr val="7EC234"/>
      </a:accent6>
      <a:hlink>
        <a:srgbClr val="800000"/>
      </a:hlink>
      <a:folHlink>
        <a:srgbClr val="D3A219"/>
      </a:folHlink>
    </a:clrScheme>
    <a:fontScheme name="微软雅黑">
      <a:majorFont>
        <a:latin typeface="Arial"/>
        <a:ea typeface="微软雅黑"/>
        <a:cs typeface="Arial"/>
      </a:majorFont>
      <a:minorFont>
        <a:latin typeface="Arial"/>
        <a:ea typeface="幼圆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WPS 演示</Application>
  <PresentationFormat>全屏显示(16:9)</PresentationFormat>
  <Paragraphs>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华文中宋</vt:lpstr>
      <vt:lpstr>思源黑体 CN Medium</vt:lpstr>
      <vt:lpstr>幼圆</vt:lpstr>
      <vt:lpstr>微软雅黑</vt:lpstr>
      <vt:lpstr>Times New Roman</vt:lpstr>
      <vt:lpstr>Arial Unicode MS</vt:lpstr>
      <vt:lpstr>黑体</vt:lpstr>
      <vt:lpstr>幼圆</vt:lpstr>
      <vt:lpstr>思源黑体 CN Medium</vt:lpstr>
      <vt:lpstr>方正宝黑体 简 Medium</vt:lpstr>
      <vt:lpstr>方正幼线_GBK</vt:lpstr>
      <vt:lpstr>A000120141119A01PPBG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WPS_1690769737</cp:lastModifiedBy>
  <cp:revision>96</cp:revision>
  <cp:lastPrinted>2025-03-07T09:13:00Z</cp:lastPrinted>
  <dcterms:created xsi:type="dcterms:W3CDTF">2025-03-07T09:13:00Z</dcterms:created>
  <dcterms:modified xsi:type="dcterms:W3CDTF">2026-04-07T08:45:23Z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FDEE4CD2B9AF468D95E123E929C679AB_13</vt:lpwstr>
  </property>
  <property fmtid="{D5CDD505-2E9C-101B-9397-08002B2CF9AE}" pid="7" name="KSOProductBuildVer">
    <vt:lpwstr>2052-12.1.0.25225</vt:lpwstr>
  </property>
</Properties>
</file>