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7.svg" ContentType="image/svg+xml"/>
  <Override PartName="/ppt/media/image1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2"/>
  </p:handoutMasterIdLst>
  <p:sldIdLst>
    <p:sldId id="329" r:id="rId3"/>
    <p:sldId id="1786" r:id="rId5"/>
    <p:sldId id="1789" r:id="rId6"/>
    <p:sldId id="332" r:id="rId7"/>
    <p:sldId id="258" r:id="rId8"/>
    <p:sldId id="1734" r:id="rId9"/>
    <p:sldId id="1791" r:id="rId10"/>
    <p:sldId id="1790" r:id="rId11"/>
    <p:sldId id="3580" r:id="rId12"/>
    <p:sldId id="3544" r:id="rId13"/>
    <p:sldId id="3581" r:id="rId14"/>
    <p:sldId id="3543" r:id="rId15"/>
    <p:sldId id="3553" r:id="rId16"/>
    <p:sldId id="1792" r:id="rId17"/>
    <p:sldId id="3467" r:id="rId18"/>
    <p:sldId id="3591" r:id="rId19"/>
    <p:sldId id="520" r:id="rId20"/>
    <p:sldId id="1779" r:id="rId21"/>
    <p:sldId id="3560" r:id="rId22"/>
    <p:sldId id="3561" r:id="rId23"/>
    <p:sldId id="3594" r:id="rId24"/>
    <p:sldId id="3595" r:id="rId25"/>
    <p:sldId id="2702" r:id="rId26"/>
    <p:sldId id="1749" r:id="rId27"/>
    <p:sldId id="3582" r:id="rId28"/>
    <p:sldId id="3566" r:id="rId29"/>
    <p:sldId id="3474" r:id="rId30"/>
    <p:sldId id="3598" r:id="rId31"/>
    <p:sldId id="3477" r:id="rId32"/>
    <p:sldId id="3480" r:id="rId33"/>
    <p:sldId id="3481" r:id="rId34"/>
    <p:sldId id="3601" r:id="rId35"/>
    <p:sldId id="3602" r:id="rId36"/>
    <p:sldId id="1788" r:id="rId37"/>
    <p:sldId id="3600" r:id="rId38"/>
    <p:sldId id="3603" r:id="rId39"/>
    <p:sldId id="3604" r:id="rId40"/>
    <p:sldId id="3605" r:id="rId41"/>
    <p:sldId id="3606" r:id="rId42"/>
    <p:sldId id="3487" r:id="rId43"/>
    <p:sldId id="3488" r:id="rId44"/>
    <p:sldId id="3489" r:id="rId45"/>
    <p:sldId id="3608" r:id="rId46"/>
    <p:sldId id="409" r:id="rId47"/>
    <p:sldId id="1082" r:id="rId48"/>
    <p:sldId id="3564" r:id="rId49"/>
    <p:sldId id="3577" r:id="rId50"/>
    <p:sldId id="3609" r:id="rId51"/>
  </p:sldIdLst>
  <p:sldSz cx="12192000" cy="6858000"/>
  <p:notesSz cx="6858000" cy="9144000"/>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60" userDrawn="1">
          <p15:clr>
            <a:srgbClr val="A4A3A4"/>
          </p15:clr>
        </p15:guide>
        <p15:guide id="2" orient="horz" pos="2069" userDrawn="1">
          <p15:clr>
            <a:srgbClr val="A4A3A4"/>
          </p15:clr>
        </p15:guide>
        <p15:guide id="3" pos="1438" userDrawn="1">
          <p15:clr>
            <a:srgbClr val="A4A3A4"/>
          </p15:clr>
        </p15:guide>
        <p15:guide id="4" pos="3264" userDrawn="1">
          <p15:clr>
            <a:srgbClr val="A4A3A4"/>
          </p15:clr>
        </p15:guide>
        <p15:guide id="5" pos="5188" userDrawn="1">
          <p15:clr>
            <a:srgbClr val="A4A3A4"/>
          </p15:clr>
        </p15:guide>
        <p15:guide id="6" pos="70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5" autoAdjust="0"/>
    <p:restoredTop sz="88318"/>
  </p:normalViewPr>
  <p:slideViewPr>
    <p:cSldViewPr snapToGrid="0" showGuides="1">
      <p:cViewPr varScale="1">
        <p:scale>
          <a:sx n="97" d="100"/>
          <a:sy n="97" d="100"/>
        </p:scale>
        <p:origin x="216" y="472"/>
      </p:cViewPr>
      <p:guideLst>
        <p:guide orient="horz" pos="2760"/>
        <p:guide orient="horz" pos="2069"/>
        <p:guide pos="1438"/>
        <p:guide pos="3264"/>
        <p:guide pos="5188"/>
        <p:guide pos="7008"/>
      </p:guideLst>
    </p:cSldViewPr>
  </p:slideViewPr>
  <p:outlineViewPr>
    <p:cViewPr>
      <p:scale>
        <a:sx n="33" d="100"/>
        <a:sy n="33" d="100"/>
      </p:scale>
      <p:origin x="0" y="0"/>
    </p:cViewPr>
  </p:outlineViewPr>
  <p:notesTextViewPr>
    <p:cViewPr>
      <p:scale>
        <a:sx n="1" d="1"/>
        <a:sy n="1" d="1"/>
      </p:scale>
      <p:origin x="0" y="0"/>
    </p:cViewPr>
  </p:notesTextViewPr>
  <p:sorterViewPr>
    <p:cViewPr>
      <p:scale>
        <a:sx n="25" d="100"/>
        <a:sy n="25" d="100"/>
      </p:scale>
      <p:origin x="0" y="0"/>
    </p:cViewPr>
  </p:sorterViewPr>
  <p:notesViewPr>
    <p:cSldViewPr snapToGrid="0">
      <p:cViewPr varScale="1">
        <p:scale>
          <a:sx n="99" d="100"/>
          <a:sy n="99" d="100"/>
        </p:scale>
        <p:origin x="3752" y="176"/>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6" Type="http://schemas.openxmlformats.org/officeDocument/2006/relationships/tags" Target="tags/tag1140.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handoutMaster" Target="handoutMasters/handoutMaster1.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1139.xml"/><Relationship Id="rId3" Type="http://schemas.openxmlformats.org/officeDocument/2006/relationships/tags" Target="../tags/tag1138.xml"/><Relationship Id="rId2" Type="http://schemas.openxmlformats.org/officeDocument/2006/relationships/tags" Target="../tags/tag1137.xml"/><Relationship Id="rId1" Type="http://schemas.openxmlformats.org/officeDocument/2006/relationships/tags" Target="../tags/tag113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3B210BC0-884A-49CE-B67A-CF6DB0908437}"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35E7CBAD-CDB2-419A-87FD-CC534053A819}"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135.xml"/><Relationship Id="rId5" Type="http://schemas.openxmlformats.org/officeDocument/2006/relationships/tags" Target="../tags/tag1134.xml"/><Relationship Id="rId4" Type="http://schemas.openxmlformats.org/officeDocument/2006/relationships/tags" Target="../tags/tag1133.xml"/><Relationship Id="rId3" Type="http://schemas.openxmlformats.org/officeDocument/2006/relationships/tags" Target="../tags/tag1132.xml"/><Relationship Id="rId2" Type="http://schemas.openxmlformats.org/officeDocument/2006/relationships/tags" Target="../tags/tag1131.xml"/><Relationship Id="rId1" Type="http://schemas.openxmlformats.org/officeDocument/2006/relationships/tags" Target="../tags/tag11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89F9B634-8C04-4E9F-9712-845F4898F3AB}"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9AFD97D9-CC8F-4533-AFFE-50E5E5F7349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308.xml"/><Relationship Id="rId4" Type="http://schemas.openxmlformats.org/officeDocument/2006/relationships/tags" Target="../tags/tag307.xml"/><Relationship Id="rId3" Type="http://schemas.openxmlformats.org/officeDocument/2006/relationships/tags" Target="../tags/tag306.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331.xml"/><Relationship Id="rId4" Type="http://schemas.openxmlformats.org/officeDocument/2006/relationships/tags" Target="../tags/tag330.xml"/><Relationship Id="rId3" Type="http://schemas.openxmlformats.org/officeDocument/2006/relationships/tags" Target="../tags/tag329.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346.xml"/><Relationship Id="rId4" Type="http://schemas.openxmlformats.org/officeDocument/2006/relationships/tags" Target="../tags/tag345.xml"/><Relationship Id="rId3" Type="http://schemas.openxmlformats.org/officeDocument/2006/relationships/tags" Target="../tags/tag344.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381.xml"/><Relationship Id="rId4" Type="http://schemas.openxmlformats.org/officeDocument/2006/relationships/tags" Target="../tags/tag380.xml"/><Relationship Id="rId3" Type="http://schemas.openxmlformats.org/officeDocument/2006/relationships/tags" Target="../tags/tag379.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392.xml"/><Relationship Id="rId4" Type="http://schemas.openxmlformats.org/officeDocument/2006/relationships/tags" Target="../tags/tag391.xml"/><Relationship Id="rId3" Type="http://schemas.openxmlformats.org/officeDocument/2006/relationships/tags" Target="../tags/tag390.xml"/><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5" Type="http://schemas.openxmlformats.org/officeDocument/2006/relationships/tags" Target="../tags/tag402.xml"/><Relationship Id="rId4" Type="http://schemas.openxmlformats.org/officeDocument/2006/relationships/tags" Target="../tags/tag401.xml"/><Relationship Id="rId3" Type="http://schemas.openxmlformats.org/officeDocument/2006/relationships/tags" Target="../tags/tag400.xml"/><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5" Type="http://schemas.openxmlformats.org/officeDocument/2006/relationships/tags" Target="../tags/tag408.xml"/><Relationship Id="rId4" Type="http://schemas.openxmlformats.org/officeDocument/2006/relationships/tags" Target="../tags/tag407.xml"/><Relationship Id="rId3" Type="http://schemas.openxmlformats.org/officeDocument/2006/relationships/tags" Target="../tags/tag406.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416.xml"/><Relationship Id="rId4" Type="http://schemas.openxmlformats.org/officeDocument/2006/relationships/tags" Target="../tags/tag415.xml"/><Relationship Id="rId3" Type="http://schemas.openxmlformats.org/officeDocument/2006/relationships/tags" Target="../tags/tag414.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5" Type="http://schemas.openxmlformats.org/officeDocument/2006/relationships/tags" Target="../tags/tag431.xml"/><Relationship Id="rId4" Type="http://schemas.openxmlformats.org/officeDocument/2006/relationships/tags" Target="../tags/tag430.xml"/><Relationship Id="rId3" Type="http://schemas.openxmlformats.org/officeDocument/2006/relationships/tags" Target="../tags/tag429.xml"/><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5" Type="http://schemas.openxmlformats.org/officeDocument/2006/relationships/tags" Target="../tags/tag457.xml"/><Relationship Id="rId4" Type="http://schemas.openxmlformats.org/officeDocument/2006/relationships/tags" Target="../tags/tag456.xml"/><Relationship Id="rId3" Type="http://schemas.openxmlformats.org/officeDocument/2006/relationships/tags" Target="../tags/tag455.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4" Type="http://schemas.openxmlformats.org/officeDocument/2006/relationships/tags" Target="../tags/tag469.xml"/><Relationship Id="rId3" Type="http://schemas.openxmlformats.org/officeDocument/2006/relationships/tags" Target="../tags/tag468.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5" Type="http://schemas.openxmlformats.org/officeDocument/2006/relationships/tags" Target="../tags/tag480.xml"/><Relationship Id="rId4" Type="http://schemas.openxmlformats.org/officeDocument/2006/relationships/tags" Target="../tags/tag479.xml"/><Relationship Id="rId3" Type="http://schemas.openxmlformats.org/officeDocument/2006/relationships/tags" Target="../tags/tag478.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5" Type="http://schemas.openxmlformats.org/officeDocument/2006/relationships/tags" Target="../tags/tag569.xml"/><Relationship Id="rId4" Type="http://schemas.openxmlformats.org/officeDocument/2006/relationships/tags" Target="../tags/tag568.xml"/><Relationship Id="rId3" Type="http://schemas.openxmlformats.org/officeDocument/2006/relationships/tags" Target="../tags/tag567.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5" Type="http://schemas.openxmlformats.org/officeDocument/2006/relationships/tags" Target="../tags/tag591.xml"/><Relationship Id="rId4" Type="http://schemas.openxmlformats.org/officeDocument/2006/relationships/tags" Target="../tags/tag590.xml"/><Relationship Id="rId3" Type="http://schemas.openxmlformats.org/officeDocument/2006/relationships/tags" Target="../tags/tag589.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5" Type="http://schemas.openxmlformats.org/officeDocument/2006/relationships/tags" Target="../tags/tag600.xml"/><Relationship Id="rId4" Type="http://schemas.openxmlformats.org/officeDocument/2006/relationships/tags" Target="../tags/tag599.xml"/><Relationship Id="rId3" Type="http://schemas.openxmlformats.org/officeDocument/2006/relationships/tags" Target="../tags/tag598.xml"/><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5" Type="http://schemas.openxmlformats.org/officeDocument/2006/relationships/tags" Target="../tags/tag623.xml"/><Relationship Id="rId4" Type="http://schemas.openxmlformats.org/officeDocument/2006/relationships/tags" Target="../tags/tag622.xml"/><Relationship Id="rId3" Type="http://schemas.openxmlformats.org/officeDocument/2006/relationships/tags" Target="../tags/tag621.xml"/><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tags" Target="../tags/tag642.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5" Type="http://schemas.openxmlformats.org/officeDocument/2006/relationships/tags" Target="../tags/tag662.xml"/><Relationship Id="rId4" Type="http://schemas.openxmlformats.org/officeDocument/2006/relationships/tags" Target="../tags/tag661.xml"/><Relationship Id="rId3" Type="http://schemas.openxmlformats.org/officeDocument/2006/relationships/tags" Target="../tags/tag660.xml"/><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5" Type="http://schemas.openxmlformats.org/officeDocument/2006/relationships/tags" Target="../tags/tag695.xml"/><Relationship Id="rId4" Type="http://schemas.openxmlformats.org/officeDocument/2006/relationships/tags" Target="../tags/tag694.xml"/><Relationship Id="rId3" Type="http://schemas.openxmlformats.org/officeDocument/2006/relationships/tags" Target="../tags/tag693.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5" Type="http://schemas.openxmlformats.org/officeDocument/2006/relationships/tags" Target="../tags/tag705.xml"/><Relationship Id="rId4" Type="http://schemas.openxmlformats.org/officeDocument/2006/relationships/tags" Target="../tags/tag704.xml"/><Relationship Id="rId3" Type="http://schemas.openxmlformats.org/officeDocument/2006/relationships/tags" Target="../tags/tag703.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5" Type="http://schemas.openxmlformats.org/officeDocument/2006/relationships/tags" Target="../tags/tag714.xml"/><Relationship Id="rId4" Type="http://schemas.openxmlformats.org/officeDocument/2006/relationships/tags" Target="../tags/tag713.xml"/><Relationship Id="rId3" Type="http://schemas.openxmlformats.org/officeDocument/2006/relationships/tags" Target="../tags/tag712.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5" Type="http://schemas.openxmlformats.org/officeDocument/2006/relationships/tags" Target="../tags/tag725.xml"/><Relationship Id="rId4" Type="http://schemas.openxmlformats.org/officeDocument/2006/relationships/tags" Target="../tags/tag724.xml"/><Relationship Id="rId3" Type="http://schemas.openxmlformats.org/officeDocument/2006/relationships/tags" Target="../tags/tag723.xml"/><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5" Type="http://schemas.openxmlformats.org/officeDocument/2006/relationships/tags" Target="../tags/tag736.xml"/><Relationship Id="rId4" Type="http://schemas.openxmlformats.org/officeDocument/2006/relationships/tags" Target="../tags/tag735.xml"/><Relationship Id="rId3" Type="http://schemas.openxmlformats.org/officeDocument/2006/relationships/tags" Target="../tags/tag734.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5" Type="http://schemas.openxmlformats.org/officeDocument/2006/relationships/tags" Target="../tags/tag752.xml"/><Relationship Id="rId4" Type="http://schemas.openxmlformats.org/officeDocument/2006/relationships/tags" Target="../tags/tag751.xml"/><Relationship Id="rId3" Type="http://schemas.openxmlformats.org/officeDocument/2006/relationships/tags" Target="../tags/tag750.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5" Type="http://schemas.openxmlformats.org/officeDocument/2006/relationships/tags" Target="../tags/tag763.xml"/><Relationship Id="rId4" Type="http://schemas.openxmlformats.org/officeDocument/2006/relationships/tags" Target="../tags/tag762.xml"/><Relationship Id="rId3" Type="http://schemas.openxmlformats.org/officeDocument/2006/relationships/tags" Target="../tags/tag761.xml"/><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5" Type="http://schemas.openxmlformats.org/officeDocument/2006/relationships/tags" Target="../tags/tag832.xml"/><Relationship Id="rId4" Type="http://schemas.openxmlformats.org/officeDocument/2006/relationships/tags" Target="../tags/tag831.xml"/><Relationship Id="rId3" Type="http://schemas.openxmlformats.org/officeDocument/2006/relationships/tags" Target="../tags/tag830.xml"/><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5" Type="http://schemas.openxmlformats.org/officeDocument/2006/relationships/tags" Target="../tags/tag865.xml"/><Relationship Id="rId4" Type="http://schemas.openxmlformats.org/officeDocument/2006/relationships/tags" Target="../tags/tag864.xml"/><Relationship Id="rId3" Type="http://schemas.openxmlformats.org/officeDocument/2006/relationships/tags" Target="../tags/tag863.xml"/><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5" Type="http://schemas.openxmlformats.org/officeDocument/2006/relationships/tags" Target="../tags/tag1008.xml"/><Relationship Id="rId4" Type="http://schemas.openxmlformats.org/officeDocument/2006/relationships/tags" Target="../tags/tag1007.xml"/><Relationship Id="rId3" Type="http://schemas.openxmlformats.org/officeDocument/2006/relationships/tags" Target="../tags/tag1006.xml"/><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5" Type="http://schemas.openxmlformats.org/officeDocument/2006/relationships/tags" Target="../tags/tag1026.xml"/><Relationship Id="rId4" Type="http://schemas.openxmlformats.org/officeDocument/2006/relationships/tags" Target="../tags/tag1025.xml"/><Relationship Id="rId3" Type="http://schemas.openxmlformats.org/officeDocument/2006/relationships/tags" Target="../tags/tag1024.xml"/><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5" Type="http://schemas.openxmlformats.org/officeDocument/2006/relationships/tags" Target="../tags/tag1039.xml"/><Relationship Id="rId4" Type="http://schemas.openxmlformats.org/officeDocument/2006/relationships/tags" Target="../tags/tag1038.xml"/><Relationship Id="rId3" Type="http://schemas.openxmlformats.org/officeDocument/2006/relationships/tags" Target="../tags/tag1037.xml"/><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5" Type="http://schemas.openxmlformats.org/officeDocument/2006/relationships/tags" Target="../tags/tag1049.xml"/><Relationship Id="rId4" Type="http://schemas.openxmlformats.org/officeDocument/2006/relationships/tags" Target="../tags/tag1048.xml"/><Relationship Id="rId3" Type="http://schemas.openxmlformats.org/officeDocument/2006/relationships/tags" Target="../tags/tag1047.xml"/><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5" Type="http://schemas.openxmlformats.org/officeDocument/2006/relationships/tags" Target="../tags/tag1066.xml"/><Relationship Id="rId4" Type="http://schemas.openxmlformats.org/officeDocument/2006/relationships/tags" Target="../tags/tag1065.xml"/><Relationship Id="rId3" Type="http://schemas.openxmlformats.org/officeDocument/2006/relationships/tags" Target="../tags/tag1064.xm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5" Type="http://schemas.openxmlformats.org/officeDocument/2006/relationships/tags" Target="../tags/tag1075.xml"/><Relationship Id="rId4" Type="http://schemas.openxmlformats.org/officeDocument/2006/relationships/tags" Target="../tags/tag1074.xml"/><Relationship Id="rId3" Type="http://schemas.openxmlformats.org/officeDocument/2006/relationships/tags" Target="../tags/tag1073.xml"/><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5" Type="http://schemas.openxmlformats.org/officeDocument/2006/relationships/tags" Target="../tags/tag1093.xml"/><Relationship Id="rId4" Type="http://schemas.openxmlformats.org/officeDocument/2006/relationships/tags" Target="../tags/tag1092.xml"/><Relationship Id="rId3" Type="http://schemas.openxmlformats.org/officeDocument/2006/relationships/tags" Target="../tags/tag1091.xml"/><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5" Type="http://schemas.openxmlformats.org/officeDocument/2006/relationships/tags" Target="../tags/tag1129.xml"/><Relationship Id="rId4" Type="http://schemas.openxmlformats.org/officeDocument/2006/relationships/tags" Target="../tags/tag1128.xml"/><Relationship Id="rId3" Type="http://schemas.openxmlformats.org/officeDocument/2006/relationships/tags" Target="../tags/tag1127.xml"/><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223.xml"/><Relationship Id="rId4" Type="http://schemas.openxmlformats.org/officeDocument/2006/relationships/tags" Target="../tags/tag222.xml"/><Relationship Id="rId3" Type="http://schemas.openxmlformats.org/officeDocument/2006/relationships/tags" Target="../tags/tag221.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256.xml"/><Relationship Id="rId4" Type="http://schemas.openxmlformats.org/officeDocument/2006/relationships/tags" Target="../tags/tag255.xml"/><Relationship Id="rId3" Type="http://schemas.openxmlformats.org/officeDocument/2006/relationships/tags" Target="../tags/tag254.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a:p>
            <a:pPr eaLnBrk="1" hangingPunct="1">
              <a:spcBef>
                <a:spcPct val="0"/>
              </a:spcBef>
            </a:pPr>
            <a:r>
              <a:rPr lang="zh-CN" altLang="en-US"/>
              <a:t>淋巴循环是单向流动而不形成真正的循环：从毛细淋巴管到一般淋巴管以至淋巴导管不会倒流主要由于较粗的淋巴管内具有瓣膜和各段淋巴管的压力梯度。</a:t>
            </a:r>
            <a:endParaRPr lang="zh-CN" altLang="en-US"/>
          </a:p>
          <a:p>
            <a:pPr eaLnBrk="1" hangingPunct="1">
              <a:spcBef>
                <a:spcPct val="0"/>
              </a:spcBef>
            </a:pPr>
            <a:r>
              <a:rPr lang="zh-CN" altLang="en-US"/>
              <a:t>从毛细淋巴管到一般淋巴管，最后到左、右淋巴导管，淋巴的静水压逐步下降，形成压力梯度，到锁骨下静脉附近可以降为负压</a:t>
            </a:r>
            <a:endParaRPr lang="zh-CN" altLang="en-US"/>
          </a:p>
          <a:p>
            <a:pPr eaLnBrk="1" hangingPunct="1">
              <a:spcBef>
                <a:spcPct val="0"/>
              </a:spcBef>
            </a:pPr>
            <a:r>
              <a:rPr lang="zh-CN" altLang="en-US"/>
              <a:t>大淋巴管内有大量瓣膜，出现倒流时，首先会迅速灌满瓣膜形成的小袋，使瓣膜的游离缘紧挤在一起，将淋巴管关闭，从而防止倒流的发展，倒流压力过大时，可以发生淋巴的dao liu</a:t>
            </a: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pPr marL="0" marR="0" lvl="0" indent="0" algn="just" defTabSz="914400" rtl="0" eaLnBrk="1" fontAlgn="base" latinLnBrk="0" hangingPunct="0">
              <a:lnSpc>
                <a:spcPct val="150000"/>
              </a:lnSpc>
              <a:spcBef>
                <a:spcPct val="0"/>
              </a:spcBef>
              <a:spcAft>
                <a:spcPct val="0"/>
              </a:spcAft>
              <a:buClrTx/>
              <a:buSzTx/>
              <a:buFontTx/>
              <a:buNone/>
              <a:tabLst>
                <a:tab pos="2790825" algn="l"/>
              </a:tabLst>
              <a:defRPr/>
            </a:pPr>
            <a:r>
              <a:rPr lang="en-US" b="1" kern="100" noProof="0">
                <a:ln>
                  <a:noFill/>
                </a:ln>
                <a:solidFill>
                  <a:srgbClr val="0000FF"/>
                </a:solidFill>
                <a:effectLst/>
                <a:uLnTx/>
                <a:uFillTx/>
                <a:latin typeface="Times New Roman" panose="02020603050405020304"/>
                <a:cs typeface="Courier New" panose="02070309020205020404"/>
                <a:sym typeface="+mn-ea"/>
              </a:rPr>
              <a:t> 解析：正常情况下，血红蛋白存在于红细胞内，胃蛋白酶存在于消化道中，呼吸酶存在于组织细胞内，三者均不属于内环境的成分。食物中的淀粉经消化成为麦芽糖在消化道中进行，丙酮酸和水反应产生CO2和[H]发生在细胞内，这两个过程均不会发生在内环境中。</a:t>
            </a:r>
            <a:endParaRPr lang="en-US" b="1" kern="100" noProof="0">
              <a:ln>
                <a:noFill/>
              </a:ln>
              <a:solidFill>
                <a:srgbClr val="0000FF"/>
              </a:solidFill>
              <a:effectLst/>
              <a:uLnTx/>
              <a:uFillTx/>
              <a:latin typeface="Times New Roman" panose="02020603050405020304"/>
              <a:cs typeface="Courier New" panose="02070309020205020404"/>
              <a:sym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r>
              <a:rPr lang="en-US" altLang="zh-CN"/>
              <a:t>1.细胞外液渗透压主要来源于钠离子和氯离子，属于晶体渗透压，还有蛋白质等大分子，属于胶体渗透压。</a:t>
            </a:r>
            <a:endParaRPr lang="en-US" altLang="zh-CN"/>
          </a:p>
          <a:p>
            <a:r>
              <a:rPr lang="en-US" altLang="zh-CN"/>
              <a:t>2.细胞内液渗透压主要来源于钾离子</a:t>
            </a:r>
            <a:endParaRPr lang="en-US" altLang="zh-CN"/>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indent="713740" algn="just">
              <a:lnSpc>
                <a:spcPct val="170000"/>
              </a:lnSpc>
              <a:spcAft>
                <a:spcPct val="0"/>
              </a:spcAft>
              <a:tabLst>
                <a:tab pos="6209030" algn="l"/>
              </a:tabLst>
            </a:pPr>
            <a:r>
              <a:rPr lang="zh-CN" altLang="zh-CN" b="1" kern="100">
                <a:latin typeface="Times New Roman" panose="02020603050405020304"/>
                <a:ea typeface="方正楷体_GBK" panose="03000509000000000000" charset="-122"/>
                <a:cs typeface="Times New Roman" panose="02020603050405020304"/>
              </a:rPr>
              <a:t>血浆中含量上占有明显优势的无机盐是Na＋和Cl－，因此维持晶体渗透压的主要是Na＋和Cl－，A正确；</a:t>
            </a:r>
            <a:endParaRPr lang="zh-CN" altLang="zh-CN" b="1" kern="100">
              <a:latin typeface="Times New Roman" panose="02020603050405020304"/>
              <a:ea typeface="方正楷体_GBK" panose="03000509000000000000" charset="-122"/>
              <a:cs typeface="Times New Roman" panose="02020603050405020304"/>
            </a:endParaRPr>
          </a:p>
          <a:p>
            <a:pPr indent="713740" algn="just">
              <a:lnSpc>
                <a:spcPct val="170000"/>
              </a:lnSpc>
              <a:spcAft>
                <a:spcPct val="0"/>
              </a:spcAft>
              <a:tabLst>
                <a:tab pos="6209030" algn="l"/>
              </a:tabLst>
            </a:pPr>
            <a:r>
              <a:rPr lang="zh-CN" altLang="zh-CN" b="1" kern="100">
                <a:latin typeface="Times New Roman" panose="02020603050405020304"/>
                <a:ea typeface="方正楷体_GBK" panose="03000509000000000000" charset="-122"/>
                <a:cs typeface="Times New Roman" panose="02020603050405020304"/>
              </a:rPr>
              <a:t>血红蛋白位于红细胞内，不参与胶体渗透压的构成，B错误；</a:t>
            </a:r>
            <a:endParaRPr lang="zh-CN" altLang="zh-CN" b="1" kern="100">
              <a:latin typeface="Times New Roman" panose="02020603050405020304"/>
              <a:ea typeface="方正楷体_GBK" panose="03000509000000000000" charset="-122"/>
              <a:cs typeface="Times New Roman" panose="02020603050405020304"/>
            </a:endParaRPr>
          </a:p>
          <a:p>
            <a:pPr indent="713740" algn="just">
              <a:lnSpc>
                <a:spcPct val="170000"/>
              </a:lnSpc>
              <a:spcAft>
                <a:spcPct val="0"/>
              </a:spcAft>
              <a:tabLst>
                <a:tab pos="6209030" algn="l"/>
              </a:tabLst>
            </a:pPr>
            <a:r>
              <a:rPr lang="zh-CN" altLang="zh-CN" b="1" kern="100">
                <a:latin typeface="Times New Roman" panose="02020603050405020304"/>
                <a:ea typeface="方正楷体_GBK" panose="03000509000000000000" charset="-122"/>
                <a:cs typeface="Times New Roman" panose="02020603050405020304"/>
              </a:rPr>
              <a:t>血浆中蛋白质含量较高，其胶体渗透压高于组织液和淋巴液，为维持内环境渗透压平衡，可推测晶体渗透压正好相反，C正确；</a:t>
            </a:r>
            <a:endParaRPr lang="zh-CN" altLang="zh-CN" b="1" kern="100">
              <a:latin typeface="Times New Roman" panose="02020603050405020304"/>
              <a:ea typeface="方正楷体_GBK" panose="03000509000000000000" charset="-122"/>
              <a:cs typeface="Times New Roman" panose="02020603050405020304"/>
            </a:endParaRPr>
          </a:p>
          <a:p>
            <a:pPr indent="713740" algn="just">
              <a:lnSpc>
                <a:spcPct val="170000"/>
              </a:lnSpc>
              <a:spcAft>
                <a:spcPct val="0"/>
              </a:spcAft>
              <a:tabLst>
                <a:tab pos="6209030" algn="l"/>
              </a:tabLst>
            </a:pPr>
            <a:r>
              <a:rPr lang="zh-CN" altLang="zh-CN" b="1" kern="100">
                <a:latin typeface="Times New Roman" panose="02020603050405020304"/>
                <a:ea typeface="方正楷体_GBK" panose="03000509000000000000" charset="-122"/>
                <a:cs typeface="Times New Roman" panose="02020603050405020304"/>
              </a:rPr>
              <a:t>营养不良引起血浆蛋白减少，胶体渗透压下降，组织液回流减弱，组织间隙液体增加，导致组织水肿现象，D正确。</a:t>
            </a:r>
            <a:endParaRPr lang="zh-CN" altLang="zh-CN" b="1" kern="100">
              <a:latin typeface="Times New Roman" panose="02020603050405020304"/>
              <a:ea typeface="方正楷体_GBK" panose="03000509000000000000" charset="-122"/>
              <a:cs typeface="Times New Roman" panose="02020603050405020304"/>
            </a:endParaRPr>
          </a:p>
          <a:p>
            <a:pPr indent="713740" algn="just">
              <a:lnSpc>
                <a:spcPct val="170000"/>
              </a:lnSpc>
              <a:spcAft>
                <a:spcPct val="0"/>
              </a:spcAft>
              <a:tabLst>
                <a:tab pos="6209030" algn="l"/>
              </a:tabLst>
            </a:pPr>
            <a:endParaRPr lang="zh-CN" altLang="zh-CN" b="1" kern="100">
              <a:latin typeface="Times New Roman" panose="02020603050405020304"/>
              <a:ea typeface="方正楷体_GBK" panose="03000509000000000000" charset="-122"/>
              <a:cs typeface="Times New Roman" panose="02020603050405020304"/>
            </a:endParaRPr>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indent="713740" algn="just">
              <a:lnSpc>
                <a:spcPct val="170000"/>
              </a:lnSpc>
              <a:tabLst>
                <a:tab pos="6209030" algn="l"/>
              </a:tabLst>
            </a:pPr>
            <a:r>
              <a:rPr lang="zh-CN" altLang="zh-CN" b="1" kern="100">
                <a:latin typeface="Times New Roman" panose="02020603050405020304"/>
                <a:ea typeface="方正楷体_GBK" panose="03000509000000000000" charset="-122"/>
                <a:cs typeface="Times New Roman" panose="02020603050405020304"/>
              </a:rPr>
              <a:t>氧气通过生物膜的方式为自由扩散，不需要载体和能量，A、D正确；</a:t>
            </a:r>
            <a:endParaRPr lang="zh-CN" altLang="zh-CN" b="1" kern="100">
              <a:latin typeface="Times New Roman" panose="02020603050405020304"/>
              <a:ea typeface="方正楷体_GBK" panose="03000509000000000000" charset="-122"/>
              <a:cs typeface="Times New Roman" panose="02020603050405020304"/>
            </a:endParaRPr>
          </a:p>
          <a:p>
            <a:pPr indent="713740" algn="just">
              <a:lnSpc>
                <a:spcPct val="170000"/>
              </a:lnSpc>
              <a:tabLst>
                <a:tab pos="6209030" algn="l"/>
              </a:tabLst>
            </a:pPr>
            <a:r>
              <a:rPr lang="zh-CN" altLang="zh-CN" b="1" kern="100">
                <a:latin typeface="Times New Roman" panose="02020603050405020304"/>
                <a:ea typeface="方正楷体_GBK" panose="03000509000000000000" charset="-122"/>
                <a:cs typeface="Times New Roman" panose="02020603050405020304"/>
              </a:rPr>
              <a:t>根据氧气的运动方向，氧气浓度最高处应为红细胞的内部，B错误；</a:t>
            </a:r>
            <a:endParaRPr lang="zh-CN" altLang="zh-CN" b="1" kern="100">
              <a:latin typeface="Times New Roman" panose="02020603050405020304"/>
              <a:ea typeface="方正楷体_GBK" panose="03000509000000000000" charset="-122"/>
              <a:cs typeface="Times New Roman" panose="02020603050405020304"/>
            </a:endParaRPr>
          </a:p>
          <a:p>
            <a:pPr indent="713740" algn="just">
              <a:lnSpc>
                <a:spcPct val="170000"/>
              </a:lnSpc>
              <a:tabLst>
                <a:tab pos="6209030" algn="l"/>
              </a:tabLst>
            </a:pPr>
            <a:r>
              <a:rPr lang="zh-CN" altLang="zh-CN" b="1" kern="100">
                <a:latin typeface="Times New Roman" panose="02020603050405020304"/>
                <a:ea typeface="方正楷体_GBK" panose="03000509000000000000" charset="-122"/>
                <a:cs typeface="Times New Roman" panose="02020603050405020304"/>
              </a:rPr>
              <a:t>氧气从红细胞出来经过1层细胞膜，再穿过毛细血管壁(单细胞)经过2层细胞膜，进入组织细胞经过1层细胞膜，再进入线粒体穿过2层膜，共穿过6层膜，一层生物膜具有两层磷脂分子，所以整个过程要穿过12层磷脂分子，C正确。</a:t>
            </a:r>
            <a:endParaRPr lang="zh-CN" altLang="zh-CN" b="1" kern="100">
              <a:latin typeface="Times New Roman" panose="02020603050405020304"/>
              <a:ea typeface="方正楷体_GBK" panose="03000509000000000000" charset="-122"/>
              <a:cs typeface="Times New Roman" panose="02020603050405020304"/>
            </a:endParaRPr>
          </a:p>
        </p:txBody>
      </p:sp>
      <p:sp>
        <p:nvSpPr>
          <p:cNvPr id="4" name="灯片编号占位符 3"/>
          <p:cNvSpPr>
            <a:spLocks noGrp="1"/>
          </p:cNvSpPr>
          <p:nvPr>
            <p:ph type="sldNum" sz="quarter" idx="5"/>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AFD97D9-CC8F-4533-AFFE-50E5E5F7349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纤维蛋白原：是由肝细胞合成和分泌的一种糖蛋白（α2β2γ2），是参与凝血和止血过程中的重要蛋白纤维蛋白。 是在凝血过程中，凝血酶切除血纤蛋白原中的血纤肽A和B而生成的单体蛋白质。高纤维蛋白原是各种血栓性疾病重要危险因素，在临床中被认为是疾病状态的标志物。</a:t>
            </a:r>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cSld>
  <p:clrMapOvr>
    <a:masterClrMapping/>
  </p:clrMapOvr>
  <p:transition spd="slow" advClick="0" advTm="4000">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a:prstGeom prst="rect">
            <a:avLst/>
          </a:prstGeom>
        </p:spPr>
        <p:txBody>
          <a:bodyPr/>
          <a:lstStyle>
            <a:lvl1pPr>
              <a:defRPr>
                <a:ea typeface="文泉驿微米黑" panose="020B0606030804020204" pitchFamily="34" charset="-122"/>
              </a:defRPr>
            </a:lvl1pPr>
          </a:lstStyle>
          <a:p>
            <a:r>
              <a:rPr lang="zh-CN" altLang="en-US"/>
              <a:t>单击此处编辑母版标题样式</a:t>
            </a:r>
            <a:endParaRPr lang="zh-CN" altLang="en-US"/>
          </a:p>
        </p:txBody>
      </p:sp>
      <p:sp>
        <p:nvSpPr>
          <p:cNvPr id="3" name="竖排文字占位符 2"/>
          <p:cNvSpPr>
            <a:spLocks noGrp="1"/>
          </p:cNvSpPr>
          <p:nvPr>
            <p:ph type="body" orient="vert" idx="1" hasCustomPrompt="1"/>
            <p:custDataLst>
              <p:tags r:id="rId3"/>
            </p:custDataLst>
          </p:nvPr>
        </p:nvSpPr>
        <p:spPr>
          <a:xfrm>
            <a:off x="838200" y="1825625"/>
            <a:ext cx="10515600" cy="43513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a:prstGeom prst="rect">
            <a:avLst/>
          </a:prstGeom>
        </p:spPr>
        <p:txBody>
          <a:bodyPr vert="eaVert"/>
          <a:lstStyle>
            <a:lvl1pPr>
              <a:defRPr>
                <a:ea typeface="文泉驿微米黑" panose="020B0606030804020204" pitchFamily="34" charset="-122"/>
              </a:defRPr>
            </a:lvl1pPr>
          </a:lstStyle>
          <a:p>
            <a:r>
              <a:rPr lang="zh-CN" altLang="en-US"/>
              <a:t>单击此处编辑母版标题样式</a:t>
            </a:r>
            <a:endParaRPr lang="zh-CN" altLang="en-US"/>
          </a:p>
        </p:txBody>
      </p:sp>
      <p:sp>
        <p:nvSpPr>
          <p:cNvPr id="3" name="竖排文字占位符 2"/>
          <p:cNvSpPr>
            <a:spLocks noGrp="1"/>
          </p:cNvSpPr>
          <p:nvPr>
            <p:ph type="body" orient="vert" idx="1" hasCustomPrompt="1"/>
            <p:custDataLst>
              <p:tags r:id="rId3"/>
            </p:custDataLst>
          </p:nvPr>
        </p:nvSpPr>
        <p:spPr>
          <a:xfrm>
            <a:off x="838200" y="365125"/>
            <a:ext cx="7734300" cy="58118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spd="slow" advClick="0" advTm="4000">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spd="slow" advClick="0" advTm="4000">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09600" y="1135290"/>
            <a:ext cx="10972800" cy="4525963"/>
          </a:xfrm>
        </p:spPr>
        <p:txBody>
          <a:bodyPr>
            <a:normAutofit/>
          </a:bodyPr>
          <a:lstStyle>
            <a:lvl1pPr marL="0" indent="718820">
              <a:lnSpc>
                <a:spcPct val="150000"/>
              </a:lnSpc>
              <a:buFontTx/>
              <a:buNone/>
              <a:defRPr sz="28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0965"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165"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3"/>
            </p:custDataLst>
          </p:nvPr>
        </p:nvSpPr>
        <p:spPr/>
        <p:txBody>
          <a:bodyPr/>
          <a:lstStyle/>
          <a:p>
            <a:fld id="{419C67D8-3E43-4364-A6C9-6E7FE31DF974}"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6D10DAA2-2DF8-4DCF-A16B-ACF706C6B37F}" type="slidenum">
              <a:rPr lang="zh-CN" altLang="en-US" smtClean="0"/>
            </a:fld>
            <a:endParaRPr lang="zh-CN" altLang="en-US"/>
          </a:p>
        </p:txBody>
      </p:sp>
    </p:spTree>
  </p:cSld>
  <p:clrMapOvr>
    <a:masterClrMapping/>
  </p:clrMapOvr>
  <p:transition spd="slow" advClick="0" advTm="400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spd="slow" advClick="0" advTm="4000">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transition spd="slow" advClick="0" advTm="400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a:prstGeom prst="rect">
            <a:avLst/>
          </a:prstGeom>
        </p:spPr>
        <p:txBody>
          <a:bodyPr/>
          <a:lstStyle>
            <a:lvl1pPr>
              <a:defRPr>
                <a:ea typeface="文泉驿微米黑" panose="020B0606030804020204" pitchFamily="34" charset="-122"/>
              </a:defRPr>
            </a:lvl1pPr>
          </a:lstStyle>
          <a:p>
            <a:r>
              <a:rPr lang="zh-CN" altLang="en-US"/>
              <a:t>单击此处编辑母版标题样式</a:t>
            </a:r>
            <a:endParaRPr lang="zh-CN" altLang="en-US"/>
          </a:p>
        </p:txBody>
      </p:sp>
      <p:sp>
        <p:nvSpPr>
          <p:cNvPr id="3" name="内容占位符 2"/>
          <p:cNvSpPr>
            <a:spLocks noGrp="1"/>
          </p:cNvSpPr>
          <p:nvPr>
            <p:ph sz="half" idx="1" hasCustomPrompt="1"/>
            <p:custDataLst>
              <p:tags r:id="rId3"/>
            </p:custDataLst>
          </p:nvPr>
        </p:nvSpPr>
        <p:spPr>
          <a:xfrm>
            <a:off x="838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custDataLst>
              <p:tags r:id="rId4"/>
            </p:custDataLst>
          </p:nvPr>
        </p:nvSpPr>
        <p:spPr>
          <a:xfrm>
            <a:off x="6172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a:prstGeom prst="rect">
            <a:avLst/>
          </a:prstGeom>
        </p:spPr>
        <p:txBody>
          <a:bodyPr/>
          <a:lstStyle>
            <a:lvl1pPr>
              <a:defRPr>
                <a:ea typeface="文泉驿微米黑" panose="020B0606030804020204" pitchFamily="34" charset="-122"/>
              </a:defRPr>
            </a:lvl1pPr>
          </a:lstStyle>
          <a:p>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custDataLst>
              <p:tags r:id="rId4"/>
            </p:custDataLst>
          </p:nvPr>
        </p:nvSpPr>
        <p:spPr>
          <a:xfrm>
            <a:off x="839788"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custDataLst>
              <p:tags r:id="rId5"/>
            </p:custDataLst>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custDataLst>
              <p:tags r:id="rId6"/>
            </p:custDataLst>
          </p:nvPr>
        </p:nvSpPr>
        <p:spPr>
          <a:xfrm>
            <a:off x="6172200"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a:prstGeom prst="rect">
            <a:avLst/>
          </a:prstGeom>
        </p:spPr>
        <p:txBody>
          <a:bodyPr/>
          <a:lstStyle>
            <a:lvl1pPr>
              <a:defRPr>
                <a:ea typeface="文泉驿微米黑" panose="020B06060308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a:prstGeom prst="rect">
            <a:avLst/>
          </a:prstGeom>
        </p:spPr>
        <p:txBody>
          <a:bodyPr anchor="b"/>
          <a:lstStyle>
            <a:lvl1pPr>
              <a:defRPr sz="3200">
                <a:ea typeface="文泉驿微米黑" panose="020B0606030804020204" pitchFamily="34" charset="-122"/>
              </a:defRPr>
            </a:lvl1pPr>
          </a:lstStyle>
          <a:p>
            <a:r>
              <a:rPr lang="zh-CN" altLang="en-US"/>
              <a:t>单击此处编辑母版标题样式</a:t>
            </a:r>
            <a:endParaRPr lang="zh-CN" altLang="en-US"/>
          </a:p>
        </p:txBody>
      </p:sp>
      <p:sp>
        <p:nvSpPr>
          <p:cNvPr id="3" name="内容占位符 2"/>
          <p:cNvSpPr>
            <a:spLocks noGrp="1"/>
          </p:cNvSpPr>
          <p:nvPr>
            <p:ph idx="1" hasCustomPrompt="1"/>
            <p:custDataLst>
              <p:tags r:id="rId3"/>
            </p:custDataLst>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custDataLst>
              <p:tags r:id="rId4"/>
            </p:custDataLst>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a:prstGeom prst="rect">
            <a:avLst/>
          </a:prstGeom>
        </p:spPr>
        <p:txBody>
          <a:bodyPr anchor="b"/>
          <a:lstStyle>
            <a:lvl1pPr>
              <a:defRPr sz="3200">
                <a:ea typeface="文泉驿微米黑" panose="020B0606030804020204" pitchFamily="34" charset="-122"/>
              </a:defRPr>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custDataLst>
              <p:tags r:id="rId4"/>
            </p:custDataLst>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p:transition spd="slow" advClick="0" advTm="4000">
    <p:comb/>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file:///D:\qq&#25991;&#20214;\712321467\Image\C2C\Image2\%7b75232B38-A165-1FB7-499C-2E1C792CACB5%7d.png" TargetMode="External"/><Relationship Id="rId16" Type="http://schemas.openxmlformats.org/officeDocument/2006/relationships/image" Target="../media/image1.png"/><Relationship Id="rId15" Type="http://schemas.openxmlformats.org/officeDocument/2006/relationships/tags" Target="../tags/tag58.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15"/>
            </p:custDataLst>
          </p:nvPr>
        </p:nvPicPr>
        <p:blipFill>
          <a:blip r:embed="rId16" r:link="rId17"/>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advClick="0" advTm="4000">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image" Target="../media/image2.png"/><Relationship Id="rId33" Type="http://schemas.openxmlformats.org/officeDocument/2006/relationships/notesSlide" Target="../notesSlides/notesSlide1.xml"/><Relationship Id="rId32" Type="http://schemas.openxmlformats.org/officeDocument/2006/relationships/slideLayout" Target="../slideLayouts/slideLayout3.xml"/><Relationship Id="rId31" Type="http://schemas.openxmlformats.org/officeDocument/2006/relationships/themeOverride" Target="../theme/themeOverride1.xml"/><Relationship Id="rId30" Type="http://schemas.openxmlformats.org/officeDocument/2006/relationships/tags" Target="../tags/tag86.xml"/><Relationship Id="rId3" Type="http://schemas.openxmlformats.org/officeDocument/2006/relationships/tags" Target="../tags/tag61.xml"/><Relationship Id="rId29" Type="http://schemas.openxmlformats.org/officeDocument/2006/relationships/image" Target="../media/image3.png"/><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60.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tags" Target="../tags/tag59.xml"/></Relationships>
</file>

<file path=ppt/slides/_rels/slide10.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tags" Target="../tags/tag263.xml"/><Relationship Id="rId7" Type="http://schemas.openxmlformats.org/officeDocument/2006/relationships/tags" Target="../tags/tag262.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image" Target="../media/image12.png"/><Relationship Id="rId3" Type="http://schemas.openxmlformats.org/officeDocument/2006/relationships/tags" Target="../tags/tag259.xml"/><Relationship Id="rId2" Type="http://schemas.openxmlformats.org/officeDocument/2006/relationships/tags" Target="../tags/tag258.xml"/><Relationship Id="rId18" Type="http://schemas.openxmlformats.org/officeDocument/2006/relationships/notesSlide" Target="../notesSlides/notesSlide9.xml"/><Relationship Id="rId17" Type="http://schemas.openxmlformats.org/officeDocument/2006/relationships/slideLayout" Target="../slideLayouts/slideLayout7.xml"/><Relationship Id="rId16" Type="http://schemas.openxmlformats.org/officeDocument/2006/relationships/tags" Target="../tags/tag271.xml"/><Relationship Id="rId15" Type="http://schemas.openxmlformats.org/officeDocument/2006/relationships/tags" Target="../tags/tag270.xml"/><Relationship Id="rId14" Type="http://schemas.openxmlformats.org/officeDocument/2006/relationships/tags" Target="../tags/tag269.xml"/><Relationship Id="rId13" Type="http://schemas.openxmlformats.org/officeDocument/2006/relationships/tags" Target="../tags/tag268.xml"/><Relationship Id="rId12" Type="http://schemas.openxmlformats.org/officeDocument/2006/relationships/tags" Target="../tags/tag267.xml"/><Relationship Id="rId11" Type="http://schemas.openxmlformats.org/officeDocument/2006/relationships/tags" Target="../tags/tag266.xml"/><Relationship Id="rId10" Type="http://schemas.openxmlformats.org/officeDocument/2006/relationships/tags" Target="../tags/tag265.xml"/><Relationship Id="rId1" Type="http://schemas.openxmlformats.org/officeDocument/2006/relationships/tags" Target="../tags/tag257.xml"/></Relationships>
</file>

<file path=ppt/slides/_rels/slide11.xml.rels><?xml version="1.0" encoding="UTF-8" standalone="yes"?>
<Relationships xmlns="http://schemas.openxmlformats.org/package/2006/relationships"><Relationship Id="rId9" Type="http://schemas.openxmlformats.org/officeDocument/2006/relationships/tags" Target="../tags/tag282.xml"/><Relationship Id="rId8" Type="http://schemas.openxmlformats.org/officeDocument/2006/relationships/tags" Target="../tags/tag281.xml"/><Relationship Id="rId7" Type="http://schemas.openxmlformats.org/officeDocument/2006/relationships/image" Target="../media/image13.png"/><Relationship Id="rId6" Type="http://schemas.openxmlformats.org/officeDocument/2006/relationships/tags" Target="../tags/tag280.xml"/><Relationship Id="rId5" Type="http://schemas.openxmlformats.org/officeDocument/2006/relationships/tags" Target="../tags/tag279.xml"/><Relationship Id="rId4" Type="http://schemas.openxmlformats.org/officeDocument/2006/relationships/tags" Target="../tags/tag278.xml"/><Relationship Id="rId3" Type="http://schemas.openxmlformats.org/officeDocument/2006/relationships/tags" Target="../tags/tag277.xml"/><Relationship Id="rId23" Type="http://schemas.openxmlformats.org/officeDocument/2006/relationships/slideLayout" Target="../slideLayouts/slideLayout13.xml"/><Relationship Id="rId22" Type="http://schemas.openxmlformats.org/officeDocument/2006/relationships/tags" Target="../tags/tag294.xml"/><Relationship Id="rId21" Type="http://schemas.openxmlformats.org/officeDocument/2006/relationships/tags" Target="../tags/tag293.xml"/><Relationship Id="rId20" Type="http://schemas.openxmlformats.org/officeDocument/2006/relationships/image" Target="../media/image12.png"/><Relationship Id="rId2" Type="http://schemas.openxmlformats.org/officeDocument/2006/relationships/tags" Target="../tags/tag276.xml"/><Relationship Id="rId19" Type="http://schemas.openxmlformats.org/officeDocument/2006/relationships/tags" Target="../tags/tag292.xml"/><Relationship Id="rId18" Type="http://schemas.openxmlformats.org/officeDocument/2006/relationships/tags" Target="../tags/tag291.xml"/><Relationship Id="rId17" Type="http://schemas.openxmlformats.org/officeDocument/2006/relationships/tags" Target="../tags/tag290.xml"/><Relationship Id="rId16" Type="http://schemas.openxmlformats.org/officeDocument/2006/relationships/tags" Target="../tags/tag289.xml"/><Relationship Id="rId15" Type="http://schemas.openxmlformats.org/officeDocument/2006/relationships/tags" Target="../tags/tag288.xml"/><Relationship Id="rId14" Type="http://schemas.openxmlformats.org/officeDocument/2006/relationships/tags" Target="../tags/tag287.xml"/><Relationship Id="rId13" Type="http://schemas.openxmlformats.org/officeDocument/2006/relationships/tags" Target="../tags/tag286.xml"/><Relationship Id="rId12" Type="http://schemas.openxmlformats.org/officeDocument/2006/relationships/tags" Target="../tags/tag285.xml"/><Relationship Id="rId11" Type="http://schemas.openxmlformats.org/officeDocument/2006/relationships/tags" Target="../tags/tag284.xml"/><Relationship Id="rId10" Type="http://schemas.openxmlformats.org/officeDocument/2006/relationships/tags" Target="../tags/tag283.xml"/><Relationship Id="rId1" Type="http://schemas.openxmlformats.org/officeDocument/2006/relationships/tags" Target="../tags/tag275.xml"/></Relationships>
</file>

<file path=ppt/slides/_rels/slide12.xml.rels><?xml version="1.0" encoding="UTF-8" standalone="yes"?>
<Relationships xmlns="http://schemas.openxmlformats.org/package/2006/relationships"><Relationship Id="rId9" Type="http://schemas.openxmlformats.org/officeDocument/2006/relationships/tags" Target="../tags/tag302.xml"/><Relationship Id="rId8" Type="http://schemas.openxmlformats.org/officeDocument/2006/relationships/tags" Target="../tags/tag301.xml"/><Relationship Id="rId7" Type="http://schemas.openxmlformats.org/officeDocument/2006/relationships/tags" Target="../tags/tag300.xml"/><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image" Target="../media/image14.png"/><Relationship Id="rId2" Type="http://schemas.openxmlformats.org/officeDocument/2006/relationships/tags" Target="../tags/tag296.xml"/><Relationship Id="rId14" Type="http://schemas.openxmlformats.org/officeDocument/2006/relationships/notesSlide" Target="../notesSlides/notesSlide10.xml"/><Relationship Id="rId13" Type="http://schemas.openxmlformats.org/officeDocument/2006/relationships/slideLayout" Target="../slideLayouts/slideLayout7.xml"/><Relationship Id="rId12" Type="http://schemas.openxmlformats.org/officeDocument/2006/relationships/tags" Target="../tags/tag305.xml"/><Relationship Id="rId11" Type="http://schemas.openxmlformats.org/officeDocument/2006/relationships/tags" Target="../tags/tag304.xml"/><Relationship Id="rId10" Type="http://schemas.openxmlformats.org/officeDocument/2006/relationships/tags" Target="../tags/tag303.xml"/><Relationship Id="rId1" Type="http://schemas.openxmlformats.org/officeDocument/2006/relationships/tags" Target="../tags/tag295.xml"/></Relationships>
</file>

<file path=ppt/slides/_rels/slide13.xml.rels><?xml version="1.0" encoding="UTF-8" standalone="yes"?>
<Relationships xmlns="http://schemas.openxmlformats.org/package/2006/relationships"><Relationship Id="rId9" Type="http://schemas.openxmlformats.org/officeDocument/2006/relationships/tags" Target="../tags/tag317.xml"/><Relationship Id="rId8" Type="http://schemas.openxmlformats.org/officeDocument/2006/relationships/tags" Target="../tags/tag316.xml"/><Relationship Id="rId7" Type="http://schemas.openxmlformats.org/officeDocument/2006/relationships/tags" Target="../tags/tag315.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tags" Target="../tags/tag312.xml"/><Relationship Id="rId3" Type="http://schemas.openxmlformats.org/officeDocument/2006/relationships/tags" Target="../tags/tag311.xml"/><Relationship Id="rId22" Type="http://schemas.openxmlformats.org/officeDocument/2006/relationships/notesSlide" Target="../notesSlides/notesSlide11.xml"/><Relationship Id="rId21" Type="http://schemas.openxmlformats.org/officeDocument/2006/relationships/slideLayout" Target="../slideLayouts/slideLayout7.xml"/><Relationship Id="rId20" Type="http://schemas.openxmlformats.org/officeDocument/2006/relationships/tags" Target="../tags/tag328.xml"/><Relationship Id="rId2" Type="http://schemas.openxmlformats.org/officeDocument/2006/relationships/tags" Target="../tags/tag310.xml"/><Relationship Id="rId19" Type="http://schemas.openxmlformats.org/officeDocument/2006/relationships/tags" Target="../tags/tag327.xml"/><Relationship Id="rId18" Type="http://schemas.openxmlformats.org/officeDocument/2006/relationships/tags" Target="../tags/tag326.xml"/><Relationship Id="rId17" Type="http://schemas.openxmlformats.org/officeDocument/2006/relationships/tags" Target="../tags/tag325.xml"/><Relationship Id="rId16" Type="http://schemas.openxmlformats.org/officeDocument/2006/relationships/tags" Target="../tags/tag324.xml"/><Relationship Id="rId15" Type="http://schemas.openxmlformats.org/officeDocument/2006/relationships/tags" Target="../tags/tag323.xml"/><Relationship Id="rId14" Type="http://schemas.openxmlformats.org/officeDocument/2006/relationships/tags" Target="../tags/tag322.xml"/><Relationship Id="rId13" Type="http://schemas.openxmlformats.org/officeDocument/2006/relationships/tags" Target="../tags/tag321.xml"/><Relationship Id="rId12" Type="http://schemas.openxmlformats.org/officeDocument/2006/relationships/tags" Target="../tags/tag320.xml"/><Relationship Id="rId11" Type="http://schemas.openxmlformats.org/officeDocument/2006/relationships/tags" Target="../tags/tag319.xml"/><Relationship Id="rId10" Type="http://schemas.openxmlformats.org/officeDocument/2006/relationships/tags" Target="../tags/tag318.xml"/><Relationship Id="rId1" Type="http://schemas.openxmlformats.org/officeDocument/2006/relationships/tags" Target="../tags/tag309.xml"/></Relationships>
</file>

<file path=ppt/slides/_rels/slide14.xml.rels><?xml version="1.0" encoding="UTF-8" standalone="yes"?>
<Relationships xmlns="http://schemas.openxmlformats.org/package/2006/relationships"><Relationship Id="rId9" Type="http://schemas.openxmlformats.org/officeDocument/2006/relationships/tags" Target="../tags/tag340.xml"/><Relationship Id="rId8" Type="http://schemas.openxmlformats.org/officeDocument/2006/relationships/tags" Target="../tags/tag339.xml"/><Relationship Id="rId7" Type="http://schemas.openxmlformats.org/officeDocument/2006/relationships/tags" Target="../tags/tag338.xml"/><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tags" Target="../tags/tag333.xml"/><Relationship Id="rId14" Type="http://schemas.openxmlformats.org/officeDocument/2006/relationships/notesSlide" Target="../notesSlides/notesSlide12.xml"/><Relationship Id="rId13" Type="http://schemas.openxmlformats.org/officeDocument/2006/relationships/slideLayout" Target="../slideLayouts/slideLayout2.xml"/><Relationship Id="rId12" Type="http://schemas.openxmlformats.org/officeDocument/2006/relationships/tags" Target="../tags/tag343.xml"/><Relationship Id="rId11" Type="http://schemas.openxmlformats.org/officeDocument/2006/relationships/tags" Target="../tags/tag342.xml"/><Relationship Id="rId10" Type="http://schemas.openxmlformats.org/officeDocument/2006/relationships/tags" Target="../tags/tag341.xml"/><Relationship Id="rId1" Type="http://schemas.openxmlformats.org/officeDocument/2006/relationships/tags" Target="../tags/tag332.xml"/></Relationships>
</file>

<file path=ppt/slides/_rels/slide15.xml.rels><?xml version="1.0" encoding="UTF-8" standalone="yes"?>
<Relationships xmlns="http://schemas.openxmlformats.org/package/2006/relationships"><Relationship Id="rId9" Type="http://schemas.openxmlformats.org/officeDocument/2006/relationships/tags" Target="../tags/tag354.xml"/><Relationship Id="rId8" Type="http://schemas.openxmlformats.org/officeDocument/2006/relationships/tags" Target="../tags/tag353.xml"/><Relationship Id="rId7" Type="http://schemas.openxmlformats.org/officeDocument/2006/relationships/tags" Target="../tags/tag352.xml"/><Relationship Id="rId6" Type="http://schemas.openxmlformats.org/officeDocument/2006/relationships/tags" Target="../tags/tag351.xml"/><Relationship Id="rId5" Type="http://schemas.openxmlformats.org/officeDocument/2006/relationships/tags" Target="../tags/tag350.xml"/><Relationship Id="rId4" Type="http://schemas.openxmlformats.org/officeDocument/2006/relationships/tags" Target="../tags/tag349.xml"/><Relationship Id="rId3" Type="http://schemas.openxmlformats.org/officeDocument/2006/relationships/image" Target="../media/image15.png"/><Relationship Id="rId2" Type="http://schemas.openxmlformats.org/officeDocument/2006/relationships/tags" Target="../tags/tag348.xml"/><Relationship Id="rId13" Type="http://schemas.openxmlformats.org/officeDocument/2006/relationships/notesSlide" Target="../notesSlides/notesSlide13.xml"/><Relationship Id="rId12" Type="http://schemas.openxmlformats.org/officeDocument/2006/relationships/slideLayout" Target="../slideLayouts/slideLayout7.xml"/><Relationship Id="rId11" Type="http://schemas.openxmlformats.org/officeDocument/2006/relationships/tags" Target="../tags/tag356.xml"/><Relationship Id="rId10" Type="http://schemas.openxmlformats.org/officeDocument/2006/relationships/tags" Target="../tags/tag355.xml"/><Relationship Id="rId1" Type="http://schemas.openxmlformats.org/officeDocument/2006/relationships/tags" Target="../tags/tag347.xml"/></Relationships>
</file>

<file path=ppt/slides/_rels/slide16.xml.rels><?xml version="1.0" encoding="UTF-8" standalone="yes"?>
<Relationships xmlns="http://schemas.openxmlformats.org/package/2006/relationships"><Relationship Id="rId9" Type="http://schemas.openxmlformats.org/officeDocument/2006/relationships/tags" Target="../tags/tag368.xml"/><Relationship Id="rId8" Type="http://schemas.openxmlformats.org/officeDocument/2006/relationships/tags" Target="../tags/tag367.xml"/><Relationship Id="rId7" Type="http://schemas.openxmlformats.org/officeDocument/2006/relationships/tags" Target="../tags/tag366.xml"/><Relationship Id="rId6" Type="http://schemas.openxmlformats.org/officeDocument/2006/relationships/tags" Target="../tags/tag365.xml"/><Relationship Id="rId5" Type="http://schemas.openxmlformats.org/officeDocument/2006/relationships/tags" Target="../tags/tag364.xml"/><Relationship Id="rId4" Type="http://schemas.openxmlformats.org/officeDocument/2006/relationships/tags" Target="../tags/tag363.xml"/><Relationship Id="rId3" Type="http://schemas.openxmlformats.org/officeDocument/2006/relationships/tags" Target="../tags/tag362.xml"/><Relationship Id="rId22" Type="http://schemas.openxmlformats.org/officeDocument/2006/relationships/notesSlide" Target="../notesSlides/notesSlide14.xml"/><Relationship Id="rId21" Type="http://schemas.openxmlformats.org/officeDocument/2006/relationships/slideLayout" Target="../slideLayouts/slideLayout7.xml"/><Relationship Id="rId20" Type="http://schemas.openxmlformats.org/officeDocument/2006/relationships/tags" Target="../tags/tag378.xml"/><Relationship Id="rId2" Type="http://schemas.openxmlformats.org/officeDocument/2006/relationships/tags" Target="../tags/tag361.xml"/><Relationship Id="rId19" Type="http://schemas.openxmlformats.org/officeDocument/2006/relationships/tags" Target="../tags/tag377.xml"/><Relationship Id="rId18" Type="http://schemas.openxmlformats.org/officeDocument/2006/relationships/tags" Target="../tags/tag376.xml"/><Relationship Id="rId17" Type="http://schemas.openxmlformats.org/officeDocument/2006/relationships/tags" Target="../tags/tag375.xml"/><Relationship Id="rId16" Type="http://schemas.openxmlformats.org/officeDocument/2006/relationships/tags" Target="../tags/tag374.xml"/><Relationship Id="rId15" Type="http://schemas.openxmlformats.org/officeDocument/2006/relationships/image" Target="../media/image10.png"/><Relationship Id="rId14" Type="http://schemas.openxmlformats.org/officeDocument/2006/relationships/tags" Target="../tags/tag373.xml"/><Relationship Id="rId13" Type="http://schemas.openxmlformats.org/officeDocument/2006/relationships/tags" Target="../tags/tag372.xml"/><Relationship Id="rId12" Type="http://schemas.openxmlformats.org/officeDocument/2006/relationships/tags" Target="../tags/tag371.xml"/><Relationship Id="rId11" Type="http://schemas.openxmlformats.org/officeDocument/2006/relationships/tags" Target="../tags/tag370.xml"/><Relationship Id="rId10" Type="http://schemas.openxmlformats.org/officeDocument/2006/relationships/tags" Target="../tags/tag369.xml"/><Relationship Id="rId1" Type="http://schemas.openxmlformats.org/officeDocument/2006/relationships/tags" Target="../tags/tag360.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0" Type="http://schemas.openxmlformats.org/officeDocument/2006/relationships/notesSlide" Target="../notesSlides/notesSlide15.xml"/><Relationship Id="rId1" Type="http://schemas.openxmlformats.org/officeDocument/2006/relationships/tags" Target="../tags/tag382.xml"/></Relationships>
</file>

<file path=ppt/slides/_rels/slide18.xml.rels><?xml version="1.0" encoding="UTF-8" standalone="yes"?>
<Relationships xmlns="http://schemas.openxmlformats.org/package/2006/relationships"><Relationship Id="rId9" Type="http://schemas.openxmlformats.org/officeDocument/2006/relationships/tags" Target="../tags/tag399.xml"/><Relationship Id="rId8" Type="http://schemas.openxmlformats.org/officeDocument/2006/relationships/image" Target="../media/image17.svg"/><Relationship Id="rId7" Type="http://schemas.openxmlformats.org/officeDocument/2006/relationships/image" Target="../media/image16.png"/><Relationship Id="rId6" Type="http://schemas.openxmlformats.org/officeDocument/2006/relationships/tags" Target="../tags/tag398.xml"/><Relationship Id="rId5" Type="http://schemas.openxmlformats.org/officeDocument/2006/relationships/tags" Target="../tags/tag397.xml"/><Relationship Id="rId4" Type="http://schemas.openxmlformats.org/officeDocument/2006/relationships/tags" Target="../tags/tag396.xml"/><Relationship Id="rId3" Type="http://schemas.openxmlformats.org/officeDocument/2006/relationships/tags" Target="../tags/tag395.xml"/><Relationship Id="rId2" Type="http://schemas.openxmlformats.org/officeDocument/2006/relationships/tags" Target="../tags/tag394.xml"/><Relationship Id="rId11" Type="http://schemas.openxmlformats.org/officeDocument/2006/relationships/notesSlide" Target="../notesSlides/notesSlide16.xml"/><Relationship Id="rId10" Type="http://schemas.openxmlformats.org/officeDocument/2006/relationships/slideLayout" Target="../slideLayouts/slideLayout2.xml"/><Relationship Id="rId1" Type="http://schemas.openxmlformats.org/officeDocument/2006/relationships/tags" Target="../tags/tag393.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7.xml"/><Relationship Id="rId3" Type="http://schemas.openxmlformats.org/officeDocument/2006/relationships/tags" Target="../tags/tag405.xml"/><Relationship Id="rId2" Type="http://schemas.openxmlformats.org/officeDocument/2006/relationships/tags" Target="../tags/tag404.xml"/><Relationship Id="rId1" Type="http://schemas.openxmlformats.org/officeDocument/2006/relationships/tags" Target="../tags/tag403.xml"/></Relationships>
</file>

<file path=ppt/slides/_rels/slide2.xml.rels><?xml version="1.0" encoding="UTF-8" standalone="yes"?>
<Relationships xmlns="http://schemas.openxmlformats.org/package/2006/relationships"><Relationship Id="rId9" Type="http://schemas.openxmlformats.org/officeDocument/2006/relationships/image" Target="../media/image4.jpeg"/><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8" Type="http://schemas.openxmlformats.org/officeDocument/2006/relationships/notesSlide" Target="../notesSlides/notesSlide2.xml"/><Relationship Id="rId17" Type="http://schemas.openxmlformats.org/officeDocument/2006/relationships/slideLayout" Target="../slideLayouts/slideLayout7.xml"/><Relationship Id="rId16" Type="http://schemas.openxmlformats.org/officeDocument/2006/relationships/tags" Target="../tags/tag103.xml"/><Relationship Id="rId15" Type="http://schemas.openxmlformats.org/officeDocument/2006/relationships/tags" Target="../tags/tag102.xml"/><Relationship Id="rId14" Type="http://schemas.openxmlformats.org/officeDocument/2006/relationships/tags" Target="../tags/tag101.xml"/><Relationship Id="rId13" Type="http://schemas.openxmlformats.org/officeDocument/2006/relationships/image" Target="../media/image5.jpeg"/><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tags" Target="../tags/tag90.xml"/></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7.xml"/><Relationship Id="rId5" Type="http://schemas.openxmlformats.org/officeDocument/2006/relationships/tags" Target="../tags/tag413.xml"/><Relationship Id="rId4" Type="http://schemas.openxmlformats.org/officeDocument/2006/relationships/tags" Target="../tags/tag412.xml"/><Relationship Id="rId3" Type="http://schemas.openxmlformats.org/officeDocument/2006/relationships/tags" Target="../tags/tag411.xml"/><Relationship Id="rId2" Type="http://schemas.openxmlformats.org/officeDocument/2006/relationships/tags" Target="../tags/tag410.xml"/><Relationship Id="rId1" Type="http://schemas.openxmlformats.org/officeDocument/2006/relationships/tags" Target="../tags/tag409.xml"/></Relationships>
</file>

<file path=ppt/slides/_rels/slide21.xml.rels><?xml version="1.0" encoding="UTF-8" standalone="yes"?>
<Relationships xmlns="http://schemas.openxmlformats.org/package/2006/relationships"><Relationship Id="rId9" Type="http://schemas.openxmlformats.org/officeDocument/2006/relationships/tags" Target="../tags/tag425.xml"/><Relationship Id="rId8" Type="http://schemas.openxmlformats.org/officeDocument/2006/relationships/tags" Target="../tags/tag424.xml"/><Relationship Id="rId7" Type="http://schemas.openxmlformats.org/officeDocument/2006/relationships/tags" Target="../tags/tag423.xml"/><Relationship Id="rId6" Type="http://schemas.openxmlformats.org/officeDocument/2006/relationships/tags" Target="../tags/tag422.xml"/><Relationship Id="rId5" Type="http://schemas.openxmlformats.org/officeDocument/2006/relationships/tags" Target="../tags/tag421.xml"/><Relationship Id="rId4" Type="http://schemas.openxmlformats.org/officeDocument/2006/relationships/tags" Target="../tags/tag420.xml"/><Relationship Id="rId3" Type="http://schemas.openxmlformats.org/officeDocument/2006/relationships/tags" Target="../tags/tag419.xml"/><Relationship Id="rId2" Type="http://schemas.openxmlformats.org/officeDocument/2006/relationships/tags" Target="../tags/tag418.xml"/><Relationship Id="rId16" Type="http://schemas.openxmlformats.org/officeDocument/2006/relationships/notesSlide" Target="../notesSlides/notesSlide19.xml"/><Relationship Id="rId15" Type="http://schemas.openxmlformats.org/officeDocument/2006/relationships/slideLayout" Target="../slideLayouts/slideLayout2.xml"/><Relationship Id="rId14" Type="http://schemas.openxmlformats.org/officeDocument/2006/relationships/tags" Target="../tags/tag428.xml"/><Relationship Id="rId13" Type="http://schemas.openxmlformats.org/officeDocument/2006/relationships/image" Target="../media/image19.svg"/><Relationship Id="rId12" Type="http://schemas.openxmlformats.org/officeDocument/2006/relationships/image" Target="../media/image18.png"/><Relationship Id="rId11" Type="http://schemas.openxmlformats.org/officeDocument/2006/relationships/tags" Target="../tags/tag427.xml"/><Relationship Id="rId10" Type="http://schemas.openxmlformats.org/officeDocument/2006/relationships/tags" Target="../tags/tag426.xml"/><Relationship Id="rId1" Type="http://schemas.openxmlformats.org/officeDocument/2006/relationships/tags" Target="../tags/tag417.xml"/></Relationships>
</file>

<file path=ppt/slides/_rels/slide22.xml.rels><?xml version="1.0" encoding="UTF-8" standalone="yes"?>
<Relationships xmlns="http://schemas.openxmlformats.org/package/2006/relationships"><Relationship Id="rId9" Type="http://schemas.openxmlformats.org/officeDocument/2006/relationships/tags" Target="../tags/tag439.xml"/><Relationship Id="rId8" Type="http://schemas.openxmlformats.org/officeDocument/2006/relationships/tags" Target="../tags/tag438.xml"/><Relationship Id="rId7" Type="http://schemas.openxmlformats.org/officeDocument/2006/relationships/image" Target="../media/image20.png"/><Relationship Id="rId6" Type="http://schemas.openxmlformats.org/officeDocument/2006/relationships/tags" Target="../tags/tag437.xml"/><Relationship Id="rId5" Type="http://schemas.openxmlformats.org/officeDocument/2006/relationships/tags" Target="../tags/tag436.xml"/><Relationship Id="rId4" Type="http://schemas.openxmlformats.org/officeDocument/2006/relationships/tags" Target="../tags/tag435.xml"/><Relationship Id="rId3" Type="http://schemas.openxmlformats.org/officeDocument/2006/relationships/tags" Target="../tags/tag434.xml"/><Relationship Id="rId26" Type="http://schemas.openxmlformats.org/officeDocument/2006/relationships/notesSlide" Target="../notesSlides/notesSlide20.xml"/><Relationship Id="rId25" Type="http://schemas.openxmlformats.org/officeDocument/2006/relationships/slideLayout" Target="../slideLayouts/slideLayout2.xml"/><Relationship Id="rId24" Type="http://schemas.openxmlformats.org/officeDocument/2006/relationships/tags" Target="../tags/tag454.xml"/><Relationship Id="rId23" Type="http://schemas.openxmlformats.org/officeDocument/2006/relationships/tags" Target="../tags/tag453.xml"/><Relationship Id="rId22" Type="http://schemas.openxmlformats.org/officeDocument/2006/relationships/tags" Target="../tags/tag452.xml"/><Relationship Id="rId21" Type="http://schemas.openxmlformats.org/officeDocument/2006/relationships/tags" Target="../tags/tag451.xml"/><Relationship Id="rId20" Type="http://schemas.openxmlformats.org/officeDocument/2006/relationships/tags" Target="../tags/tag450.xml"/><Relationship Id="rId2" Type="http://schemas.openxmlformats.org/officeDocument/2006/relationships/tags" Target="../tags/tag433.xml"/><Relationship Id="rId19" Type="http://schemas.openxmlformats.org/officeDocument/2006/relationships/tags" Target="../tags/tag449.xml"/><Relationship Id="rId18" Type="http://schemas.openxmlformats.org/officeDocument/2006/relationships/tags" Target="../tags/tag448.xml"/><Relationship Id="rId17" Type="http://schemas.openxmlformats.org/officeDocument/2006/relationships/tags" Target="../tags/tag447.xml"/><Relationship Id="rId16" Type="http://schemas.openxmlformats.org/officeDocument/2006/relationships/tags" Target="../tags/tag446.xml"/><Relationship Id="rId15" Type="http://schemas.openxmlformats.org/officeDocument/2006/relationships/tags" Target="../tags/tag445.xml"/><Relationship Id="rId14" Type="http://schemas.openxmlformats.org/officeDocument/2006/relationships/tags" Target="../tags/tag444.xml"/><Relationship Id="rId13" Type="http://schemas.openxmlformats.org/officeDocument/2006/relationships/tags" Target="../tags/tag443.xml"/><Relationship Id="rId12" Type="http://schemas.openxmlformats.org/officeDocument/2006/relationships/tags" Target="../tags/tag442.xml"/><Relationship Id="rId11" Type="http://schemas.openxmlformats.org/officeDocument/2006/relationships/tags" Target="../tags/tag441.xml"/><Relationship Id="rId10" Type="http://schemas.openxmlformats.org/officeDocument/2006/relationships/tags" Target="../tags/tag440.xml"/><Relationship Id="rId1" Type="http://schemas.openxmlformats.org/officeDocument/2006/relationships/tags" Target="../tags/tag432.xml"/></Relationships>
</file>

<file path=ppt/slides/_rels/slide23.xml.rels><?xml version="1.0" encoding="UTF-8" standalone="yes"?>
<Relationships xmlns="http://schemas.openxmlformats.org/package/2006/relationships"><Relationship Id="rId9" Type="http://schemas.openxmlformats.org/officeDocument/2006/relationships/tags" Target="../tags/tag466.xml"/><Relationship Id="rId8" Type="http://schemas.openxmlformats.org/officeDocument/2006/relationships/tags" Target="../tags/tag465.xml"/><Relationship Id="rId7" Type="http://schemas.openxmlformats.org/officeDocument/2006/relationships/tags" Target="../tags/tag464.xml"/><Relationship Id="rId6" Type="http://schemas.openxmlformats.org/officeDocument/2006/relationships/tags" Target="../tags/tag463.xml"/><Relationship Id="rId5" Type="http://schemas.openxmlformats.org/officeDocument/2006/relationships/tags" Target="../tags/tag462.xml"/><Relationship Id="rId4" Type="http://schemas.openxmlformats.org/officeDocument/2006/relationships/tags" Target="../tags/tag461.xml"/><Relationship Id="rId3" Type="http://schemas.openxmlformats.org/officeDocument/2006/relationships/tags" Target="../tags/tag460.xml"/><Relationship Id="rId2" Type="http://schemas.openxmlformats.org/officeDocument/2006/relationships/tags" Target="../tags/tag459.xml"/><Relationship Id="rId12" Type="http://schemas.openxmlformats.org/officeDocument/2006/relationships/notesSlide" Target="../notesSlides/notesSlide21.xml"/><Relationship Id="rId11" Type="http://schemas.openxmlformats.org/officeDocument/2006/relationships/slideLayout" Target="../slideLayouts/slideLayout12.xml"/><Relationship Id="rId10" Type="http://schemas.openxmlformats.org/officeDocument/2006/relationships/tags" Target="../tags/tag467.xml"/><Relationship Id="rId1" Type="http://schemas.openxmlformats.org/officeDocument/2006/relationships/tags" Target="../tags/tag458.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477.xml"/><Relationship Id="rId7" Type="http://schemas.openxmlformats.org/officeDocument/2006/relationships/tags" Target="../tags/tag476.xml"/><Relationship Id="rId6" Type="http://schemas.openxmlformats.org/officeDocument/2006/relationships/tags" Target="../tags/tag475.xml"/><Relationship Id="rId5" Type="http://schemas.openxmlformats.org/officeDocument/2006/relationships/tags" Target="../tags/tag474.xml"/><Relationship Id="rId4" Type="http://schemas.openxmlformats.org/officeDocument/2006/relationships/tags" Target="../tags/tag473.xml"/><Relationship Id="rId3" Type="http://schemas.openxmlformats.org/officeDocument/2006/relationships/tags" Target="../tags/tag472.xml"/><Relationship Id="rId2" Type="http://schemas.openxmlformats.org/officeDocument/2006/relationships/tags" Target="../tags/tag471.xml"/><Relationship Id="rId10" Type="http://schemas.openxmlformats.org/officeDocument/2006/relationships/notesSlide" Target="../notesSlides/notesSlide22.xml"/><Relationship Id="rId1" Type="http://schemas.openxmlformats.org/officeDocument/2006/relationships/tags" Target="../tags/tag470.xml"/></Relationships>
</file>

<file path=ppt/slides/_rels/slide25.xml.rels><?xml version="1.0" encoding="UTF-8" standalone="yes"?>
<Relationships xmlns="http://schemas.openxmlformats.org/package/2006/relationships"><Relationship Id="rId9" Type="http://schemas.openxmlformats.org/officeDocument/2006/relationships/tags" Target="../tags/tag489.xml"/><Relationship Id="rId89" Type="http://schemas.openxmlformats.org/officeDocument/2006/relationships/notesSlide" Target="../notesSlides/notesSlide23.xml"/><Relationship Id="rId88" Type="http://schemas.openxmlformats.org/officeDocument/2006/relationships/slideLayout" Target="../slideLayouts/slideLayout2.xml"/><Relationship Id="rId87" Type="http://schemas.openxmlformats.org/officeDocument/2006/relationships/tags" Target="../tags/tag566.xml"/><Relationship Id="rId86" Type="http://schemas.openxmlformats.org/officeDocument/2006/relationships/tags" Target="../tags/tag565.xml"/><Relationship Id="rId85" Type="http://schemas.openxmlformats.org/officeDocument/2006/relationships/tags" Target="../tags/tag564.xml"/><Relationship Id="rId84" Type="http://schemas.openxmlformats.org/officeDocument/2006/relationships/tags" Target="../tags/tag563.xml"/><Relationship Id="rId83" Type="http://schemas.openxmlformats.org/officeDocument/2006/relationships/tags" Target="../tags/tag562.xml"/><Relationship Id="rId82" Type="http://schemas.openxmlformats.org/officeDocument/2006/relationships/tags" Target="../tags/tag561.xml"/><Relationship Id="rId81" Type="http://schemas.openxmlformats.org/officeDocument/2006/relationships/tags" Target="../tags/tag560.xml"/><Relationship Id="rId80" Type="http://schemas.openxmlformats.org/officeDocument/2006/relationships/tags" Target="../tags/tag559.xml"/><Relationship Id="rId8" Type="http://schemas.openxmlformats.org/officeDocument/2006/relationships/tags" Target="../tags/tag488.xml"/><Relationship Id="rId79" Type="http://schemas.openxmlformats.org/officeDocument/2006/relationships/tags" Target="../tags/tag558.xml"/><Relationship Id="rId78" Type="http://schemas.openxmlformats.org/officeDocument/2006/relationships/tags" Target="../tags/tag557.xml"/><Relationship Id="rId77" Type="http://schemas.openxmlformats.org/officeDocument/2006/relationships/tags" Target="../tags/tag556.xml"/><Relationship Id="rId76" Type="http://schemas.openxmlformats.org/officeDocument/2006/relationships/tags" Target="../tags/tag555.xml"/><Relationship Id="rId75" Type="http://schemas.openxmlformats.org/officeDocument/2006/relationships/tags" Target="../tags/tag554.xml"/><Relationship Id="rId74" Type="http://schemas.openxmlformats.org/officeDocument/2006/relationships/tags" Target="../tags/tag553.xml"/><Relationship Id="rId73" Type="http://schemas.openxmlformats.org/officeDocument/2006/relationships/tags" Target="../tags/tag552.xml"/><Relationship Id="rId72" Type="http://schemas.openxmlformats.org/officeDocument/2006/relationships/tags" Target="../tags/tag551.xml"/><Relationship Id="rId71" Type="http://schemas.openxmlformats.org/officeDocument/2006/relationships/tags" Target="../tags/tag550.xml"/><Relationship Id="rId70" Type="http://schemas.openxmlformats.org/officeDocument/2006/relationships/tags" Target="../tags/tag549.xml"/><Relationship Id="rId7" Type="http://schemas.openxmlformats.org/officeDocument/2006/relationships/tags" Target="../tags/tag487.xml"/><Relationship Id="rId69" Type="http://schemas.openxmlformats.org/officeDocument/2006/relationships/tags" Target="../tags/tag548.xml"/><Relationship Id="rId68" Type="http://schemas.openxmlformats.org/officeDocument/2006/relationships/tags" Target="../tags/tag547.xml"/><Relationship Id="rId67" Type="http://schemas.openxmlformats.org/officeDocument/2006/relationships/tags" Target="../tags/tag546.xml"/><Relationship Id="rId66" Type="http://schemas.openxmlformats.org/officeDocument/2006/relationships/tags" Target="../tags/tag545.xml"/><Relationship Id="rId65" Type="http://schemas.openxmlformats.org/officeDocument/2006/relationships/tags" Target="../tags/tag544.xml"/><Relationship Id="rId64" Type="http://schemas.openxmlformats.org/officeDocument/2006/relationships/tags" Target="../tags/tag543.xml"/><Relationship Id="rId63" Type="http://schemas.openxmlformats.org/officeDocument/2006/relationships/tags" Target="../tags/tag542.xml"/><Relationship Id="rId62" Type="http://schemas.openxmlformats.org/officeDocument/2006/relationships/tags" Target="../tags/tag541.xml"/><Relationship Id="rId61" Type="http://schemas.openxmlformats.org/officeDocument/2006/relationships/tags" Target="../tags/tag540.xml"/><Relationship Id="rId60" Type="http://schemas.openxmlformats.org/officeDocument/2006/relationships/tags" Target="../tags/tag539.xml"/><Relationship Id="rId6" Type="http://schemas.openxmlformats.org/officeDocument/2006/relationships/tags" Target="../tags/tag486.xml"/><Relationship Id="rId59" Type="http://schemas.openxmlformats.org/officeDocument/2006/relationships/tags" Target="../tags/tag538.xml"/><Relationship Id="rId58" Type="http://schemas.openxmlformats.org/officeDocument/2006/relationships/tags" Target="../tags/tag537.xml"/><Relationship Id="rId57" Type="http://schemas.openxmlformats.org/officeDocument/2006/relationships/tags" Target="../tags/tag536.xml"/><Relationship Id="rId56" Type="http://schemas.openxmlformats.org/officeDocument/2006/relationships/tags" Target="../tags/tag535.xml"/><Relationship Id="rId55" Type="http://schemas.openxmlformats.org/officeDocument/2006/relationships/tags" Target="../tags/tag534.xml"/><Relationship Id="rId54" Type="http://schemas.openxmlformats.org/officeDocument/2006/relationships/tags" Target="../tags/tag533.xml"/><Relationship Id="rId53" Type="http://schemas.openxmlformats.org/officeDocument/2006/relationships/tags" Target="../tags/tag532.xml"/><Relationship Id="rId52" Type="http://schemas.openxmlformats.org/officeDocument/2006/relationships/tags" Target="../tags/tag531.xml"/><Relationship Id="rId51" Type="http://schemas.openxmlformats.org/officeDocument/2006/relationships/tags" Target="../tags/tag530.xml"/><Relationship Id="rId50" Type="http://schemas.openxmlformats.org/officeDocument/2006/relationships/tags" Target="../tags/tag529.xml"/><Relationship Id="rId5" Type="http://schemas.openxmlformats.org/officeDocument/2006/relationships/tags" Target="../tags/tag485.xml"/><Relationship Id="rId49" Type="http://schemas.openxmlformats.org/officeDocument/2006/relationships/image" Target="../media/image21.png"/><Relationship Id="rId48" Type="http://schemas.openxmlformats.org/officeDocument/2006/relationships/tags" Target="../tags/tag528.xml"/><Relationship Id="rId47" Type="http://schemas.openxmlformats.org/officeDocument/2006/relationships/tags" Target="../tags/tag527.xml"/><Relationship Id="rId46" Type="http://schemas.openxmlformats.org/officeDocument/2006/relationships/tags" Target="../tags/tag526.xml"/><Relationship Id="rId45" Type="http://schemas.openxmlformats.org/officeDocument/2006/relationships/tags" Target="../tags/tag525.xml"/><Relationship Id="rId44" Type="http://schemas.openxmlformats.org/officeDocument/2006/relationships/tags" Target="../tags/tag524.xml"/><Relationship Id="rId43" Type="http://schemas.openxmlformats.org/officeDocument/2006/relationships/tags" Target="../tags/tag523.xml"/><Relationship Id="rId42" Type="http://schemas.openxmlformats.org/officeDocument/2006/relationships/tags" Target="../tags/tag522.xml"/><Relationship Id="rId41" Type="http://schemas.openxmlformats.org/officeDocument/2006/relationships/tags" Target="../tags/tag521.xml"/><Relationship Id="rId40" Type="http://schemas.openxmlformats.org/officeDocument/2006/relationships/tags" Target="../tags/tag520.xml"/><Relationship Id="rId4" Type="http://schemas.openxmlformats.org/officeDocument/2006/relationships/tags" Target="../tags/tag484.xml"/><Relationship Id="rId39" Type="http://schemas.openxmlformats.org/officeDocument/2006/relationships/tags" Target="../tags/tag519.xml"/><Relationship Id="rId38" Type="http://schemas.openxmlformats.org/officeDocument/2006/relationships/tags" Target="../tags/tag518.xml"/><Relationship Id="rId37" Type="http://schemas.openxmlformats.org/officeDocument/2006/relationships/tags" Target="../tags/tag517.xml"/><Relationship Id="rId36" Type="http://schemas.openxmlformats.org/officeDocument/2006/relationships/tags" Target="../tags/tag516.xml"/><Relationship Id="rId35" Type="http://schemas.openxmlformats.org/officeDocument/2006/relationships/tags" Target="../tags/tag515.xml"/><Relationship Id="rId34" Type="http://schemas.openxmlformats.org/officeDocument/2006/relationships/tags" Target="../tags/tag514.xml"/><Relationship Id="rId33" Type="http://schemas.openxmlformats.org/officeDocument/2006/relationships/tags" Target="../tags/tag513.xml"/><Relationship Id="rId32" Type="http://schemas.openxmlformats.org/officeDocument/2006/relationships/tags" Target="../tags/tag512.xml"/><Relationship Id="rId31" Type="http://schemas.openxmlformats.org/officeDocument/2006/relationships/tags" Target="../tags/tag511.xml"/><Relationship Id="rId30" Type="http://schemas.openxmlformats.org/officeDocument/2006/relationships/tags" Target="../tags/tag510.xml"/><Relationship Id="rId3" Type="http://schemas.openxmlformats.org/officeDocument/2006/relationships/tags" Target="../tags/tag483.xml"/><Relationship Id="rId29" Type="http://schemas.openxmlformats.org/officeDocument/2006/relationships/tags" Target="../tags/tag509.xml"/><Relationship Id="rId28" Type="http://schemas.openxmlformats.org/officeDocument/2006/relationships/tags" Target="../tags/tag508.xml"/><Relationship Id="rId27" Type="http://schemas.openxmlformats.org/officeDocument/2006/relationships/tags" Target="../tags/tag507.xml"/><Relationship Id="rId26" Type="http://schemas.openxmlformats.org/officeDocument/2006/relationships/tags" Target="../tags/tag506.xml"/><Relationship Id="rId25" Type="http://schemas.openxmlformats.org/officeDocument/2006/relationships/tags" Target="../tags/tag505.xml"/><Relationship Id="rId24" Type="http://schemas.openxmlformats.org/officeDocument/2006/relationships/tags" Target="../tags/tag504.xml"/><Relationship Id="rId23" Type="http://schemas.openxmlformats.org/officeDocument/2006/relationships/tags" Target="../tags/tag503.xml"/><Relationship Id="rId22" Type="http://schemas.openxmlformats.org/officeDocument/2006/relationships/tags" Target="../tags/tag502.xml"/><Relationship Id="rId21" Type="http://schemas.openxmlformats.org/officeDocument/2006/relationships/tags" Target="../tags/tag501.xml"/><Relationship Id="rId20" Type="http://schemas.openxmlformats.org/officeDocument/2006/relationships/tags" Target="../tags/tag500.xml"/><Relationship Id="rId2" Type="http://schemas.openxmlformats.org/officeDocument/2006/relationships/tags" Target="../tags/tag482.xml"/><Relationship Id="rId19" Type="http://schemas.openxmlformats.org/officeDocument/2006/relationships/tags" Target="../tags/tag499.xml"/><Relationship Id="rId18" Type="http://schemas.openxmlformats.org/officeDocument/2006/relationships/tags" Target="../tags/tag498.xml"/><Relationship Id="rId17" Type="http://schemas.openxmlformats.org/officeDocument/2006/relationships/tags" Target="../tags/tag497.xml"/><Relationship Id="rId16" Type="http://schemas.openxmlformats.org/officeDocument/2006/relationships/tags" Target="../tags/tag496.xml"/><Relationship Id="rId15" Type="http://schemas.openxmlformats.org/officeDocument/2006/relationships/tags" Target="../tags/tag495.xml"/><Relationship Id="rId14" Type="http://schemas.openxmlformats.org/officeDocument/2006/relationships/tags" Target="../tags/tag494.xml"/><Relationship Id="rId13" Type="http://schemas.openxmlformats.org/officeDocument/2006/relationships/tags" Target="../tags/tag493.xml"/><Relationship Id="rId12" Type="http://schemas.openxmlformats.org/officeDocument/2006/relationships/tags" Target="../tags/tag492.xml"/><Relationship Id="rId11" Type="http://schemas.openxmlformats.org/officeDocument/2006/relationships/tags" Target="../tags/tag491.xml"/><Relationship Id="rId10" Type="http://schemas.openxmlformats.org/officeDocument/2006/relationships/tags" Target="../tags/tag490.xml"/><Relationship Id="rId1" Type="http://schemas.openxmlformats.org/officeDocument/2006/relationships/tags" Target="../tags/tag481.xml"/></Relationships>
</file>

<file path=ppt/slides/_rels/slide26.xml.rels><?xml version="1.0" encoding="UTF-8" standalone="yes"?>
<Relationships xmlns="http://schemas.openxmlformats.org/package/2006/relationships"><Relationship Id="rId9" Type="http://schemas.openxmlformats.org/officeDocument/2006/relationships/tags" Target="../tags/tag578.xml"/><Relationship Id="rId8" Type="http://schemas.openxmlformats.org/officeDocument/2006/relationships/tags" Target="../tags/tag577.xml"/><Relationship Id="rId7" Type="http://schemas.openxmlformats.org/officeDocument/2006/relationships/tags" Target="../tags/tag576.xml"/><Relationship Id="rId6" Type="http://schemas.openxmlformats.org/officeDocument/2006/relationships/tags" Target="../tags/tag575.xml"/><Relationship Id="rId5" Type="http://schemas.openxmlformats.org/officeDocument/2006/relationships/tags" Target="../tags/tag574.xml"/><Relationship Id="rId4" Type="http://schemas.openxmlformats.org/officeDocument/2006/relationships/tags" Target="../tags/tag573.xml"/><Relationship Id="rId3" Type="http://schemas.openxmlformats.org/officeDocument/2006/relationships/tags" Target="../tags/tag572.xml"/><Relationship Id="rId21" Type="http://schemas.openxmlformats.org/officeDocument/2006/relationships/notesSlide" Target="../notesSlides/notesSlide24.xml"/><Relationship Id="rId20" Type="http://schemas.openxmlformats.org/officeDocument/2006/relationships/slideLayout" Target="../slideLayouts/slideLayout7.xml"/><Relationship Id="rId2" Type="http://schemas.openxmlformats.org/officeDocument/2006/relationships/tags" Target="../tags/tag571.xml"/><Relationship Id="rId19" Type="http://schemas.openxmlformats.org/officeDocument/2006/relationships/tags" Target="../tags/tag588.xml"/><Relationship Id="rId18" Type="http://schemas.openxmlformats.org/officeDocument/2006/relationships/tags" Target="../tags/tag587.xml"/><Relationship Id="rId17" Type="http://schemas.openxmlformats.org/officeDocument/2006/relationships/tags" Target="../tags/tag586.xml"/><Relationship Id="rId16" Type="http://schemas.openxmlformats.org/officeDocument/2006/relationships/tags" Target="../tags/tag585.xml"/><Relationship Id="rId15" Type="http://schemas.openxmlformats.org/officeDocument/2006/relationships/tags" Target="../tags/tag584.xml"/><Relationship Id="rId14" Type="http://schemas.openxmlformats.org/officeDocument/2006/relationships/tags" Target="../tags/tag583.xml"/><Relationship Id="rId13" Type="http://schemas.openxmlformats.org/officeDocument/2006/relationships/tags" Target="../tags/tag582.xml"/><Relationship Id="rId12" Type="http://schemas.openxmlformats.org/officeDocument/2006/relationships/tags" Target="../tags/tag581.xml"/><Relationship Id="rId11" Type="http://schemas.openxmlformats.org/officeDocument/2006/relationships/tags" Target="../tags/tag580.xml"/><Relationship Id="rId10" Type="http://schemas.openxmlformats.org/officeDocument/2006/relationships/tags" Target="../tags/tag579.xml"/><Relationship Id="rId1" Type="http://schemas.openxmlformats.org/officeDocument/2006/relationships/tags" Target="../tags/tag570.xml"/></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5.xml"/><Relationship Id="rId7" Type="http://schemas.openxmlformats.org/officeDocument/2006/relationships/slideLayout" Target="../slideLayouts/slideLayout7.xml"/><Relationship Id="rId6" Type="http://schemas.openxmlformats.org/officeDocument/2006/relationships/tags" Target="../tags/tag597.xml"/><Relationship Id="rId5" Type="http://schemas.openxmlformats.org/officeDocument/2006/relationships/tags" Target="../tags/tag596.xml"/><Relationship Id="rId4" Type="http://schemas.openxmlformats.org/officeDocument/2006/relationships/tags" Target="../tags/tag595.xml"/><Relationship Id="rId3" Type="http://schemas.openxmlformats.org/officeDocument/2006/relationships/tags" Target="../tags/tag594.xml"/><Relationship Id="rId2" Type="http://schemas.openxmlformats.org/officeDocument/2006/relationships/tags" Target="../tags/tag593.xml"/><Relationship Id="rId1" Type="http://schemas.openxmlformats.org/officeDocument/2006/relationships/tags" Target="../tags/tag592.xml"/></Relationships>
</file>

<file path=ppt/slides/_rels/slide28.xml.rels><?xml version="1.0" encoding="UTF-8" standalone="yes"?>
<Relationships xmlns="http://schemas.openxmlformats.org/package/2006/relationships"><Relationship Id="rId9" Type="http://schemas.openxmlformats.org/officeDocument/2006/relationships/tags" Target="../tags/tag609.xml"/><Relationship Id="rId8" Type="http://schemas.openxmlformats.org/officeDocument/2006/relationships/tags" Target="../tags/tag608.xml"/><Relationship Id="rId7" Type="http://schemas.openxmlformats.org/officeDocument/2006/relationships/tags" Target="../tags/tag607.xml"/><Relationship Id="rId6" Type="http://schemas.openxmlformats.org/officeDocument/2006/relationships/tags" Target="../tags/tag606.xml"/><Relationship Id="rId5" Type="http://schemas.openxmlformats.org/officeDocument/2006/relationships/tags" Target="../tags/tag605.xml"/><Relationship Id="rId4" Type="http://schemas.openxmlformats.org/officeDocument/2006/relationships/tags" Target="../tags/tag604.xml"/><Relationship Id="rId3" Type="http://schemas.openxmlformats.org/officeDocument/2006/relationships/tags" Target="../tags/tag603.xml"/><Relationship Id="rId22" Type="http://schemas.openxmlformats.org/officeDocument/2006/relationships/notesSlide" Target="../notesSlides/notesSlide26.xml"/><Relationship Id="rId21" Type="http://schemas.openxmlformats.org/officeDocument/2006/relationships/slideLayout" Target="../slideLayouts/slideLayout2.xml"/><Relationship Id="rId20" Type="http://schemas.openxmlformats.org/officeDocument/2006/relationships/tags" Target="../tags/tag620.xml"/><Relationship Id="rId2" Type="http://schemas.openxmlformats.org/officeDocument/2006/relationships/tags" Target="../tags/tag602.xml"/><Relationship Id="rId19" Type="http://schemas.openxmlformats.org/officeDocument/2006/relationships/tags" Target="../tags/tag619.xml"/><Relationship Id="rId18" Type="http://schemas.openxmlformats.org/officeDocument/2006/relationships/tags" Target="../tags/tag618.xml"/><Relationship Id="rId17" Type="http://schemas.openxmlformats.org/officeDocument/2006/relationships/tags" Target="../tags/tag617.xml"/><Relationship Id="rId16" Type="http://schemas.openxmlformats.org/officeDocument/2006/relationships/tags" Target="../tags/tag616.xml"/><Relationship Id="rId15" Type="http://schemas.openxmlformats.org/officeDocument/2006/relationships/tags" Target="../tags/tag615.xml"/><Relationship Id="rId14" Type="http://schemas.openxmlformats.org/officeDocument/2006/relationships/tags" Target="../tags/tag614.xml"/><Relationship Id="rId13" Type="http://schemas.openxmlformats.org/officeDocument/2006/relationships/tags" Target="../tags/tag613.xml"/><Relationship Id="rId12" Type="http://schemas.openxmlformats.org/officeDocument/2006/relationships/tags" Target="../tags/tag612.xml"/><Relationship Id="rId11" Type="http://schemas.openxmlformats.org/officeDocument/2006/relationships/tags" Target="../tags/tag611.xml"/><Relationship Id="rId10" Type="http://schemas.openxmlformats.org/officeDocument/2006/relationships/tags" Target="../tags/tag610.xml"/><Relationship Id="rId1" Type="http://schemas.openxmlformats.org/officeDocument/2006/relationships/tags" Target="../tags/tag601.xml"/></Relationships>
</file>

<file path=ppt/slides/_rels/slide29.xml.rels><?xml version="1.0" encoding="UTF-8" standalone="yes"?>
<Relationships xmlns="http://schemas.openxmlformats.org/package/2006/relationships"><Relationship Id="rId9" Type="http://schemas.openxmlformats.org/officeDocument/2006/relationships/tags" Target="../tags/tag632.xml"/><Relationship Id="rId8" Type="http://schemas.openxmlformats.org/officeDocument/2006/relationships/tags" Target="../tags/tag631.xml"/><Relationship Id="rId7" Type="http://schemas.openxmlformats.org/officeDocument/2006/relationships/tags" Target="../tags/tag630.xml"/><Relationship Id="rId6" Type="http://schemas.openxmlformats.org/officeDocument/2006/relationships/tags" Target="../tags/tag629.xml"/><Relationship Id="rId5" Type="http://schemas.openxmlformats.org/officeDocument/2006/relationships/tags" Target="../tags/tag628.xml"/><Relationship Id="rId4" Type="http://schemas.openxmlformats.org/officeDocument/2006/relationships/tags" Target="../tags/tag627.xml"/><Relationship Id="rId3" Type="http://schemas.openxmlformats.org/officeDocument/2006/relationships/tags" Target="../tags/tag626.xml"/><Relationship Id="rId21" Type="http://schemas.openxmlformats.org/officeDocument/2006/relationships/notesSlide" Target="../notesSlides/notesSlide27.xml"/><Relationship Id="rId20" Type="http://schemas.openxmlformats.org/officeDocument/2006/relationships/slideLayout" Target="../slideLayouts/slideLayout7.xml"/><Relationship Id="rId2" Type="http://schemas.openxmlformats.org/officeDocument/2006/relationships/tags" Target="../tags/tag625.xml"/><Relationship Id="rId19" Type="http://schemas.openxmlformats.org/officeDocument/2006/relationships/tags" Target="../tags/tag641.xml"/><Relationship Id="rId18" Type="http://schemas.openxmlformats.org/officeDocument/2006/relationships/tags" Target="../tags/tag640.xml"/><Relationship Id="rId17" Type="http://schemas.openxmlformats.org/officeDocument/2006/relationships/tags" Target="../tags/tag639.xml"/><Relationship Id="rId16" Type="http://schemas.openxmlformats.org/officeDocument/2006/relationships/tags" Target="../tags/tag638.xml"/><Relationship Id="rId15" Type="http://schemas.openxmlformats.org/officeDocument/2006/relationships/image" Target="../media/image22.png"/><Relationship Id="rId14" Type="http://schemas.openxmlformats.org/officeDocument/2006/relationships/tags" Target="../tags/tag637.xml"/><Relationship Id="rId13" Type="http://schemas.openxmlformats.org/officeDocument/2006/relationships/tags" Target="../tags/tag636.xml"/><Relationship Id="rId12" Type="http://schemas.openxmlformats.org/officeDocument/2006/relationships/tags" Target="../tags/tag635.xml"/><Relationship Id="rId11" Type="http://schemas.openxmlformats.org/officeDocument/2006/relationships/tags" Target="../tags/tag634.xml"/><Relationship Id="rId10" Type="http://schemas.openxmlformats.org/officeDocument/2006/relationships/tags" Target="../tags/tag633.xml"/><Relationship Id="rId1" Type="http://schemas.openxmlformats.org/officeDocument/2006/relationships/tags" Target="../tags/tag624.xml"/></Relationships>
</file>

<file path=ppt/slides/_rels/slide3.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3" Type="http://schemas.openxmlformats.org/officeDocument/2006/relationships/notesSlide" Target="../notesSlides/notesSlide3.xml"/><Relationship Id="rId12" Type="http://schemas.openxmlformats.org/officeDocument/2006/relationships/slideLayout" Target="../slideLayouts/slideLayout7.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7.xml"/></Relationships>
</file>

<file path=ppt/slides/_rels/slide30.xml.rels><?xml version="1.0" encoding="UTF-8" standalone="yes"?>
<Relationships xmlns="http://schemas.openxmlformats.org/package/2006/relationships"><Relationship Id="rId9" Type="http://schemas.openxmlformats.org/officeDocument/2006/relationships/tags" Target="../tags/tag653.xml"/><Relationship Id="rId8" Type="http://schemas.openxmlformats.org/officeDocument/2006/relationships/tags" Target="../tags/tag652.xml"/><Relationship Id="rId7" Type="http://schemas.openxmlformats.org/officeDocument/2006/relationships/tags" Target="../tags/tag651.xml"/><Relationship Id="rId6" Type="http://schemas.openxmlformats.org/officeDocument/2006/relationships/tags" Target="../tags/tag650.xml"/><Relationship Id="rId5" Type="http://schemas.openxmlformats.org/officeDocument/2006/relationships/tags" Target="../tags/tag649.xml"/><Relationship Id="rId4" Type="http://schemas.openxmlformats.org/officeDocument/2006/relationships/tags" Target="../tags/tag648.xml"/><Relationship Id="rId3" Type="http://schemas.openxmlformats.org/officeDocument/2006/relationships/tags" Target="../tags/tag647.xml"/><Relationship Id="rId2" Type="http://schemas.openxmlformats.org/officeDocument/2006/relationships/tags" Target="../tags/tag646.xml"/><Relationship Id="rId17" Type="http://schemas.openxmlformats.org/officeDocument/2006/relationships/notesSlide" Target="../notesSlides/notesSlide28.xml"/><Relationship Id="rId16" Type="http://schemas.openxmlformats.org/officeDocument/2006/relationships/slideLayout" Target="../slideLayouts/slideLayout7.xml"/><Relationship Id="rId15" Type="http://schemas.openxmlformats.org/officeDocument/2006/relationships/tags" Target="../tags/tag659.xml"/><Relationship Id="rId14" Type="http://schemas.openxmlformats.org/officeDocument/2006/relationships/tags" Target="../tags/tag658.xml"/><Relationship Id="rId13" Type="http://schemas.openxmlformats.org/officeDocument/2006/relationships/tags" Target="../tags/tag657.xml"/><Relationship Id="rId12" Type="http://schemas.openxmlformats.org/officeDocument/2006/relationships/tags" Target="../tags/tag656.xml"/><Relationship Id="rId11" Type="http://schemas.openxmlformats.org/officeDocument/2006/relationships/tags" Target="../tags/tag655.xml"/><Relationship Id="rId10" Type="http://schemas.openxmlformats.org/officeDocument/2006/relationships/tags" Target="../tags/tag654.xml"/><Relationship Id="rId1" Type="http://schemas.openxmlformats.org/officeDocument/2006/relationships/tags" Target="../tags/tag645.xml"/></Relationships>
</file>

<file path=ppt/slides/_rels/slide31.xml.rels><?xml version="1.0" encoding="UTF-8" standalone="yes"?>
<Relationships xmlns="http://schemas.openxmlformats.org/package/2006/relationships"><Relationship Id="rId9" Type="http://schemas.openxmlformats.org/officeDocument/2006/relationships/tags" Target="../tags/tag670.xml"/><Relationship Id="rId8" Type="http://schemas.openxmlformats.org/officeDocument/2006/relationships/tags" Target="../tags/tag669.xml"/><Relationship Id="rId7" Type="http://schemas.openxmlformats.org/officeDocument/2006/relationships/tags" Target="../tags/tag668.xml"/><Relationship Id="rId6" Type="http://schemas.openxmlformats.org/officeDocument/2006/relationships/tags" Target="../tags/tag667.xml"/><Relationship Id="rId5" Type="http://schemas.openxmlformats.org/officeDocument/2006/relationships/tags" Target="../tags/tag666.xml"/><Relationship Id="rId4" Type="http://schemas.openxmlformats.org/officeDocument/2006/relationships/tags" Target="../tags/tag665.xml"/><Relationship Id="rId36" Type="http://schemas.openxmlformats.org/officeDocument/2006/relationships/notesSlide" Target="../notesSlides/notesSlide29.xml"/><Relationship Id="rId35" Type="http://schemas.openxmlformats.org/officeDocument/2006/relationships/slideLayout" Target="../slideLayouts/slideLayout7.xml"/><Relationship Id="rId34" Type="http://schemas.openxmlformats.org/officeDocument/2006/relationships/tags" Target="../tags/tag692.xml"/><Relationship Id="rId33" Type="http://schemas.openxmlformats.org/officeDocument/2006/relationships/tags" Target="../tags/tag691.xml"/><Relationship Id="rId32" Type="http://schemas.openxmlformats.org/officeDocument/2006/relationships/tags" Target="../tags/tag690.xml"/><Relationship Id="rId31" Type="http://schemas.openxmlformats.org/officeDocument/2006/relationships/tags" Target="../tags/tag689.xml"/><Relationship Id="rId30" Type="http://schemas.openxmlformats.org/officeDocument/2006/relationships/tags" Target="../tags/tag688.xml"/><Relationship Id="rId3" Type="http://schemas.openxmlformats.org/officeDocument/2006/relationships/image" Target="../media/image23.png"/><Relationship Id="rId29" Type="http://schemas.openxmlformats.org/officeDocument/2006/relationships/tags" Target="../tags/tag687.xml"/><Relationship Id="rId28" Type="http://schemas.openxmlformats.org/officeDocument/2006/relationships/tags" Target="../tags/tag686.xml"/><Relationship Id="rId27" Type="http://schemas.openxmlformats.org/officeDocument/2006/relationships/tags" Target="../tags/tag685.xml"/><Relationship Id="rId26" Type="http://schemas.openxmlformats.org/officeDocument/2006/relationships/tags" Target="../tags/tag684.xml"/><Relationship Id="rId25" Type="http://schemas.openxmlformats.org/officeDocument/2006/relationships/tags" Target="../tags/tag683.xml"/><Relationship Id="rId24" Type="http://schemas.openxmlformats.org/officeDocument/2006/relationships/tags" Target="../tags/tag682.xml"/><Relationship Id="rId23" Type="http://schemas.openxmlformats.org/officeDocument/2006/relationships/image" Target="../media/image26.png"/><Relationship Id="rId22" Type="http://schemas.openxmlformats.org/officeDocument/2006/relationships/tags" Target="../tags/tag681.xml"/><Relationship Id="rId21" Type="http://schemas.openxmlformats.org/officeDocument/2006/relationships/tags" Target="../tags/tag680.xml"/><Relationship Id="rId20" Type="http://schemas.openxmlformats.org/officeDocument/2006/relationships/tags" Target="../tags/tag679.xml"/><Relationship Id="rId2" Type="http://schemas.openxmlformats.org/officeDocument/2006/relationships/tags" Target="../tags/tag664.xml"/><Relationship Id="rId19" Type="http://schemas.openxmlformats.org/officeDocument/2006/relationships/tags" Target="../tags/tag678.xml"/><Relationship Id="rId18" Type="http://schemas.openxmlformats.org/officeDocument/2006/relationships/tags" Target="../tags/tag677.xml"/><Relationship Id="rId17" Type="http://schemas.openxmlformats.org/officeDocument/2006/relationships/tags" Target="../tags/tag676.xml"/><Relationship Id="rId16" Type="http://schemas.openxmlformats.org/officeDocument/2006/relationships/image" Target="../media/image25.png"/><Relationship Id="rId15" Type="http://schemas.openxmlformats.org/officeDocument/2006/relationships/tags" Target="../tags/tag675.xml"/><Relationship Id="rId14" Type="http://schemas.openxmlformats.org/officeDocument/2006/relationships/image" Target="../media/image24.png"/><Relationship Id="rId13" Type="http://schemas.openxmlformats.org/officeDocument/2006/relationships/tags" Target="../tags/tag674.xml"/><Relationship Id="rId12" Type="http://schemas.openxmlformats.org/officeDocument/2006/relationships/tags" Target="../tags/tag673.xml"/><Relationship Id="rId11" Type="http://schemas.openxmlformats.org/officeDocument/2006/relationships/tags" Target="../tags/tag672.xml"/><Relationship Id="rId10" Type="http://schemas.openxmlformats.org/officeDocument/2006/relationships/tags" Target="../tags/tag671.xml"/><Relationship Id="rId1" Type="http://schemas.openxmlformats.org/officeDocument/2006/relationships/tags" Target="../tags/tag663.xml"/></Relationships>
</file>

<file path=ppt/slides/_rels/slide32.xml.rels><?xml version="1.0" encoding="UTF-8" standalone="yes"?>
<Relationships xmlns="http://schemas.openxmlformats.org/package/2006/relationships"><Relationship Id="rId9" Type="http://schemas.openxmlformats.org/officeDocument/2006/relationships/notesSlide" Target="../notesSlides/notesSlide30.xml"/><Relationship Id="rId8" Type="http://schemas.openxmlformats.org/officeDocument/2006/relationships/slideLayout" Target="../slideLayouts/slideLayout7.xml"/><Relationship Id="rId7" Type="http://schemas.openxmlformats.org/officeDocument/2006/relationships/tags" Target="../tags/tag702.xml"/><Relationship Id="rId6" Type="http://schemas.openxmlformats.org/officeDocument/2006/relationships/tags" Target="../tags/tag701.xml"/><Relationship Id="rId5" Type="http://schemas.openxmlformats.org/officeDocument/2006/relationships/tags" Target="../tags/tag700.xml"/><Relationship Id="rId4" Type="http://schemas.openxmlformats.org/officeDocument/2006/relationships/tags" Target="../tags/tag699.xml"/><Relationship Id="rId3" Type="http://schemas.openxmlformats.org/officeDocument/2006/relationships/tags" Target="../tags/tag698.xml"/><Relationship Id="rId2" Type="http://schemas.openxmlformats.org/officeDocument/2006/relationships/tags" Target="../tags/tag697.xml"/><Relationship Id="rId1" Type="http://schemas.openxmlformats.org/officeDocument/2006/relationships/tags" Target="../tags/tag696.xml"/></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31.xml"/><Relationship Id="rId7" Type="http://schemas.openxmlformats.org/officeDocument/2006/relationships/slideLayout" Target="../slideLayouts/slideLayout7.xml"/><Relationship Id="rId6" Type="http://schemas.openxmlformats.org/officeDocument/2006/relationships/tags" Target="../tags/tag711.xml"/><Relationship Id="rId5" Type="http://schemas.openxmlformats.org/officeDocument/2006/relationships/tags" Target="../tags/tag710.xml"/><Relationship Id="rId4" Type="http://schemas.openxmlformats.org/officeDocument/2006/relationships/tags" Target="../tags/tag709.xml"/><Relationship Id="rId3" Type="http://schemas.openxmlformats.org/officeDocument/2006/relationships/tags" Target="../tags/tag708.xml"/><Relationship Id="rId2" Type="http://schemas.openxmlformats.org/officeDocument/2006/relationships/tags" Target="../tags/tag707.xml"/><Relationship Id="rId1" Type="http://schemas.openxmlformats.org/officeDocument/2006/relationships/tags" Target="../tags/tag706.xml"/></Relationships>
</file>

<file path=ppt/slides/_rels/slide34.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722.xml"/><Relationship Id="rId7" Type="http://schemas.openxmlformats.org/officeDocument/2006/relationships/tags" Target="../tags/tag721.xml"/><Relationship Id="rId6" Type="http://schemas.openxmlformats.org/officeDocument/2006/relationships/tags" Target="../tags/tag720.xml"/><Relationship Id="rId5" Type="http://schemas.openxmlformats.org/officeDocument/2006/relationships/tags" Target="../tags/tag719.xml"/><Relationship Id="rId4" Type="http://schemas.openxmlformats.org/officeDocument/2006/relationships/tags" Target="../tags/tag718.xml"/><Relationship Id="rId3" Type="http://schemas.openxmlformats.org/officeDocument/2006/relationships/tags" Target="../tags/tag717.xml"/><Relationship Id="rId2" Type="http://schemas.openxmlformats.org/officeDocument/2006/relationships/tags" Target="../tags/tag716.xml"/><Relationship Id="rId10" Type="http://schemas.openxmlformats.org/officeDocument/2006/relationships/notesSlide" Target="../notesSlides/notesSlide32.xml"/><Relationship Id="rId1" Type="http://schemas.openxmlformats.org/officeDocument/2006/relationships/tags" Target="../tags/tag715.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33.xml"/><Relationship Id="rId7" Type="http://schemas.openxmlformats.org/officeDocument/2006/relationships/tags" Target="../tags/tag732.xml"/><Relationship Id="rId6" Type="http://schemas.openxmlformats.org/officeDocument/2006/relationships/tags" Target="../tags/tag731.xml"/><Relationship Id="rId5" Type="http://schemas.openxmlformats.org/officeDocument/2006/relationships/tags" Target="../tags/tag730.xml"/><Relationship Id="rId4" Type="http://schemas.openxmlformats.org/officeDocument/2006/relationships/tags" Target="../tags/tag729.xml"/><Relationship Id="rId3" Type="http://schemas.openxmlformats.org/officeDocument/2006/relationships/tags" Target="../tags/tag728.xml"/><Relationship Id="rId2" Type="http://schemas.openxmlformats.org/officeDocument/2006/relationships/tags" Target="../tags/tag727.xml"/><Relationship Id="rId10" Type="http://schemas.openxmlformats.org/officeDocument/2006/relationships/notesSlide" Target="../notesSlides/notesSlide33.xml"/><Relationship Id="rId1" Type="http://schemas.openxmlformats.org/officeDocument/2006/relationships/tags" Target="../tags/tag726.xml"/></Relationships>
</file>

<file path=ppt/slides/_rels/slide36.xml.rels><?xml version="1.0" encoding="UTF-8" standalone="yes"?>
<Relationships xmlns="http://schemas.openxmlformats.org/package/2006/relationships"><Relationship Id="rId9" Type="http://schemas.openxmlformats.org/officeDocument/2006/relationships/tags" Target="../tags/tag745.xml"/><Relationship Id="rId8" Type="http://schemas.openxmlformats.org/officeDocument/2006/relationships/tags" Target="../tags/tag744.xml"/><Relationship Id="rId7" Type="http://schemas.openxmlformats.org/officeDocument/2006/relationships/tags" Target="../tags/tag743.xml"/><Relationship Id="rId6" Type="http://schemas.openxmlformats.org/officeDocument/2006/relationships/tags" Target="../tags/tag742.xml"/><Relationship Id="rId5" Type="http://schemas.openxmlformats.org/officeDocument/2006/relationships/tags" Target="../tags/tag741.xml"/><Relationship Id="rId4" Type="http://schemas.openxmlformats.org/officeDocument/2006/relationships/tags" Target="../tags/tag740.xml"/><Relationship Id="rId3" Type="http://schemas.openxmlformats.org/officeDocument/2006/relationships/tags" Target="../tags/tag739.xml"/><Relationship Id="rId2" Type="http://schemas.openxmlformats.org/officeDocument/2006/relationships/tags" Target="../tags/tag738.xml"/><Relationship Id="rId15" Type="http://schemas.openxmlformats.org/officeDocument/2006/relationships/notesSlide" Target="../notesSlides/notesSlide34.xml"/><Relationship Id="rId14" Type="http://schemas.openxmlformats.org/officeDocument/2006/relationships/slideLayout" Target="../slideLayouts/slideLayout2.xml"/><Relationship Id="rId13" Type="http://schemas.openxmlformats.org/officeDocument/2006/relationships/tags" Target="../tags/tag749.xml"/><Relationship Id="rId12" Type="http://schemas.openxmlformats.org/officeDocument/2006/relationships/tags" Target="../tags/tag748.xml"/><Relationship Id="rId11" Type="http://schemas.openxmlformats.org/officeDocument/2006/relationships/tags" Target="../tags/tag747.xml"/><Relationship Id="rId10" Type="http://schemas.openxmlformats.org/officeDocument/2006/relationships/tags" Target="../tags/tag746.xml"/><Relationship Id="rId1" Type="http://schemas.openxmlformats.org/officeDocument/2006/relationships/tags" Target="../tags/tag737.xml"/></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60.xml"/><Relationship Id="rId7" Type="http://schemas.openxmlformats.org/officeDocument/2006/relationships/tags" Target="../tags/tag759.xml"/><Relationship Id="rId6" Type="http://schemas.openxmlformats.org/officeDocument/2006/relationships/tags" Target="../tags/tag758.xml"/><Relationship Id="rId5" Type="http://schemas.openxmlformats.org/officeDocument/2006/relationships/tags" Target="../tags/tag757.xml"/><Relationship Id="rId4" Type="http://schemas.openxmlformats.org/officeDocument/2006/relationships/tags" Target="../tags/tag756.xml"/><Relationship Id="rId3" Type="http://schemas.openxmlformats.org/officeDocument/2006/relationships/tags" Target="../tags/tag755.xml"/><Relationship Id="rId2" Type="http://schemas.openxmlformats.org/officeDocument/2006/relationships/tags" Target="../tags/tag754.xml"/><Relationship Id="rId10" Type="http://schemas.openxmlformats.org/officeDocument/2006/relationships/notesSlide" Target="../notesSlides/notesSlide35.xml"/><Relationship Id="rId1" Type="http://schemas.openxmlformats.org/officeDocument/2006/relationships/tags" Target="../tags/tag753.xml"/></Relationships>
</file>

<file path=ppt/slides/_rels/slide38.xml.rels><?xml version="1.0" encoding="UTF-8" standalone="yes"?>
<Relationships xmlns="http://schemas.openxmlformats.org/package/2006/relationships"><Relationship Id="rId9" Type="http://schemas.openxmlformats.org/officeDocument/2006/relationships/tags" Target="../tags/tag772.xml"/><Relationship Id="rId8" Type="http://schemas.openxmlformats.org/officeDocument/2006/relationships/tags" Target="../tags/tag771.xml"/><Relationship Id="rId7" Type="http://schemas.openxmlformats.org/officeDocument/2006/relationships/tags" Target="../tags/tag770.xml"/><Relationship Id="rId68" Type="http://schemas.openxmlformats.org/officeDocument/2006/relationships/notesSlide" Target="../notesSlides/notesSlide36.xml"/><Relationship Id="rId67" Type="http://schemas.openxmlformats.org/officeDocument/2006/relationships/slideLayout" Target="../slideLayouts/slideLayout2.xml"/><Relationship Id="rId66" Type="http://schemas.openxmlformats.org/officeDocument/2006/relationships/tags" Target="../tags/tag829.xml"/><Relationship Id="rId65" Type="http://schemas.openxmlformats.org/officeDocument/2006/relationships/tags" Target="../tags/tag828.xml"/><Relationship Id="rId64" Type="http://schemas.openxmlformats.org/officeDocument/2006/relationships/tags" Target="../tags/tag827.xml"/><Relationship Id="rId63" Type="http://schemas.openxmlformats.org/officeDocument/2006/relationships/tags" Target="../tags/tag826.xml"/><Relationship Id="rId62" Type="http://schemas.openxmlformats.org/officeDocument/2006/relationships/tags" Target="../tags/tag825.xml"/><Relationship Id="rId61" Type="http://schemas.openxmlformats.org/officeDocument/2006/relationships/tags" Target="../tags/tag824.xml"/><Relationship Id="rId60" Type="http://schemas.openxmlformats.org/officeDocument/2006/relationships/tags" Target="../tags/tag823.xml"/><Relationship Id="rId6" Type="http://schemas.openxmlformats.org/officeDocument/2006/relationships/tags" Target="../tags/tag769.xml"/><Relationship Id="rId59" Type="http://schemas.openxmlformats.org/officeDocument/2006/relationships/tags" Target="../tags/tag822.xml"/><Relationship Id="rId58" Type="http://schemas.openxmlformats.org/officeDocument/2006/relationships/tags" Target="../tags/tag821.xml"/><Relationship Id="rId57" Type="http://schemas.openxmlformats.org/officeDocument/2006/relationships/tags" Target="../tags/tag820.xml"/><Relationship Id="rId56" Type="http://schemas.openxmlformats.org/officeDocument/2006/relationships/tags" Target="../tags/tag819.xml"/><Relationship Id="rId55" Type="http://schemas.openxmlformats.org/officeDocument/2006/relationships/tags" Target="../tags/tag818.xml"/><Relationship Id="rId54" Type="http://schemas.openxmlformats.org/officeDocument/2006/relationships/tags" Target="../tags/tag817.xml"/><Relationship Id="rId53" Type="http://schemas.openxmlformats.org/officeDocument/2006/relationships/tags" Target="../tags/tag816.xml"/><Relationship Id="rId52" Type="http://schemas.openxmlformats.org/officeDocument/2006/relationships/tags" Target="../tags/tag815.xml"/><Relationship Id="rId51" Type="http://schemas.openxmlformats.org/officeDocument/2006/relationships/tags" Target="../tags/tag814.xml"/><Relationship Id="rId50" Type="http://schemas.openxmlformats.org/officeDocument/2006/relationships/tags" Target="../tags/tag813.xml"/><Relationship Id="rId5" Type="http://schemas.openxmlformats.org/officeDocument/2006/relationships/tags" Target="../tags/tag768.xml"/><Relationship Id="rId49" Type="http://schemas.openxmlformats.org/officeDocument/2006/relationships/tags" Target="../tags/tag812.xml"/><Relationship Id="rId48" Type="http://schemas.openxmlformats.org/officeDocument/2006/relationships/tags" Target="../tags/tag811.xml"/><Relationship Id="rId47" Type="http://schemas.openxmlformats.org/officeDocument/2006/relationships/tags" Target="../tags/tag810.xml"/><Relationship Id="rId46" Type="http://schemas.openxmlformats.org/officeDocument/2006/relationships/tags" Target="../tags/tag809.xml"/><Relationship Id="rId45" Type="http://schemas.openxmlformats.org/officeDocument/2006/relationships/tags" Target="../tags/tag808.xml"/><Relationship Id="rId44" Type="http://schemas.openxmlformats.org/officeDocument/2006/relationships/tags" Target="../tags/tag807.xml"/><Relationship Id="rId43" Type="http://schemas.openxmlformats.org/officeDocument/2006/relationships/tags" Target="../tags/tag806.xml"/><Relationship Id="rId42" Type="http://schemas.openxmlformats.org/officeDocument/2006/relationships/tags" Target="../tags/tag805.xml"/><Relationship Id="rId41" Type="http://schemas.openxmlformats.org/officeDocument/2006/relationships/tags" Target="../tags/tag804.xml"/><Relationship Id="rId40" Type="http://schemas.openxmlformats.org/officeDocument/2006/relationships/tags" Target="../tags/tag803.xml"/><Relationship Id="rId4" Type="http://schemas.openxmlformats.org/officeDocument/2006/relationships/tags" Target="../tags/tag767.xml"/><Relationship Id="rId39" Type="http://schemas.openxmlformats.org/officeDocument/2006/relationships/tags" Target="../tags/tag802.xml"/><Relationship Id="rId38" Type="http://schemas.openxmlformats.org/officeDocument/2006/relationships/tags" Target="../tags/tag801.xml"/><Relationship Id="rId37" Type="http://schemas.openxmlformats.org/officeDocument/2006/relationships/tags" Target="../tags/tag800.xml"/><Relationship Id="rId36" Type="http://schemas.openxmlformats.org/officeDocument/2006/relationships/tags" Target="../tags/tag799.xml"/><Relationship Id="rId35" Type="http://schemas.openxmlformats.org/officeDocument/2006/relationships/tags" Target="../tags/tag798.xml"/><Relationship Id="rId34" Type="http://schemas.openxmlformats.org/officeDocument/2006/relationships/tags" Target="../tags/tag797.xml"/><Relationship Id="rId33" Type="http://schemas.openxmlformats.org/officeDocument/2006/relationships/tags" Target="../tags/tag796.xml"/><Relationship Id="rId32" Type="http://schemas.openxmlformats.org/officeDocument/2006/relationships/tags" Target="../tags/tag795.xml"/><Relationship Id="rId31" Type="http://schemas.openxmlformats.org/officeDocument/2006/relationships/tags" Target="../tags/tag794.xml"/><Relationship Id="rId30" Type="http://schemas.openxmlformats.org/officeDocument/2006/relationships/tags" Target="../tags/tag793.xml"/><Relationship Id="rId3" Type="http://schemas.openxmlformats.org/officeDocument/2006/relationships/tags" Target="../tags/tag766.xml"/><Relationship Id="rId29" Type="http://schemas.openxmlformats.org/officeDocument/2006/relationships/tags" Target="../tags/tag792.xml"/><Relationship Id="rId28" Type="http://schemas.openxmlformats.org/officeDocument/2006/relationships/tags" Target="../tags/tag791.xml"/><Relationship Id="rId27" Type="http://schemas.openxmlformats.org/officeDocument/2006/relationships/tags" Target="../tags/tag790.xml"/><Relationship Id="rId26" Type="http://schemas.openxmlformats.org/officeDocument/2006/relationships/tags" Target="../tags/tag789.xml"/><Relationship Id="rId25" Type="http://schemas.openxmlformats.org/officeDocument/2006/relationships/tags" Target="../tags/tag788.xml"/><Relationship Id="rId24" Type="http://schemas.openxmlformats.org/officeDocument/2006/relationships/tags" Target="../tags/tag787.xml"/><Relationship Id="rId23" Type="http://schemas.openxmlformats.org/officeDocument/2006/relationships/tags" Target="../tags/tag786.xml"/><Relationship Id="rId22" Type="http://schemas.openxmlformats.org/officeDocument/2006/relationships/tags" Target="../tags/tag785.xml"/><Relationship Id="rId21" Type="http://schemas.openxmlformats.org/officeDocument/2006/relationships/tags" Target="../tags/tag784.xml"/><Relationship Id="rId20" Type="http://schemas.openxmlformats.org/officeDocument/2006/relationships/tags" Target="../tags/tag783.xml"/><Relationship Id="rId2" Type="http://schemas.openxmlformats.org/officeDocument/2006/relationships/tags" Target="../tags/tag765.xml"/><Relationship Id="rId19" Type="http://schemas.openxmlformats.org/officeDocument/2006/relationships/tags" Target="../tags/tag782.xml"/><Relationship Id="rId18" Type="http://schemas.openxmlformats.org/officeDocument/2006/relationships/tags" Target="../tags/tag781.xml"/><Relationship Id="rId17" Type="http://schemas.openxmlformats.org/officeDocument/2006/relationships/tags" Target="../tags/tag780.xml"/><Relationship Id="rId16" Type="http://schemas.openxmlformats.org/officeDocument/2006/relationships/tags" Target="../tags/tag779.xml"/><Relationship Id="rId15" Type="http://schemas.openxmlformats.org/officeDocument/2006/relationships/tags" Target="../tags/tag778.xml"/><Relationship Id="rId14" Type="http://schemas.openxmlformats.org/officeDocument/2006/relationships/tags" Target="../tags/tag777.xml"/><Relationship Id="rId13" Type="http://schemas.openxmlformats.org/officeDocument/2006/relationships/tags" Target="../tags/tag776.xml"/><Relationship Id="rId12" Type="http://schemas.openxmlformats.org/officeDocument/2006/relationships/tags" Target="../tags/tag775.xml"/><Relationship Id="rId11" Type="http://schemas.openxmlformats.org/officeDocument/2006/relationships/tags" Target="../tags/tag774.xml"/><Relationship Id="rId10" Type="http://schemas.openxmlformats.org/officeDocument/2006/relationships/tags" Target="../tags/tag773.xml"/><Relationship Id="rId1" Type="http://schemas.openxmlformats.org/officeDocument/2006/relationships/tags" Target="../tags/tag764.xml"/></Relationships>
</file>

<file path=ppt/slides/_rels/slide39.xml.rels><?xml version="1.0" encoding="UTF-8" standalone="yes"?>
<Relationships xmlns="http://schemas.openxmlformats.org/package/2006/relationships"><Relationship Id="rId9" Type="http://schemas.openxmlformats.org/officeDocument/2006/relationships/tags" Target="../tags/tag841.xml"/><Relationship Id="rId8" Type="http://schemas.openxmlformats.org/officeDocument/2006/relationships/tags" Target="../tags/tag840.xml"/><Relationship Id="rId7" Type="http://schemas.openxmlformats.org/officeDocument/2006/relationships/tags" Target="../tags/tag839.xml"/><Relationship Id="rId6" Type="http://schemas.openxmlformats.org/officeDocument/2006/relationships/tags" Target="../tags/tag838.xml"/><Relationship Id="rId5" Type="http://schemas.openxmlformats.org/officeDocument/2006/relationships/tags" Target="../tags/tag837.xml"/><Relationship Id="rId4" Type="http://schemas.openxmlformats.org/officeDocument/2006/relationships/tags" Target="../tags/tag836.xml"/><Relationship Id="rId32" Type="http://schemas.openxmlformats.org/officeDocument/2006/relationships/notesSlide" Target="../notesSlides/notesSlide37.xml"/><Relationship Id="rId31" Type="http://schemas.openxmlformats.org/officeDocument/2006/relationships/slideLayout" Target="../slideLayouts/slideLayout2.xml"/><Relationship Id="rId30" Type="http://schemas.openxmlformats.org/officeDocument/2006/relationships/tags" Target="../tags/tag862.xml"/><Relationship Id="rId3" Type="http://schemas.openxmlformats.org/officeDocument/2006/relationships/tags" Target="../tags/tag835.xml"/><Relationship Id="rId29" Type="http://schemas.openxmlformats.org/officeDocument/2006/relationships/tags" Target="../tags/tag861.xml"/><Relationship Id="rId28" Type="http://schemas.openxmlformats.org/officeDocument/2006/relationships/tags" Target="../tags/tag860.xml"/><Relationship Id="rId27" Type="http://schemas.openxmlformats.org/officeDocument/2006/relationships/tags" Target="../tags/tag859.xml"/><Relationship Id="rId26" Type="http://schemas.openxmlformats.org/officeDocument/2006/relationships/tags" Target="../tags/tag858.xml"/><Relationship Id="rId25" Type="http://schemas.openxmlformats.org/officeDocument/2006/relationships/tags" Target="../tags/tag857.xml"/><Relationship Id="rId24" Type="http://schemas.openxmlformats.org/officeDocument/2006/relationships/tags" Target="../tags/tag856.xml"/><Relationship Id="rId23" Type="http://schemas.openxmlformats.org/officeDocument/2006/relationships/tags" Target="../tags/tag855.xml"/><Relationship Id="rId22" Type="http://schemas.openxmlformats.org/officeDocument/2006/relationships/tags" Target="../tags/tag854.xml"/><Relationship Id="rId21" Type="http://schemas.openxmlformats.org/officeDocument/2006/relationships/tags" Target="../tags/tag853.xml"/><Relationship Id="rId20" Type="http://schemas.openxmlformats.org/officeDocument/2006/relationships/tags" Target="../tags/tag852.xml"/><Relationship Id="rId2" Type="http://schemas.openxmlformats.org/officeDocument/2006/relationships/tags" Target="../tags/tag834.xml"/><Relationship Id="rId19" Type="http://schemas.openxmlformats.org/officeDocument/2006/relationships/tags" Target="../tags/tag851.xml"/><Relationship Id="rId18" Type="http://schemas.openxmlformats.org/officeDocument/2006/relationships/tags" Target="../tags/tag850.xml"/><Relationship Id="rId17" Type="http://schemas.openxmlformats.org/officeDocument/2006/relationships/tags" Target="../tags/tag849.xml"/><Relationship Id="rId16" Type="http://schemas.openxmlformats.org/officeDocument/2006/relationships/tags" Target="../tags/tag848.xml"/><Relationship Id="rId15" Type="http://schemas.openxmlformats.org/officeDocument/2006/relationships/tags" Target="../tags/tag847.xml"/><Relationship Id="rId14" Type="http://schemas.openxmlformats.org/officeDocument/2006/relationships/tags" Target="../tags/tag846.xml"/><Relationship Id="rId13" Type="http://schemas.openxmlformats.org/officeDocument/2006/relationships/tags" Target="../tags/tag845.xml"/><Relationship Id="rId12" Type="http://schemas.openxmlformats.org/officeDocument/2006/relationships/tags" Target="../tags/tag844.xml"/><Relationship Id="rId11" Type="http://schemas.openxmlformats.org/officeDocument/2006/relationships/tags" Target="../tags/tag843.xml"/><Relationship Id="rId10" Type="http://schemas.openxmlformats.org/officeDocument/2006/relationships/tags" Target="../tags/tag842.xml"/><Relationship Id="rId1" Type="http://schemas.openxmlformats.org/officeDocument/2006/relationships/tags" Target="../tags/tag833.xml"/></Relationships>
</file>

<file path=ppt/slides/_rels/slide4.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4" Type="http://schemas.openxmlformats.org/officeDocument/2006/relationships/notesSlide" Target="../notesSlides/notesSlide4.xml"/><Relationship Id="rId23" Type="http://schemas.openxmlformats.org/officeDocument/2006/relationships/slideLayout" Target="../slideLayouts/slideLayout3.xml"/><Relationship Id="rId22" Type="http://schemas.openxmlformats.org/officeDocument/2006/relationships/themeOverride" Target="../theme/themeOverride2.xml"/><Relationship Id="rId21" Type="http://schemas.openxmlformats.org/officeDocument/2006/relationships/image" Target="../media/image6.png"/><Relationship Id="rId20" Type="http://schemas.openxmlformats.org/officeDocument/2006/relationships/tags" Target="../tags/tag140.xml"/><Relationship Id="rId2" Type="http://schemas.openxmlformats.org/officeDocument/2006/relationships/tags" Target="../tags/tag122.xml"/><Relationship Id="rId19" Type="http://schemas.openxmlformats.org/officeDocument/2006/relationships/tags" Target="../tags/tag139.xml"/><Relationship Id="rId18" Type="http://schemas.openxmlformats.org/officeDocument/2006/relationships/tags" Target="../tags/tag138.xml"/><Relationship Id="rId17" Type="http://schemas.openxmlformats.org/officeDocument/2006/relationships/tags" Target="../tags/tag137.xml"/><Relationship Id="rId16" Type="http://schemas.openxmlformats.org/officeDocument/2006/relationships/tags" Target="../tags/tag136.xml"/><Relationship Id="rId15" Type="http://schemas.openxmlformats.org/officeDocument/2006/relationships/tags" Target="../tags/tag135.xml"/><Relationship Id="rId14" Type="http://schemas.openxmlformats.org/officeDocument/2006/relationships/tags" Target="../tags/tag134.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tags" Target="../tags/tag121.xml"/></Relationships>
</file>

<file path=ppt/slides/_rels/slide40.xml.rels><?xml version="1.0" encoding="UTF-8" standalone="yes"?>
<Relationships xmlns="http://schemas.openxmlformats.org/package/2006/relationships"><Relationship Id="rId99" Type="http://schemas.openxmlformats.org/officeDocument/2006/relationships/tags" Target="../tags/tag964.xml"/><Relationship Id="rId98" Type="http://schemas.openxmlformats.org/officeDocument/2006/relationships/tags" Target="../tags/tag963.xml"/><Relationship Id="rId97" Type="http://schemas.openxmlformats.org/officeDocument/2006/relationships/tags" Target="../tags/tag962.xml"/><Relationship Id="rId96" Type="http://schemas.openxmlformats.org/officeDocument/2006/relationships/tags" Target="../tags/tag961.xml"/><Relationship Id="rId95" Type="http://schemas.openxmlformats.org/officeDocument/2006/relationships/tags" Target="../tags/tag960.xml"/><Relationship Id="rId94" Type="http://schemas.openxmlformats.org/officeDocument/2006/relationships/tags" Target="../tags/tag959.xml"/><Relationship Id="rId93" Type="http://schemas.openxmlformats.org/officeDocument/2006/relationships/tags" Target="../tags/tag958.xml"/><Relationship Id="rId92" Type="http://schemas.openxmlformats.org/officeDocument/2006/relationships/tags" Target="../tags/tag957.xml"/><Relationship Id="rId91" Type="http://schemas.openxmlformats.org/officeDocument/2006/relationships/tags" Target="../tags/tag956.xml"/><Relationship Id="rId90" Type="http://schemas.openxmlformats.org/officeDocument/2006/relationships/tags" Target="../tags/tag955.xml"/><Relationship Id="rId9" Type="http://schemas.openxmlformats.org/officeDocument/2006/relationships/tags" Target="../tags/tag874.xml"/><Relationship Id="rId89" Type="http://schemas.openxmlformats.org/officeDocument/2006/relationships/tags" Target="../tags/tag954.xml"/><Relationship Id="rId88" Type="http://schemas.openxmlformats.org/officeDocument/2006/relationships/tags" Target="../tags/tag953.xml"/><Relationship Id="rId87" Type="http://schemas.openxmlformats.org/officeDocument/2006/relationships/tags" Target="../tags/tag952.xml"/><Relationship Id="rId86" Type="http://schemas.openxmlformats.org/officeDocument/2006/relationships/tags" Target="../tags/tag951.xml"/><Relationship Id="rId85" Type="http://schemas.openxmlformats.org/officeDocument/2006/relationships/tags" Target="../tags/tag950.xml"/><Relationship Id="rId84" Type="http://schemas.openxmlformats.org/officeDocument/2006/relationships/tags" Target="../tags/tag949.xml"/><Relationship Id="rId83" Type="http://schemas.openxmlformats.org/officeDocument/2006/relationships/tags" Target="../tags/tag948.xml"/><Relationship Id="rId82" Type="http://schemas.openxmlformats.org/officeDocument/2006/relationships/tags" Target="../tags/tag947.xml"/><Relationship Id="rId81" Type="http://schemas.openxmlformats.org/officeDocument/2006/relationships/tags" Target="../tags/tag946.xml"/><Relationship Id="rId80" Type="http://schemas.openxmlformats.org/officeDocument/2006/relationships/tags" Target="../tags/tag945.xml"/><Relationship Id="rId8" Type="http://schemas.openxmlformats.org/officeDocument/2006/relationships/tags" Target="../tags/tag873.xml"/><Relationship Id="rId79" Type="http://schemas.openxmlformats.org/officeDocument/2006/relationships/tags" Target="../tags/tag944.xml"/><Relationship Id="rId78" Type="http://schemas.openxmlformats.org/officeDocument/2006/relationships/tags" Target="../tags/tag943.xml"/><Relationship Id="rId77" Type="http://schemas.openxmlformats.org/officeDocument/2006/relationships/tags" Target="../tags/tag942.xml"/><Relationship Id="rId76" Type="http://schemas.openxmlformats.org/officeDocument/2006/relationships/tags" Target="../tags/tag941.xml"/><Relationship Id="rId75" Type="http://schemas.openxmlformats.org/officeDocument/2006/relationships/tags" Target="../tags/tag940.xml"/><Relationship Id="rId74" Type="http://schemas.openxmlformats.org/officeDocument/2006/relationships/tags" Target="../tags/tag939.xml"/><Relationship Id="rId73" Type="http://schemas.openxmlformats.org/officeDocument/2006/relationships/tags" Target="../tags/tag938.xml"/><Relationship Id="rId72" Type="http://schemas.openxmlformats.org/officeDocument/2006/relationships/tags" Target="../tags/tag937.xml"/><Relationship Id="rId71" Type="http://schemas.openxmlformats.org/officeDocument/2006/relationships/tags" Target="../tags/tag936.xml"/><Relationship Id="rId70" Type="http://schemas.openxmlformats.org/officeDocument/2006/relationships/tags" Target="../tags/tag935.xml"/><Relationship Id="rId7" Type="http://schemas.openxmlformats.org/officeDocument/2006/relationships/tags" Target="../tags/tag872.xml"/><Relationship Id="rId69" Type="http://schemas.openxmlformats.org/officeDocument/2006/relationships/tags" Target="../tags/tag934.xml"/><Relationship Id="rId68" Type="http://schemas.openxmlformats.org/officeDocument/2006/relationships/tags" Target="../tags/tag933.xml"/><Relationship Id="rId67" Type="http://schemas.openxmlformats.org/officeDocument/2006/relationships/tags" Target="../tags/tag932.xml"/><Relationship Id="rId66" Type="http://schemas.openxmlformats.org/officeDocument/2006/relationships/tags" Target="../tags/tag931.xml"/><Relationship Id="rId65" Type="http://schemas.openxmlformats.org/officeDocument/2006/relationships/tags" Target="../tags/tag930.xml"/><Relationship Id="rId64" Type="http://schemas.openxmlformats.org/officeDocument/2006/relationships/tags" Target="../tags/tag929.xml"/><Relationship Id="rId63" Type="http://schemas.openxmlformats.org/officeDocument/2006/relationships/tags" Target="../tags/tag928.xml"/><Relationship Id="rId62" Type="http://schemas.openxmlformats.org/officeDocument/2006/relationships/tags" Target="../tags/tag927.xml"/><Relationship Id="rId61" Type="http://schemas.openxmlformats.org/officeDocument/2006/relationships/tags" Target="../tags/tag926.xml"/><Relationship Id="rId60" Type="http://schemas.openxmlformats.org/officeDocument/2006/relationships/tags" Target="../tags/tag925.xml"/><Relationship Id="rId6" Type="http://schemas.openxmlformats.org/officeDocument/2006/relationships/tags" Target="../tags/tag871.xml"/><Relationship Id="rId59" Type="http://schemas.openxmlformats.org/officeDocument/2006/relationships/tags" Target="../tags/tag924.xml"/><Relationship Id="rId58" Type="http://schemas.openxmlformats.org/officeDocument/2006/relationships/tags" Target="../tags/tag923.xml"/><Relationship Id="rId57" Type="http://schemas.openxmlformats.org/officeDocument/2006/relationships/tags" Target="../tags/tag922.xml"/><Relationship Id="rId56" Type="http://schemas.openxmlformats.org/officeDocument/2006/relationships/tags" Target="../tags/tag921.xml"/><Relationship Id="rId55" Type="http://schemas.openxmlformats.org/officeDocument/2006/relationships/tags" Target="../tags/tag920.xml"/><Relationship Id="rId54" Type="http://schemas.openxmlformats.org/officeDocument/2006/relationships/tags" Target="../tags/tag919.xml"/><Relationship Id="rId53" Type="http://schemas.openxmlformats.org/officeDocument/2006/relationships/tags" Target="../tags/tag918.xml"/><Relationship Id="rId52" Type="http://schemas.openxmlformats.org/officeDocument/2006/relationships/tags" Target="../tags/tag917.xml"/><Relationship Id="rId51" Type="http://schemas.openxmlformats.org/officeDocument/2006/relationships/tags" Target="../tags/tag916.xml"/><Relationship Id="rId50" Type="http://schemas.openxmlformats.org/officeDocument/2006/relationships/tags" Target="../tags/tag915.xml"/><Relationship Id="rId5" Type="http://schemas.openxmlformats.org/officeDocument/2006/relationships/tags" Target="../tags/tag870.xml"/><Relationship Id="rId49" Type="http://schemas.openxmlformats.org/officeDocument/2006/relationships/tags" Target="../tags/tag914.xml"/><Relationship Id="rId48" Type="http://schemas.openxmlformats.org/officeDocument/2006/relationships/tags" Target="../tags/tag913.xml"/><Relationship Id="rId47" Type="http://schemas.openxmlformats.org/officeDocument/2006/relationships/tags" Target="../tags/tag912.xml"/><Relationship Id="rId46" Type="http://schemas.openxmlformats.org/officeDocument/2006/relationships/tags" Target="../tags/tag911.xml"/><Relationship Id="rId45" Type="http://schemas.openxmlformats.org/officeDocument/2006/relationships/tags" Target="../tags/tag910.xml"/><Relationship Id="rId44" Type="http://schemas.openxmlformats.org/officeDocument/2006/relationships/tags" Target="../tags/tag909.xml"/><Relationship Id="rId43" Type="http://schemas.openxmlformats.org/officeDocument/2006/relationships/tags" Target="../tags/tag908.xml"/><Relationship Id="rId42" Type="http://schemas.openxmlformats.org/officeDocument/2006/relationships/tags" Target="../tags/tag907.xml"/><Relationship Id="rId41" Type="http://schemas.openxmlformats.org/officeDocument/2006/relationships/tags" Target="../tags/tag906.xml"/><Relationship Id="rId40" Type="http://schemas.openxmlformats.org/officeDocument/2006/relationships/tags" Target="../tags/tag905.xml"/><Relationship Id="rId4" Type="http://schemas.openxmlformats.org/officeDocument/2006/relationships/tags" Target="../tags/tag869.xml"/><Relationship Id="rId39" Type="http://schemas.openxmlformats.org/officeDocument/2006/relationships/tags" Target="../tags/tag904.xml"/><Relationship Id="rId38" Type="http://schemas.openxmlformats.org/officeDocument/2006/relationships/tags" Target="../tags/tag903.xml"/><Relationship Id="rId37" Type="http://schemas.openxmlformats.org/officeDocument/2006/relationships/tags" Target="../tags/tag902.xml"/><Relationship Id="rId36" Type="http://schemas.openxmlformats.org/officeDocument/2006/relationships/tags" Target="../tags/tag901.xml"/><Relationship Id="rId35" Type="http://schemas.openxmlformats.org/officeDocument/2006/relationships/tags" Target="../tags/tag900.xml"/><Relationship Id="rId34" Type="http://schemas.openxmlformats.org/officeDocument/2006/relationships/tags" Target="../tags/tag899.xml"/><Relationship Id="rId33" Type="http://schemas.openxmlformats.org/officeDocument/2006/relationships/tags" Target="../tags/tag898.xml"/><Relationship Id="rId32" Type="http://schemas.openxmlformats.org/officeDocument/2006/relationships/tags" Target="../tags/tag897.xml"/><Relationship Id="rId31" Type="http://schemas.openxmlformats.org/officeDocument/2006/relationships/tags" Target="../tags/tag896.xml"/><Relationship Id="rId30" Type="http://schemas.openxmlformats.org/officeDocument/2006/relationships/tags" Target="../tags/tag895.xml"/><Relationship Id="rId3" Type="http://schemas.openxmlformats.org/officeDocument/2006/relationships/tags" Target="../tags/tag868.xml"/><Relationship Id="rId29" Type="http://schemas.openxmlformats.org/officeDocument/2006/relationships/tags" Target="../tags/tag894.xml"/><Relationship Id="rId28" Type="http://schemas.openxmlformats.org/officeDocument/2006/relationships/tags" Target="../tags/tag893.xml"/><Relationship Id="rId27" Type="http://schemas.openxmlformats.org/officeDocument/2006/relationships/tags" Target="../tags/tag892.xml"/><Relationship Id="rId26" Type="http://schemas.openxmlformats.org/officeDocument/2006/relationships/tags" Target="../tags/tag891.xml"/><Relationship Id="rId25" Type="http://schemas.openxmlformats.org/officeDocument/2006/relationships/tags" Target="../tags/tag890.xml"/><Relationship Id="rId24" Type="http://schemas.openxmlformats.org/officeDocument/2006/relationships/tags" Target="../tags/tag889.xml"/><Relationship Id="rId23" Type="http://schemas.openxmlformats.org/officeDocument/2006/relationships/tags" Target="../tags/tag888.xml"/><Relationship Id="rId22" Type="http://schemas.openxmlformats.org/officeDocument/2006/relationships/tags" Target="../tags/tag887.xml"/><Relationship Id="rId21" Type="http://schemas.openxmlformats.org/officeDocument/2006/relationships/tags" Target="../tags/tag886.xml"/><Relationship Id="rId20" Type="http://schemas.openxmlformats.org/officeDocument/2006/relationships/tags" Target="../tags/tag885.xml"/><Relationship Id="rId2" Type="http://schemas.openxmlformats.org/officeDocument/2006/relationships/tags" Target="../tags/tag867.xml"/><Relationship Id="rId19" Type="http://schemas.openxmlformats.org/officeDocument/2006/relationships/tags" Target="../tags/tag884.xml"/><Relationship Id="rId18" Type="http://schemas.openxmlformats.org/officeDocument/2006/relationships/tags" Target="../tags/tag883.xml"/><Relationship Id="rId17" Type="http://schemas.openxmlformats.org/officeDocument/2006/relationships/tags" Target="../tags/tag882.xml"/><Relationship Id="rId16" Type="http://schemas.openxmlformats.org/officeDocument/2006/relationships/tags" Target="../tags/tag881.xml"/><Relationship Id="rId15" Type="http://schemas.openxmlformats.org/officeDocument/2006/relationships/tags" Target="../tags/tag880.xml"/><Relationship Id="rId143" Type="http://schemas.openxmlformats.org/officeDocument/2006/relationships/notesSlide" Target="../notesSlides/notesSlide38.xml"/><Relationship Id="rId142" Type="http://schemas.openxmlformats.org/officeDocument/2006/relationships/slideLayout" Target="../slideLayouts/slideLayout7.xml"/><Relationship Id="rId141" Type="http://schemas.openxmlformats.org/officeDocument/2006/relationships/tags" Target="../tags/tag1005.xml"/><Relationship Id="rId140" Type="http://schemas.openxmlformats.org/officeDocument/2006/relationships/tags" Target="../tags/tag1004.xml"/><Relationship Id="rId14" Type="http://schemas.openxmlformats.org/officeDocument/2006/relationships/tags" Target="../tags/tag879.xml"/><Relationship Id="rId139" Type="http://schemas.openxmlformats.org/officeDocument/2006/relationships/tags" Target="../tags/tag1003.xml"/><Relationship Id="rId138" Type="http://schemas.openxmlformats.org/officeDocument/2006/relationships/tags" Target="../tags/tag1002.xml"/><Relationship Id="rId137" Type="http://schemas.openxmlformats.org/officeDocument/2006/relationships/tags" Target="../tags/tag1001.xml"/><Relationship Id="rId136" Type="http://schemas.openxmlformats.org/officeDocument/2006/relationships/image" Target="../media/image27.png"/><Relationship Id="rId135" Type="http://schemas.openxmlformats.org/officeDocument/2006/relationships/tags" Target="../tags/tag1000.xml"/><Relationship Id="rId134" Type="http://schemas.openxmlformats.org/officeDocument/2006/relationships/tags" Target="../tags/tag999.xml"/><Relationship Id="rId133" Type="http://schemas.openxmlformats.org/officeDocument/2006/relationships/tags" Target="../tags/tag998.xml"/><Relationship Id="rId132" Type="http://schemas.openxmlformats.org/officeDocument/2006/relationships/tags" Target="../tags/tag997.xml"/><Relationship Id="rId131" Type="http://schemas.openxmlformats.org/officeDocument/2006/relationships/tags" Target="../tags/tag996.xml"/><Relationship Id="rId130" Type="http://schemas.openxmlformats.org/officeDocument/2006/relationships/tags" Target="../tags/tag995.xml"/><Relationship Id="rId13" Type="http://schemas.openxmlformats.org/officeDocument/2006/relationships/tags" Target="../tags/tag878.xml"/><Relationship Id="rId129" Type="http://schemas.openxmlformats.org/officeDocument/2006/relationships/tags" Target="../tags/tag994.xml"/><Relationship Id="rId128" Type="http://schemas.openxmlformats.org/officeDocument/2006/relationships/tags" Target="../tags/tag993.xml"/><Relationship Id="rId127" Type="http://schemas.openxmlformats.org/officeDocument/2006/relationships/tags" Target="../tags/tag992.xml"/><Relationship Id="rId126" Type="http://schemas.openxmlformats.org/officeDocument/2006/relationships/tags" Target="../tags/tag991.xml"/><Relationship Id="rId125" Type="http://schemas.openxmlformats.org/officeDocument/2006/relationships/tags" Target="../tags/tag990.xml"/><Relationship Id="rId124" Type="http://schemas.openxmlformats.org/officeDocument/2006/relationships/tags" Target="../tags/tag989.xml"/><Relationship Id="rId123" Type="http://schemas.openxmlformats.org/officeDocument/2006/relationships/tags" Target="../tags/tag988.xml"/><Relationship Id="rId122" Type="http://schemas.openxmlformats.org/officeDocument/2006/relationships/tags" Target="../tags/tag987.xml"/><Relationship Id="rId121" Type="http://schemas.openxmlformats.org/officeDocument/2006/relationships/tags" Target="../tags/tag986.xml"/><Relationship Id="rId120" Type="http://schemas.openxmlformats.org/officeDocument/2006/relationships/tags" Target="../tags/tag985.xml"/><Relationship Id="rId12" Type="http://schemas.openxmlformats.org/officeDocument/2006/relationships/tags" Target="../tags/tag877.xml"/><Relationship Id="rId119" Type="http://schemas.openxmlformats.org/officeDocument/2006/relationships/tags" Target="../tags/tag984.xml"/><Relationship Id="rId118" Type="http://schemas.openxmlformats.org/officeDocument/2006/relationships/tags" Target="../tags/tag983.xml"/><Relationship Id="rId117" Type="http://schemas.openxmlformats.org/officeDocument/2006/relationships/tags" Target="../tags/tag982.xml"/><Relationship Id="rId116" Type="http://schemas.openxmlformats.org/officeDocument/2006/relationships/tags" Target="../tags/tag981.xml"/><Relationship Id="rId115" Type="http://schemas.openxmlformats.org/officeDocument/2006/relationships/tags" Target="../tags/tag980.xml"/><Relationship Id="rId114" Type="http://schemas.openxmlformats.org/officeDocument/2006/relationships/tags" Target="../tags/tag979.xml"/><Relationship Id="rId113" Type="http://schemas.openxmlformats.org/officeDocument/2006/relationships/tags" Target="../tags/tag978.xml"/><Relationship Id="rId112" Type="http://schemas.openxmlformats.org/officeDocument/2006/relationships/tags" Target="../tags/tag977.xml"/><Relationship Id="rId111" Type="http://schemas.openxmlformats.org/officeDocument/2006/relationships/tags" Target="../tags/tag976.xml"/><Relationship Id="rId110" Type="http://schemas.openxmlformats.org/officeDocument/2006/relationships/tags" Target="../tags/tag975.xml"/><Relationship Id="rId11" Type="http://schemas.openxmlformats.org/officeDocument/2006/relationships/tags" Target="../tags/tag876.xml"/><Relationship Id="rId109" Type="http://schemas.openxmlformats.org/officeDocument/2006/relationships/tags" Target="../tags/tag974.xml"/><Relationship Id="rId108" Type="http://schemas.openxmlformats.org/officeDocument/2006/relationships/tags" Target="../tags/tag973.xml"/><Relationship Id="rId107" Type="http://schemas.openxmlformats.org/officeDocument/2006/relationships/tags" Target="../tags/tag972.xml"/><Relationship Id="rId106" Type="http://schemas.openxmlformats.org/officeDocument/2006/relationships/tags" Target="../tags/tag971.xml"/><Relationship Id="rId105" Type="http://schemas.openxmlformats.org/officeDocument/2006/relationships/tags" Target="../tags/tag970.xml"/><Relationship Id="rId104" Type="http://schemas.openxmlformats.org/officeDocument/2006/relationships/tags" Target="../tags/tag969.xml"/><Relationship Id="rId103" Type="http://schemas.openxmlformats.org/officeDocument/2006/relationships/tags" Target="../tags/tag968.xml"/><Relationship Id="rId102" Type="http://schemas.openxmlformats.org/officeDocument/2006/relationships/tags" Target="../tags/tag967.xml"/><Relationship Id="rId101" Type="http://schemas.openxmlformats.org/officeDocument/2006/relationships/tags" Target="../tags/tag966.xml"/><Relationship Id="rId100" Type="http://schemas.openxmlformats.org/officeDocument/2006/relationships/tags" Target="../tags/tag965.xml"/><Relationship Id="rId10" Type="http://schemas.openxmlformats.org/officeDocument/2006/relationships/tags" Target="../tags/tag875.xml"/><Relationship Id="rId1" Type="http://schemas.openxmlformats.org/officeDocument/2006/relationships/tags" Target="../tags/tag866.xml"/></Relationships>
</file>

<file path=ppt/slides/_rels/slide41.xml.rels><?xml version="1.0" encoding="UTF-8" standalone="yes"?>
<Relationships xmlns="http://schemas.openxmlformats.org/package/2006/relationships"><Relationship Id="rId9" Type="http://schemas.openxmlformats.org/officeDocument/2006/relationships/tags" Target="../tags/tag1016.xml"/><Relationship Id="rId8" Type="http://schemas.openxmlformats.org/officeDocument/2006/relationships/tags" Target="../tags/tag1015.xml"/><Relationship Id="rId7" Type="http://schemas.openxmlformats.org/officeDocument/2006/relationships/tags" Target="../tags/tag1014.xml"/><Relationship Id="rId6" Type="http://schemas.openxmlformats.org/officeDocument/2006/relationships/tags" Target="../tags/tag1013.xml"/><Relationship Id="rId5" Type="http://schemas.openxmlformats.org/officeDocument/2006/relationships/tags" Target="../tags/tag1012.xml"/><Relationship Id="rId4" Type="http://schemas.openxmlformats.org/officeDocument/2006/relationships/tags" Target="../tags/tag1011.xml"/><Relationship Id="rId3" Type="http://schemas.openxmlformats.org/officeDocument/2006/relationships/tags" Target="../tags/tag1010.xml"/><Relationship Id="rId2" Type="http://schemas.openxmlformats.org/officeDocument/2006/relationships/image" Target="../media/image28.png"/><Relationship Id="rId18" Type="http://schemas.openxmlformats.org/officeDocument/2006/relationships/notesSlide" Target="../notesSlides/notesSlide39.xml"/><Relationship Id="rId17" Type="http://schemas.openxmlformats.org/officeDocument/2006/relationships/slideLayout" Target="../slideLayouts/slideLayout7.xml"/><Relationship Id="rId16" Type="http://schemas.openxmlformats.org/officeDocument/2006/relationships/tags" Target="../tags/tag1023.xml"/><Relationship Id="rId15" Type="http://schemas.openxmlformats.org/officeDocument/2006/relationships/tags" Target="../tags/tag1022.xml"/><Relationship Id="rId14" Type="http://schemas.openxmlformats.org/officeDocument/2006/relationships/tags" Target="../tags/tag1021.xml"/><Relationship Id="rId13" Type="http://schemas.openxmlformats.org/officeDocument/2006/relationships/tags" Target="../tags/tag1020.xml"/><Relationship Id="rId12" Type="http://schemas.openxmlformats.org/officeDocument/2006/relationships/tags" Target="../tags/tag1019.xml"/><Relationship Id="rId11" Type="http://schemas.openxmlformats.org/officeDocument/2006/relationships/tags" Target="../tags/tag1018.xml"/><Relationship Id="rId10" Type="http://schemas.openxmlformats.org/officeDocument/2006/relationships/tags" Target="../tags/tag1017.xml"/><Relationship Id="rId1" Type="http://schemas.openxmlformats.org/officeDocument/2006/relationships/tags" Target="../tags/tag1009.xml"/></Relationships>
</file>

<file path=ppt/slides/_rels/slide42.xml.rels><?xml version="1.0" encoding="UTF-8" standalone="yes"?>
<Relationships xmlns="http://schemas.openxmlformats.org/package/2006/relationships"><Relationship Id="rId9" Type="http://schemas.openxmlformats.org/officeDocument/2006/relationships/tags" Target="../tags/tag1034.xml"/><Relationship Id="rId8" Type="http://schemas.openxmlformats.org/officeDocument/2006/relationships/tags" Target="../tags/tag1033.xml"/><Relationship Id="rId7" Type="http://schemas.openxmlformats.org/officeDocument/2006/relationships/tags" Target="../tags/tag1032.xml"/><Relationship Id="rId6" Type="http://schemas.openxmlformats.org/officeDocument/2006/relationships/tags" Target="../tags/tag1031.xml"/><Relationship Id="rId5" Type="http://schemas.openxmlformats.org/officeDocument/2006/relationships/tags" Target="../tags/tag1030.xml"/><Relationship Id="rId4" Type="http://schemas.openxmlformats.org/officeDocument/2006/relationships/tags" Target="../tags/tag1029.xml"/><Relationship Id="rId3" Type="http://schemas.openxmlformats.org/officeDocument/2006/relationships/tags" Target="../tags/tag1028.xml"/><Relationship Id="rId2" Type="http://schemas.openxmlformats.org/officeDocument/2006/relationships/image" Target="../media/image29.png"/><Relationship Id="rId13" Type="http://schemas.openxmlformats.org/officeDocument/2006/relationships/notesSlide" Target="../notesSlides/notesSlide40.xml"/><Relationship Id="rId12" Type="http://schemas.openxmlformats.org/officeDocument/2006/relationships/slideLayout" Target="../slideLayouts/slideLayout7.xml"/><Relationship Id="rId11" Type="http://schemas.openxmlformats.org/officeDocument/2006/relationships/tags" Target="../tags/tag1036.xml"/><Relationship Id="rId10" Type="http://schemas.openxmlformats.org/officeDocument/2006/relationships/tags" Target="../tags/tag1035.xml"/><Relationship Id="rId1" Type="http://schemas.openxmlformats.org/officeDocument/2006/relationships/tags" Target="../tags/tag1027.xml"/></Relationships>
</file>

<file path=ppt/slides/_rels/slide43.xml.rels><?xml version="1.0" encoding="UTF-8" standalone="yes"?>
<Relationships xmlns="http://schemas.openxmlformats.org/package/2006/relationships"><Relationship Id="rId9" Type="http://schemas.openxmlformats.org/officeDocument/2006/relationships/tags" Target="../tags/tag1046.xml"/><Relationship Id="rId8" Type="http://schemas.openxmlformats.org/officeDocument/2006/relationships/tags" Target="../tags/tag1045.xml"/><Relationship Id="rId7" Type="http://schemas.openxmlformats.org/officeDocument/2006/relationships/tags" Target="../tags/tag1044.xml"/><Relationship Id="rId6" Type="http://schemas.openxmlformats.org/officeDocument/2006/relationships/tags" Target="../tags/tag1043.xml"/><Relationship Id="rId5" Type="http://schemas.openxmlformats.org/officeDocument/2006/relationships/tags" Target="../tags/tag1042.xml"/><Relationship Id="rId4" Type="http://schemas.openxmlformats.org/officeDocument/2006/relationships/image" Target="NULL" TargetMode="External"/><Relationship Id="rId3" Type="http://schemas.openxmlformats.org/officeDocument/2006/relationships/image" Target="../media/image30.png"/><Relationship Id="rId2" Type="http://schemas.openxmlformats.org/officeDocument/2006/relationships/tags" Target="../tags/tag1041.xml"/><Relationship Id="rId11" Type="http://schemas.openxmlformats.org/officeDocument/2006/relationships/notesSlide" Target="../notesSlides/notesSlide41.xml"/><Relationship Id="rId10" Type="http://schemas.openxmlformats.org/officeDocument/2006/relationships/slideLayout" Target="../slideLayouts/slideLayout14.xml"/><Relationship Id="rId1" Type="http://schemas.openxmlformats.org/officeDocument/2006/relationships/tags" Target="../tags/tag1040.xml"/></Relationships>
</file>

<file path=ppt/slides/_rels/slide44.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tags" Target="../tags/tag1054.xml"/><Relationship Id="rId4" Type="http://schemas.openxmlformats.org/officeDocument/2006/relationships/tags" Target="../tags/tag1053.xml"/><Relationship Id="rId3" Type="http://schemas.openxmlformats.org/officeDocument/2006/relationships/tags" Target="../tags/tag1052.xml"/><Relationship Id="rId2" Type="http://schemas.openxmlformats.org/officeDocument/2006/relationships/tags" Target="../tags/tag1051.xml"/><Relationship Id="rId1" Type="http://schemas.openxmlformats.org/officeDocument/2006/relationships/tags" Target="../tags/tag1050.xml"/></Relationships>
</file>

<file path=ppt/slides/_rels/slide45.xml.rels><?xml version="1.0" encoding="UTF-8" standalone="yes"?>
<Relationships xmlns="http://schemas.openxmlformats.org/package/2006/relationships"><Relationship Id="rId9" Type="http://schemas.openxmlformats.org/officeDocument/2006/relationships/tags" Target="../tags/tag1063.xml"/><Relationship Id="rId8" Type="http://schemas.openxmlformats.org/officeDocument/2006/relationships/tags" Target="../tags/tag1062.xml"/><Relationship Id="rId7" Type="http://schemas.openxmlformats.org/officeDocument/2006/relationships/tags" Target="../tags/tag1061.xml"/><Relationship Id="rId6" Type="http://schemas.openxmlformats.org/officeDocument/2006/relationships/tags" Target="../tags/tag1060.xml"/><Relationship Id="rId5" Type="http://schemas.openxmlformats.org/officeDocument/2006/relationships/tags" Target="../tags/tag1059.xml"/><Relationship Id="rId4" Type="http://schemas.openxmlformats.org/officeDocument/2006/relationships/tags" Target="../tags/tag1058.xml"/><Relationship Id="rId3" Type="http://schemas.openxmlformats.org/officeDocument/2006/relationships/tags" Target="../tags/tag1057.xml"/><Relationship Id="rId2" Type="http://schemas.openxmlformats.org/officeDocument/2006/relationships/tags" Target="../tags/tag1056.xml"/><Relationship Id="rId11" Type="http://schemas.openxmlformats.org/officeDocument/2006/relationships/notesSlide" Target="../notesSlides/notesSlide42.xml"/><Relationship Id="rId10" Type="http://schemas.openxmlformats.org/officeDocument/2006/relationships/slideLayout" Target="../slideLayouts/slideLayout7.xml"/><Relationship Id="rId1" Type="http://schemas.openxmlformats.org/officeDocument/2006/relationships/tags" Target="../tags/tag1055.xml"/></Relationships>
</file>

<file path=ppt/slides/_rels/slide46.xml.rels><?xml version="1.0" encoding="UTF-8" standalone="yes"?>
<Relationships xmlns="http://schemas.openxmlformats.org/package/2006/relationships"><Relationship Id="rId8" Type="http://schemas.openxmlformats.org/officeDocument/2006/relationships/notesSlide" Target="../notesSlides/notesSlide43.xml"/><Relationship Id="rId7" Type="http://schemas.openxmlformats.org/officeDocument/2006/relationships/slideLayout" Target="../slideLayouts/slideLayout7.xml"/><Relationship Id="rId6" Type="http://schemas.openxmlformats.org/officeDocument/2006/relationships/tags" Target="../tags/tag1072.xml"/><Relationship Id="rId5" Type="http://schemas.openxmlformats.org/officeDocument/2006/relationships/tags" Target="../tags/tag1071.xml"/><Relationship Id="rId4" Type="http://schemas.openxmlformats.org/officeDocument/2006/relationships/tags" Target="../tags/tag1070.xml"/><Relationship Id="rId3" Type="http://schemas.openxmlformats.org/officeDocument/2006/relationships/tags" Target="../tags/tag1069.xml"/><Relationship Id="rId2" Type="http://schemas.openxmlformats.org/officeDocument/2006/relationships/tags" Target="../tags/tag1068.xml"/><Relationship Id="rId1" Type="http://schemas.openxmlformats.org/officeDocument/2006/relationships/tags" Target="../tags/tag1067.xml"/></Relationships>
</file>

<file path=ppt/slides/_rels/slide47.xml.rels><?xml version="1.0" encoding="UTF-8" standalone="yes"?>
<Relationships xmlns="http://schemas.openxmlformats.org/package/2006/relationships"><Relationship Id="rId9" Type="http://schemas.openxmlformats.org/officeDocument/2006/relationships/tags" Target="../tags/tag1082.xml"/><Relationship Id="rId8" Type="http://schemas.openxmlformats.org/officeDocument/2006/relationships/tags" Target="../tags/tag1081.xml"/><Relationship Id="rId7" Type="http://schemas.openxmlformats.org/officeDocument/2006/relationships/tags" Target="../tags/tag1080.xml"/><Relationship Id="rId6" Type="http://schemas.openxmlformats.org/officeDocument/2006/relationships/tags" Target="../tags/tag1079.xml"/><Relationship Id="rId5" Type="http://schemas.openxmlformats.org/officeDocument/2006/relationships/image" Target="../media/image33.png"/><Relationship Id="rId4" Type="http://schemas.openxmlformats.org/officeDocument/2006/relationships/tags" Target="../tags/tag1078.xml"/><Relationship Id="rId3" Type="http://schemas.openxmlformats.org/officeDocument/2006/relationships/tags" Target="../tags/tag1077.xml"/><Relationship Id="rId2" Type="http://schemas.openxmlformats.org/officeDocument/2006/relationships/image" Target="../media/image32.png"/><Relationship Id="rId19" Type="http://schemas.openxmlformats.org/officeDocument/2006/relationships/notesSlide" Target="../notesSlides/notesSlide44.xml"/><Relationship Id="rId18" Type="http://schemas.openxmlformats.org/officeDocument/2006/relationships/slideLayout" Target="../slideLayouts/slideLayout7.xml"/><Relationship Id="rId17" Type="http://schemas.openxmlformats.org/officeDocument/2006/relationships/tags" Target="../tags/tag1090.xml"/><Relationship Id="rId16" Type="http://schemas.openxmlformats.org/officeDocument/2006/relationships/tags" Target="../tags/tag1089.xml"/><Relationship Id="rId15" Type="http://schemas.openxmlformats.org/officeDocument/2006/relationships/tags" Target="../tags/tag1088.xml"/><Relationship Id="rId14" Type="http://schemas.openxmlformats.org/officeDocument/2006/relationships/tags" Target="../tags/tag1087.xml"/><Relationship Id="rId13" Type="http://schemas.openxmlformats.org/officeDocument/2006/relationships/tags" Target="../tags/tag1086.xml"/><Relationship Id="rId12" Type="http://schemas.openxmlformats.org/officeDocument/2006/relationships/tags" Target="../tags/tag1085.xml"/><Relationship Id="rId11" Type="http://schemas.openxmlformats.org/officeDocument/2006/relationships/tags" Target="../tags/tag1084.xml"/><Relationship Id="rId10" Type="http://schemas.openxmlformats.org/officeDocument/2006/relationships/tags" Target="../tags/tag1083.xml"/><Relationship Id="rId1" Type="http://schemas.openxmlformats.org/officeDocument/2006/relationships/tags" Target="../tags/tag1076.xml"/></Relationships>
</file>

<file path=ppt/slides/_rels/slide48.xml.rels><?xml version="1.0" encoding="UTF-8" standalone="yes"?>
<Relationships xmlns="http://schemas.openxmlformats.org/package/2006/relationships"><Relationship Id="rId9" Type="http://schemas.openxmlformats.org/officeDocument/2006/relationships/tags" Target="../tags/tag1102.xml"/><Relationship Id="rId8" Type="http://schemas.openxmlformats.org/officeDocument/2006/relationships/tags" Target="../tags/tag1101.xml"/><Relationship Id="rId7" Type="http://schemas.openxmlformats.org/officeDocument/2006/relationships/tags" Target="../tags/tag1100.xml"/><Relationship Id="rId6" Type="http://schemas.openxmlformats.org/officeDocument/2006/relationships/tags" Target="../tags/tag1099.xml"/><Relationship Id="rId5" Type="http://schemas.openxmlformats.org/officeDocument/2006/relationships/tags" Target="../tags/tag1098.xml"/><Relationship Id="rId4" Type="http://schemas.openxmlformats.org/officeDocument/2006/relationships/tags" Target="../tags/tag1097.xml"/><Relationship Id="rId35" Type="http://schemas.openxmlformats.org/officeDocument/2006/relationships/notesSlide" Target="../notesSlides/notesSlide45.xml"/><Relationship Id="rId34" Type="http://schemas.openxmlformats.org/officeDocument/2006/relationships/slideLayout" Target="../slideLayouts/slideLayout7.xml"/><Relationship Id="rId33" Type="http://schemas.openxmlformats.org/officeDocument/2006/relationships/tags" Target="../tags/tag1126.xml"/><Relationship Id="rId32" Type="http://schemas.openxmlformats.org/officeDocument/2006/relationships/tags" Target="../tags/tag1125.xml"/><Relationship Id="rId31" Type="http://schemas.openxmlformats.org/officeDocument/2006/relationships/tags" Target="../tags/tag1124.xml"/><Relationship Id="rId30" Type="http://schemas.openxmlformats.org/officeDocument/2006/relationships/tags" Target="../tags/tag1123.xml"/><Relationship Id="rId3" Type="http://schemas.openxmlformats.org/officeDocument/2006/relationships/tags" Target="../tags/tag1096.xml"/><Relationship Id="rId29" Type="http://schemas.openxmlformats.org/officeDocument/2006/relationships/tags" Target="../tags/tag1122.xml"/><Relationship Id="rId28" Type="http://schemas.openxmlformats.org/officeDocument/2006/relationships/tags" Target="../tags/tag1121.xml"/><Relationship Id="rId27" Type="http://schemas.openxmlformats.org/officeDocument/2006/relationships/tags" Target="../tags/tag1120.xml"/><Relationship Id="rId26" Type="http://schemas.openxmlformats.org/officeDocument/2006/relationships/tags" Target="../tags/tag1119.xml"/><Relationship Id="rId25" Type="http://schemas.openxmlformats.org/officeDocument/2006/relationships/tags" Target="../tags/tag1118.xml"/><Relationship Id="rId24" Type="http://schemas.openxmlformats.org/officeDocument/2006/relationships/tags" Target="../tags/tag1117.xml"/><Relationship Id="rId23" Type="http://schemas.openxmlformats.org/officeDocument/2006/relationships/tags" Target="../tags/tag1116.xml"/><Relationship Id="rId22" Type="http://schemas.openxmlformats.org/officeDocument/2006/relationships/tags" Target="../tags/tag1115.xml"/><Relationship Id="rId21" Type="http://schemas.openxmlformats.org/officeDocument/2006/relationships/tags" Target="../tags/tag1114.xml"/><Relationship Id="rId20" Type="http://schemas.openxmlformats.org/officeDocument/2006/relationships/tags" Target="../tags/tag1113.xml"/><Relationship Id="rId2" Type="http://schemas.openxmlformats.org/officeDocument/2006/relationships/tags" Target="../tags/tag1095.xml"/><Relationship Id="rId19" Type="http://schemas.openxmlformats.org/officeDocument/2006/relationships/tags" Target="../tags/tag1112.xml"/><Relationship Id="rId18" Type="http://schemas.openxmlformats.org/officeDocument/2006/relationships/tags" Target="../tags/tag1111.xml"/><Relationship Id="rId17" Type="http://schemas.openxmlformats.org/officeDocument/2006/relationships/tags" Target="../tags/tag1110.xml"/><Relationship Id="rId16" Type="http://schemas.openxmlformats.org/officeDocument/2006/relationships/tags" Target="../tags/tag1109.xml"/><Relationship Id="rId15" Type="http://schemas.openxmlformats.org/officeDocument/2006/relationships/tags" Target="../tags/tag1108.xml"/><Relationship Id="rId14" Type="http://schemas.openxmlformats.org/officeDocument/2006/relationships/tags" Target="../tags/tag1107.xml"/><Relationship Id="rId13" Type="http://schemas.openxmlformats.org/officeDocument/2006/relationships/tags" Target="../tags/tag1106.xml"/><Relationship Id="rId12" Type="http://schemas.openxmlformats.org/officeDocument/2006/relationships/tags" Target="../tags/tag1105.xml"/><Relationship Id="rId11" Type="http://schemas.openxmlformats.org/officeDocument/2006/relationships/tags" Target="../tags/tag1104.xml"/><Relationship Id="rId10" Type="http://schemas.openxmlformats.org/officeDocument/2006/relationships/tags" Target="../tags/tag1103.xml"/><Relationship Id="rId1" Type="http://schemas.openxmlformats.org/officeDocument/2006/relationships/tags" Target="../tags/tag1094.xml"/></Relationships>
</file>

<file path=ppt/slides/_rels/slide5.xml.rels><?xml version="1.0" encoding="UTF-8" standalone="yes"?>
<Relationships xmlns="http://schemas.openxmlformats.org/package/2006/relationships"><Relationship Id="rId9" Type="http://schemas.openxmlformats.org/officeDocument/2006/relationships/themeOverride" Target="../theme/themeOverride3.xml"/><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tags" Target="../tags/tag147.xml"/><Relationship Id="rId3" Type="http://schemas.openxmlformats.org/officeDocument/2006/relationships/tags" Target="../tags/tag146.xml"/><Relationship Id="rId2" Type="http://schemas.openxmlformats.org/officeDocument/2006/relationships/tags" Target="../tags/tag145.xml"/><Relationship Id="rId11" Type="http://schemas.openxmlformats.org/officeDocument/2006/relationships/notesSlide" Target="../notesSlides/notesSlide5.xml"/><Relationship Id="rId10" Type="http://schemas.openxmlformats.org/officeDocument/2006/relationships/slideLayout" Target="../slideLayouts/slideLayout3.xml"/><Relationship Id="rId1" Type="http://schemas.openxmlformats.org/officeDocument/2006/relationships/tags" Target="../tags/tag144.xml"/></Relationships>
</file>

<file path=ppt/slides/_rels/slide6.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6" Type="http://schemas.openxmlformats.org/officeDocument/2006/relationships/notesSlide" Target="../notesSlides/notesSlide6.xml"/><Relationship Id="rId25" Type="http://schemas.openxmlformats.org/officeDocument/2006/relationships/slideLayout" Target="../slideLayouts/slideLayout2.xml"/><Relationship Id="rId24" Type="http://schemas.openxmlformats.org/officeDocument/2006/relationships/tags" Target="../tags/tag177.xml"/><Relationship Id="rId23" Type="http://schemas.openxmlformats.org/officeDocument/2006/relationships/tags" Target="../tags/tag176.xml"/><Relationship Id="rId22" Type="http://schemas.openxmlformats.org/officeDocument/2006/relationships/tags" Target="../tags/tag175.xml"/><Relationship Id="rId21" Type="http://schemas.openxmlformats.org/officeDocument/2006/relationships/tags" Target="../tags/tag174.xml"/><Relationship Id="rId20" Type="http://schemas.openxmlformats.org/officeDocument/2006/relationships/tags" Target="../tags/tag173.xml"/><Relationship Id="rId2" Type="http://schemas.openxmlformats.org/officeDocument/2006/relationships/tags" Target="../tags/tag156.xml"/><Relationship Id="rId19" Type="http://schemas.openxmlformats.org/officeDocument/2006/relationships/tags" Target="../tags/tag172.xml"/><Relationship Id="rId18" Type="http://schemas.openxmlformats.org/officeDocument/2006/relationships/tags" Target="../tags/tag171.xml"/><Relationship Id="rId17" Type="http://schemas.openxmlformats.org/officeDocument/2006/relationships/tags" Target="../tags/tag170.xml"/><Relationship Id="rId16" Type="http://schemas.openxmlformats.org/officeDocument/2006/relationships/tags" Target="../tags/tag169.xml"/><Relationship Id="rId15" Type="http://schemas.openxmlformats.org/officeDocument/2006/relationships/tags" Target="../tags/tag168.xml"/><Relationship Id="rId14" Type="http://schemas.openxmlformats.org/officeDocument/2006/relationships/tags" Target="../tags/tag167.xml"/><Relationship Id="rId13" Type="http://schemas.openxmlformats.org/officeDocument/2006/relationships/tags" Target="../tags/tag166.xml"/><Relationship Id="rId12" Type="http://schemas.openxmlformats.org/officeDocument/2006/relationships/tags" Target="../tags/tag165.xml"/><Relationship Id="rId11" Type="http://schemas.openxmlformats.org/officeDocument/2006/relationships/tags" Target="../tags/tag164.xml"/><Relationship Id="rId10" Type="http://schemas.openxmlformats.org/officeDocument/2006/relationships/tags" Target="../tags/tag163.xml"/><Relationship Id="rId1" Type="http://schemas.openxmlformats.org/officeDocument/2006/relationships/tags" Target="../tags/tag155.xml"/></Relationships>
</file>

<file path=ppt/slides/_rels/slide7.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tags" Target="../tags/tag186.xml"/><Relationship Id="rId6" Type="http://schemas.openxmlformats.org/officeDocument/2006/relationships/image" Target="../media/image8.png"/><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0" Type="http://schemas.openxmlformats.org/officeDocument/2006/relationships/slideLayout" Target="../slideLayouts/slideLayout12.xml"/><Relationship Id="rId1" Type="http://schemas.openxmlformats.org/officeDocument/2006/relationships/tags" Target="../tags/tag181.xml"/></Relationships>
</file>

<file path=ppt/slides/_rels/slide8.xml.rels><?xml version="1.0" encoding="UTF-8" standalone="yes"?>
<Relationships xmlns="http://schemas.openxmlformats.org/package/2006/relationships"><Relationship Id="rId9" Type="http://schemas.openxmlformats.org/officeDocument/2006/relationships/tags" Target="../tags/tag196.xml"/><Relationship Id="rId8" Type="http://schemas.openxmlformats.org/officeDocument/2006/relationships/image" Target="../media/image9.jpeg"/><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5" Type="http://schemas.openxmlformats.org/officeDocument/2006/relationships/notesSlide" Target="../notesSlides/notesSlide7.xml"/><Relationship Id="rId34" Type="http://schemas.openxmlformats.org/officeDocument/2006/relationships/slideLayout" Target="../slideLayouts/slideLayout2.xml"/><Relationship Id="rId33" Type="http://schemas.openxmlformats.org/officeDocument/2006/relationships/tags" Target="../tags/tag220.xml"/><Relationship Id="rId32" Type="http://schemas.openxmlformats.org/officeDocument/2006/relationships/tags" Target="../tags/tag219.xml"/><Relationship Id="rId31" Type="http://schemas.openxmlformats.org/officeDocument/2006/relationships/tags" Target="../tags/tag218.xml"/><Relationship Id="rId30" Type="http://schemas.openxmlformats.org/officeDocument/2006/relationships/tags" Target="../tags/tag217.xml"/><Relationship Id="rId3" Type="http://schemas.openxmlformats.org/officeDocument/2006/relationships/tags" Target="../tags/tag191.xml"/><Relationship Id="rId29" Type="http://schemas.openxmlformats.org/officeDocument/2006/relationships/tags" Target="../tags/tag216.xml"/><Relationship Id="rId28" Type="http://schemas.openxmlformats.org/officeDocument/2006/relationships/tags" Target="../tags/tag215.xml"/><Relationship Id="rId27" Type="http://schemas.openxmlformats.org/officeDocument/2006/relationships/tags" Target="../tags/tag214.xml"/><Relationship Id="rId26" Type="http://schemas.openxmlformats.org/officeDocument/2006/relationships/tags" Target="../tags/tag213.xml"/><Relationship Id="rId25" Type="http://schemas.openxmlformats.org/officeDocument/2006/relationships/tags" Target="../tags/tag212.xml"/><Relationship Id="rId24" Type="http://schemas.openxmlformats.org/officeDocument/2006/relationships/tags" Target="../tags/tag211.xml"/><Relationship Id="rId23" Type="http://schemas.openxmlformats.org/officeDocument/2006/relationships/tags" Target="../tags/tag210.xml"/><Relationship Id="rId22" Type="http://schemas.openxmlformats.org/officeDocument/2006/relationships/tags" Target="../tags/tag209.xml"/><Relationship Id="rId21" Type="http://schemas.openxmlformats.org/officeDocument/2006/relationships/tags" Target="../tags/tag208.xml"/><Relationship Id="rId20" Type="http://schemas.openxmlformats.org/officeDocument/2006/relationships/tags" Target="../tags/tag207.xml"/><Relationship Id="rId2" Type="http://schemas.openxmlformats.org/officeDocument/2006/relationships/tags" Target="../tags/tag190.xml"/><Relationship Id="rId19" Type="http://schemas.openxmlformats.org/officeDocument/2006/relationships/tags" Target="../tags/tag206.xml"/><Relationship Id="rId18" Type="http://schemas.openxmlformats.org/officeDocument/2006/relationships/tags" Target="../tags/tag205.xml"/><Relationship Id="rId17" Type="http://schemas.openxmlformats.org/officeDocument/2006/relationships/tags" Target="../tags/tag204.xml"/><Relationship Id="rId16" Type="http://schemas.openxmlformats.org/officeDocument/2006/relationships/tags" Target="../tags/tag203.xml"/><Relationship Id="rId15" Type="http://schemas.openxmlformats.org/officeDocument/2006/relationships/tags" Target="../tags/tag202.xml"/><Relationship Id="rId14" Type="http://schemas.openxmlformats.org/officeDocument/2006/relationships/tags" Target="../tags/tag201.xml"/><Relationship Id="rId13" Type="http://schemas.openxmlformats.org/officeDocument/2006/relationships/tags" Target="../tags/tag200.xml"/><Relationship Id="rId12" Type="http://schemas.openxmlformats.org/officeDocument/2006/relationships/tags" Target="../tags/tag199.xml"/><Relationship Id="rId11" Type="http://schemas.openxmlformats.org/officeDocument/2006/relationships/tags" Target="../tags/tag198.xml"/><Relationship Id="rId10" Type="http://schemas.openxmlformats.org/officeDocument/2006/relationships/tags" Target="../tags/tag197.xml"/><Relationship Id="rId1" Type="http://schemas.openxmlformats.org/officeDocument/2006/relationships/tags" Target="../tags/tag189.xml"/></Relationships>
</file>

<file path=ppt/slides/_rels/slide9.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image" Target="../media/image11.png"/><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image" Target="../media/image10.png"/><Relationship Id="rId34" Type="http://schemas.openxmlformats.org/officeDocument/2006/relationships/notesSlide" Target="../notesSlides/notesSlide8.xml"/><Relationship Id="rId33" Type="http://schemas.openxmlformats.org/officeDocument/2006/relationships/slideLayout" Target="../slideLayouts/slideLayout7.xml"/><Relationship Id="rId32" Type="http://schemas.openxmlformats.org/officeDocument/2006/relationships/tags" Target="../tags/tag253.xml"/><Relationship Id="rId31" Type="http://schemas.openxmlformats.org/officeDocument/2006/relationships/tags" Target="../tags/tag252.xml"/><Relationship Id="rId30" Type="http://schemas.openxmlformats.org/officeDocument/2006/relationships/tags" Target="../tags/tag251.xml"/><Relationship Id="rId3" Type="http://schemas.openxmlformats.org/officeDocument/2006/relationships/tags" Target="../tags/tag226.xml"/><Relationship Id="rId29" Type="http://schemas.openxmlformats.org/officeDocument/2006/relationships/tags" Target="../tags/tag250.xml"/><Relationship Id="rId28" Type="http://schemas.openxmlformats.org/officeDocument/2006/relationships/tags" Target="../tags/tag249.xml"/><Relationship Id="rId27" Type="http://schemas.openxmlformats.org/officeDocument/2006/relationships/tags" Target="../tags/tag248.xml"/><Relationship Id="rId26" Type="http://schemas.openxmlformats.org/officeDocument/2006/relationships/tags" Target="../tags/tag247.xml"/><Relationship Id="rId25" Type="http://schemas.openxmlformats.org/officeDocument/2006/relationships/tags" Target="../tags/tag246.xml"/><Relationship Id="rId24" Type="http://schemas.openxmlformats.org/officeDocument/2006/relationships/tags" Target="../tags/tag245.xml"/><Relationship Id="rId23" Type="http://schemas.openxmlformats.org/officeDocument/2006/relationships/tags" Target="../tags/tag244.xml"/><Relationship Id="rId22" Type="http://schemas.openxmlformats.org/officeDocument/2006/relationships/tags" Target="../tags/tag243.xml"/><Relationship Id="rId21" Type="http://schemas.openxmlformats.org/officeDocument/2006/relationships/tags" Target="../tags/tag242.xml"/><Relationship Id="rId20" Type="http://schemas.openxmlformats.org/officeDocument/2006/relationships/tags" Target="../tags/tag241.xml"/><Relationship Id="rId2" Type="http://schemas.openxmlformats.org/officeDocument/2006/relationships/tags" Target="../tags/tag225.xml"/><Relationship Id="rId19" Type="http://schemas.openxmlformats.org/officeDocument/2006/relationships/tags" Target="../tags/tag240.xml"/><Relationship Id="rId18" Type="http://schemas.openxmlformats.org/officeDocument/2006/relationships/tags" Target="../tags/tag239.xml"/><Relationship Id="rId17" Type="http://schemas.openxmlformats.org/officeDocument/2006/relationships/tags" Target="../tags/tag238.xml"/><Relationship Id="rId16" Type="http://schemas.openxmlformats.org/officeDocument/2006/relationships/tags" Target="../tags/tag237.xml"/><Relationship Id="rId15" Type="http://schemas.openxmlformats.org/officeDocument/2006/relationships/tags" Target="../tags/tag236.xml"/><Relationship Id="rId14" Type="http://schemas.openxmlformats.org/officeDocument/2006/relationships/tags" Target="../tags/tag235.xml"/><Relationship Id="rId13" Type="http://schemas.openxmlformats.org/officeDocument/2006/relationships/tags" Target="../tags/tag23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tags" Target="../tags/tag2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矩形 15"/>
          <p:cNvSpPr/>
          <p:nvPr>
            <p:custDataLst>
              <p:tags r:id="rId1"/>
            </p:custDataLst>
          </p:nvPr>
        </p:nvSpPr>
        <p:spPr>
          <a:xfrm>
            <a:off x="6510655" y="-635"/>
            <a:ext cx="5709920" cy="6882130"/>
          </a:xfrm>
          <a:prstGeom prst="rect">
            <a:avLst/>
          </a:prstGeom>
          <a:solidFill>
            <a:srgbClr val="E5D4EB">
              <a:alpha val="7000"/>
            </a:srgb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132715" y="0"/>
            <a:ext cx="6643370" cy="6858000"/>
          </a:xfrm>
          <a:prstGeom prst="rect">
            <a:avLst/>
          </a:prstGeom>
          <a:solidFill>
            <a:srgbClr val="BBADC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15" name="图片 14"/>
          <p:cNvPicPr>
            <a:picLocks noChangeAspect="1"/>
          </p:cNvPicPr>
          <p:nvPr>
            <p:custDataLst>
              <p:tags r:id="rId3"/>
            </p:custDataLst>
          </p:nvPr>
        </p:nvPicPr>
        <p:blipFill>
          <a:blip r:embed="rId4"/>
          <a:stretch>
            <a:fillRect/>
          </a:stretch>
        </p:blipFill>
        <p:spPr>
          <a:xfrm>
            <a:off x="-132715" y="2540"/>
            <a:ext cx="4935855" cy="6878955"/>
          </a:xfrm>
          <a:prstGeom prst="rect">
            <a:avLst/>
          </a:prstGeom>
        </p:spPr>
      </p:pic>
      <p:sp>
        <p:nvSpPr>
          <p:cNvPr id="5" name="矩形 4"/>
          <p:cNvSpPr/>
          <p:nvPr>
            <p:custDataLst>
              <p:tags r:id="rId5"/>
            </p:custDataLst>
          </p:nvPr>
        </p:nvSpPr>
        <p:spPr>
          <a:xfrm>
            <a:off x="-132715" y="0"/>
            <a:ext cx="4936490" cy="6857365"/>
          </a:xfrm>
          <a:prstGeom prst="rect">
            <a:avLst/>
          </a:prstGeom>
          <a:solidFill>
            <a:srgbClr val="E5D4EB">
              <a:alpha val="36863"/>
            </a:srgb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24" name="PA_菱形 23"/>
          <p:cNvSpPr/>
          <p:nvPr>
            <p:custDataLst>
              <p:tags r:id="rId6"/>
            </p:custDataLst>
          </p:nvPr>
        </p:nvSpPr>
        <p:spPr>
          <a:xfrm>
            <a:off x="2161840" y="1599578"/>
            <a:ext cx="602250" cy="602250"/>
          </a:xfrm>
          <a:prstGeom prst="diamond">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25" name="PA_菱形 23"/>
          <p:cNvSpPr/>
          <p:nvPr>
            <p:custDataLst>
              <p:tags r:id="rId7"/>
            </p:custDataLst>
          </p:nvPr>
        </p:nvSpPr>
        <p:spPr>
          <a:xfrm>
            <a:off x="2763757" y="856158"/>
            <a:ext cx="422417" cy="422417"/>
          </a:xfrm>
          <a:prstGeom prst="diamond">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grpSp>
        <p:nvGrpSpPr>
          <p:cNvPr id="34" name="组合 33"/>
          <p:cNvGrpSpPr/>
          <p:nvPr>
            <p:custDataLst>
              <p:tags r:id="rId8"/>
            </p:custDataLst>
          </p:nvPr>
        </p:nvGrpSpPr>
        <p:grpSpPr>
          <a:xfrm rot="16200000" flipH="1">
            <a:off x="4789946" y="2710786"/>
            <a:ext cx="1442024" cy="719424"/>
            <a:chOff x="2467503" y="4400363"/>
            <a:chExt cx="1442024" cy="719424"/>
          </a:xfrm>
        </p:grpSpPr>
        <p:cxnSp>
          <p:nvCxnSpPr>
            <p:cNvPr id="31" name="PA_直接连接符 30"/>
            <p:cNvCxnSpPr/>
            <p:nvPr>
              <p:custDataLst>
                <p:tags r:id="rId9"/>
              </p:custDataLst>
            </p:nvPr>
          </p:nvCxnSpPr>
          <p:spPr>
            <a:xfrm flipH="1">
              <a:off x="3190897" y="4401156"/>
              <a:ext cx="718630" cy="718631"/>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PA_直接连接符 30"/>
            <p:cNvCxnSpPr/>
            <p:nvPr>
              <p:custDataLst>
                <p:tags r:id="rId10"/>
              </p:custDataLst>
            </p:nvPr>
          </p:nvCxnSpPr>
          <p:spPr>
            <a:xfrm rot="5400000" flipH="1">
              <a:off x="2467504" y="4400362"/>
              <a:ext cx="718630" cy="718631"/>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0" name="PA_菱形 23"/>
          <p:cNvSpPr/>
          <p:nvPr>
            <p:custDataLst>
              <p:tags r:id="rId11"/>
            </p:custDataLst>
          </p:nvPr>
        </p:nvSpPr>
        <p:spPr>
          <a:xfrm>
            <a:off x="2139442" y="563860"/>
            <a:ext cx="288637" cy="288637"/>
          </a:xfrm>
          <a:prstGeom prst="diamond">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grpSp>
        <p:nvGrpSpPr>
          <p:cNvPr id="59" name="PA_组合 58"/>
          <p:cNvGrpSpPr/>
          <p:nvPr>
            <p:custDataLst>
              <p:tags r:id="rId12"/>
            </p:custDataLst>
          </p:nvPr>
        </p:nvGrpSpPr>
        <p:grpSpPr>
          <a:xfrm>
            <a:off x="5182600" y="5711062"/>
            <a:ext cx="369806" cy="856603"/>
            <a:chOff x="6697441" y="5773974"/>
            <a:chExt cx="439960" cy="1019104"/>
          </a:xfrm>
        </p:grpSpPr>
        <p:grpSp>
          <p:nvGrpSpPr>
            <p:cNvPr id="50" name="PA_组合 49"/>
            <p:cNvGrpSpPr/>
            <p:nvPr>
              <p:custDataLst>
                <p:tags r:id="rId13"/>
              </p:custDataLst>
            </p:nvPr>
          </p:nvGrpSpPr>
          <p:grpSpPr>
            <a:xfrm>
              <a:off x="6698167" y="6159623"/>
              <a:ext cx="439234" cy="219131"/>
              <a:chOff x="2467501" y="4444780"/>
              <a:chExt cx="1442026" cy="719417"/>
            </a:xfrm>
          </p:grpSpPr>
          <p:cxnSp>
            <p:nvCxnSpPr>
              <p:cNvPr id="51" name="PA_直接连接符 30"/>
              <p:cNvCxnSpPr/>
              <p:nvPr>
                <p:custDataLst>
                  <p:tags r:id="rId14"/>
                </p:custDataLst>
              </p:nvPr>
            </p:nvCxnSpPr>
            <p:spPr>
              <a:xfrm flipH="1">
                <a:off x="3190895" y="4445567"/>
                <a:ext cx="718632" cy="71863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PA_直接连接符 30"/>
              <p:cNvCxnSpPr/>
              <p:nvPr>
                <p:custDataLst>
                  <p:tags r:id="rId15"/>
                </p:custDataLst>
              </p:nvPr>
            </p:nvCxnSpPr>
            <p:spPr>
              <a:xfrm rot="5400000" flipH="1">
                <a:off x="2467503" y="4444778"/>
                <a:ext cx="718630" cy="718633"/>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3" name="PA_组合 49"/>
            <p:cNvGrpSpPr/>
            <p:nvPr>
              <p:custDataLst>
                <p:tags r:id="rId16"/>
              </p:custDataLst>
            </p:nvPr>
          </p:nvGrpSpPr>
          <p:grpSpPr>
            <a:xfrm>
              <a:off x="6698167" y="5773974"/>
              <a:ext cx="439233" cy="219133"/>
              <a:chOff x="2467503" y="4400363"/>
              <a:chExt cx="1442024" cy="719424"/>
            </a:xfrm>
          </p:grpSpPr>
          <p:cxnSp>
            <p:nvCxnSpPr>
              <p:cNvPr id="54" name="PA_直接连接符 30"/>
              <p:cNvCxnSpPr/>
              <p:nvPr>
                <p:custDataLst>
                  <p:tags r:id="rId17"/>
                </p:custDataLst>
              </p:nvPr>
            </p:nvCxnSpPr>
            <p:spPr>
              <a:xfrm flipH="1">
                <a:off x="3190897" y="4401156"/>
                <a:ext cx="718630" cy="718631"/>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PA_直接连接符 30"/>
              <p:cNvCxnSpPr/>
              <p:nvPr>
                <p:custDataLst>
                  <p:tags r:id="rId18"/>
                </p:custDataLst>
              </p:nvPr>
            </p:nvCxnSpPr>
            <p:spPr>
              <a:xfrm rot="5400000" flipH="1">
                <a:off x="2467504" y="4400362"/>
                <a:ext cx="718630" cy="718631"/>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6" name="PA_组合 49"/>
            <p:cNvGrpSpPr/>
            <p:nvPr>
              <p:custDataLst>
                <p:tags r:id="rId19"/>
              </p:custDataLst>
            </p:nvPr>
          </p:nvGrpSpPr>
          <p:grpSpPr>
            <a:xfrm>
              <a:off x="6697441" y="6573945"/>
              <a:ext cx="439233" cy="219133"/>
              <a:chOff x="2467503" y="4400363"/>
              <a:chExt cx="1442024" cy="719424"/>
            </a:xfrm>
          </p:grpSpPr>
          <p:cxnSp>
            <p:nvCxnSpPr>
              <p:cNvPr id="57" name="PA_直接连接符 30"/>
              <p:cNvCxnSpPr/>
              <p:nvPr>
                <p:custDataLst>
                  <p:tags r:id="rId20"/>
                </p:custDataLst>
              </p:nvPr>
            </p:nvCxnSpPr>
            <p:spPr>
              <a:xfrm flipH="1">
                <a:off x="3190897" y="4401156"/>
                <a:ext cx="718630" cy="718631"/>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PA_直接连接符 30"/>
              <p:cNvCxnSpPr/>
              <p:nvPr>
                <p:custDataLst>
                  <p:tags r:id="rId21"/>
                </p:custDataLst>
              </p:nvPr>
            </p:nvCxnSpPr>
            <p:spPr>
              <a:xfrm rot="5400000" flipH="1">
                <a:off x="2467504" y="4400362"/>
                <a:ext cx="718630" cy="718631"/>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8" name="PA_菱形 23"/>
          <p:cNvSpPr/>
          <p:nvPr>
            <p:custDataLst>
              <p:tags r:id="rId22"/>
            </p:custDataLst>
          </p:nvPr>
        </p:nvSpPr>
        <p:spPr>
          <a:xfrm flipH="1">
            <a:off x="7662210" y="1632598"/>
            <a:ext cx="602250" cy="602250"/>
          </a:xfrm>
          <a:prstGeom prst="diamond">
            <a:avLst/>
          </a:prstGeom>
          <a:solidFill>
            <a:srgbClr val="BBADC0"/>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9" name="PA_菱形 23"/>
          <p:cNvSpPr/>
          <p:nvPr>
            <p:custDataLst>
              <p:tags r:id="rId23"/>
            </p:custDataLst>
          </p:nvPr>
        </p:nvSpPr>
        <p:spPr>
          <a:xfrm flipH="1">
            <a:off x="8377157" y="852983"/>
            <a:ext cx="422417" cy="422417"/>
          </a:xfrm>
          <a:prstGeom prst="diamond">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PA_菱形 23"/>
          <p:cNvSpPr/>
          <p:nvPr>
            <p:custDataLst>
              <p:tags r:id="rId24"/>
            </p:custDataLst>
          </p:nvPr>
        </p:nvSpPr>
        <p:spPr>
          <a:xfrm flipH="1">
            <a:off x="10817987" y="1310620"/>
            <a:ext cx="288637" cy="288637"/>
          </a:xfrm>
          <a:prstGeom prst="diamond">
            <a:avLst/>
          </a:prstGeom>
          <a:solidFill>
            <a:srgbClr val="BBAD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custDataLst>
              <p:tags r:id="rId25"/>
            </p:custDataLst>
          </p:nvPr>
        </p:nvSpPr>
        <p:spPr>
          <a:xfrm>
            <a:off x="8724900" y="1490345"/>
            <a:ext cx="2534285" cy="829945"/>
          </a:xfrm>
          <a:prstGeom prst="rect">
            <a:avLst/>
          </a:prstGeom>
          <a:noFill/>
        </p:spPr>
        <p:txBody>
          <a:bodyPr wrap="square" rtlCol="0">
            <a:spAutoFit/>
          </a:bodyPr>
          <a:lstStyle/>
          <a:p>
            <a:r>
              <a:rPr lang="zh-CN" altLang="en-US" sz="48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48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8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节</a:t>
            </a:r>
            <a:endParaRPr lang="en-US" altLang="zh-CN" sz="48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26"/>
            </p:custDataLst>
          </p:nvPr>
        </p:nvSpPr>
        <p:spPr>
          <a:xfrm>
            <a:off x="6363335" y="2505075"/>
            <a:ext cx="5354320" cy="829945"/>
          </a:xfrm>
          <a:prstGeom prst="rect">
            <a:avLst/>
          </a:prstGeom>
          <a:noFill/>
        </p:spPr>
        <p:txBody>
          <a:bodyPr wrap="square" rtlCol="0">
            <a:spAutoFit/>
          </a:bodyPr>
          <a:lstStyle/>
          <a:p>
            <a:pPr algn="r"/>
            <a:r>
              <a:rPr lang="zh-CN" altLang="en-US" sz="4800">
                <a:latin typeface="Times New Roman" panose="02020603050405020304" pitchFamily="18" charset="0"/>
                <a:ea typeface="微软雅黑" panose="020B0503020204020204" pitchFamily="34" charset="-122"/>
                <a:cs typeface="Times New Roman" panose="02020603050405020304" pitchFamily="18" charset="0"/>
              </a:rPr>
              <a:t>细胞生活的环境</a:t>
            </a:r>
            <a:endParaRPr lang="zh-CN" altLang="en-US" sz="480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文本框 6"/>
          <p:cNvSpPr txBox="1"/>
          <p:nvPr>
            <p:custDataLst>
              <p:tags r:id="rId27"/>
            </p:custDataLst>
          </p:nvPr>
        </p:nvSpPr>
        <p:spPr>
          <a:xfrm>
            <a:off x="6387465" y="3894455"/>
            <a:ext cx="5729605" cy="645160"/>
          </a:xfrm>
          <a:prstGeom prst="rect">
            <a:avLst/>
          </a:prstGeom>
          <a:noFill/>
        </p:spPr>
        <p:txBody>
          <a:bodyPr wrap="square" rtlCol="0">
            <a:spAutoFit/>
          </a:bodyPr>
          <a:lstStyle/>
          <a:p>
            <a:pPr algn="r"/>
            <a:r>
              <a:rPr lang="zh-CN" altLang="en-US" sz="3600">
                <a:solidFill>
                  <a:schemeClr val="tx1">
                    <a:lumMod val="65000"/>
                    <a:lumOff val="35000"/>
                  </a:schemeClr>
                </a:solidFill>
                <a:latin typeface="Times New Roman" panose="02020603050405020304" pitchFamily="18" charset="0"/>
                <a:cs typeface="Times New Roman" panose="02020603050405020304" pitchFamily="18" charset="0"/>
                <a:sym typeface="MF LiHei (Noncommercial)"/>
              </a:rPr>
              <a:t>第</a:t>
            </a:r>
            <a:r>
              <a:rPr lang="en-US" altLang="zh-CN" sz="3600">
                <a:solidFill>
                  <a:schemeClr val="tx1">
                    <a:lumMod val="65000"/>
                    <a:lumOff val="35000"/>
                  </a:schemeClr>
                </a:solidFill>
                <a:latin typeface="Times New Roman" panose="02020603050405020304" pitchFamily="18" charset="0"/>
                <a:cs typeface="Times New Roman" panose="02020603050405020304" pitchFamily="18" charset="0"/>
                <a:sym typeface="MF LiHei (Noncommercial)"/>
              </a:rPr>
              <a:t>1</a:t>
            </a:r>
            <a:r>
              <a:rPr lang="zh-CN" altLang="en-US" sz="3600">
                <a:solidFill>
                  <a:schemeClr val="tx1">
                    <a:lumMod val="65000"/>
                    <a:lumOff val="35000"/>
                  </a:schemeClr>
                </a:solidFill>
                <a:latin typeface="Times New Roman" panose="02020603050405020304" pitchFamily="18" charset="0"/>
                <a:cs typeface="Times New Roman" panose="02020603050405020304" pitchFamily="18" charset="0"/>
                <a:sym typeface="MF LiHei (Noncommercial)"/>
              </a:rPr>
              <a:t>章 人体的内环境与稳态</a:t>
            </a:r>
            <a:endParaRPr lang="en-US" altLang="zh-CN" sz="3600">
              <a:solidFill>
                <a:schemeClr val="tx1">
                  <a:lumMod val="65000"/>
                  <a:lumOff val="35000"/>
                </a:schemeClr>
              </a:solidFill>
              <a:latin typeface="Times New Roman" panose="02020603050405020304" pitchFamily="18" charset="0"/>
              <a:cs typeface="Times New Roman" panose="02020603050405020304" pitchFamily="18" charset="0"/>
              <a:sym typeface="MF LiHei (Noncommercial)"/>
            </a:endParaRPr>
          </a:p>
        </p:txBody>
      </p:sp>
      <p:pic>
        <p:nvPicPr>
          <p:cNvPr id="6" name="图片 5"/>
          <p:cNvPicPr>
            <a:picLocks noChangeAspect="1"/>
          </p:cNvPicPr>
          <p:nvPr>
            <p:custDataLst>
              <p:tags r:id="rId28"/>
            </p:custDataLst>
          </p:nvPr>
        </p:nvPicPr>
        <p:blipFill>
          <a:blip r:embed="rId29"/>
          <a:stretch>
            <a:fillRect/>
          </a:stretch>
        </p:blipFill>
        <p:spPr>
          <a:xfrm>
            <a:off x="10177780" y="0"/>
            <a:ext cx="1895475" cy="298450"/>
          </a:xfrm>
          <a:prstGeom prst="rect">
            <a:avLst/>
          </a:prstGeom>
        </p:spPr>
      </p:pic>
      <p:sp>
        <p:nvSpPr>
          <p:cNvPr id="10" name="文本框 9"/>
          <p:cNvSpPr txBox="1"/>
          <p:nvPr>
            <p:custDataLst>
              <p:tags r:id="rId30"/>
            </p:custDataLst>
          </p:nvPr>
        </p:nvSpPr>
        <p:spPr>
          <a:xfrm>
            <a:off x="0" y="0"/>
            <a:ext cx="6096635" cy="514350"/>
          </a:xfrm>
          <a:prstGeom prst="rect">
            <a:avLst/>
          </a:prstGeom>
          <a:noFill/>
        </p:spPr>
        <p:txBody>
          <a:bodyPr wrap="square" rtlCol="0" anchor="t">
            <a:noAutofit/>
          </a:bodyPr>
          <a:lstStyle/>
          <a:p>
            <a:pPr algn="dist"/>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人教版</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生物</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选择性必修</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1+#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50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290">
                                          <p:stCondLst>
                                            <p:cond delay="0"/>
                                          </p:stCondLst>
                                        </p:cTn>
                                        <p:tgtEl>
                                          <p:spTgt spid="24"/>
                                        </p:tgtEl>
                                      </p:cBhvr>
                                    </p:animEffect>
                                    <p:anim calcmode="lin" valueType="num">
                                      <p:cBhvr>
                                        <p:cTn id="12" dur="911"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3" dur="332"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4" dur="332" tmFilter="0, 0; 0.125,0.2665; 0.25,0.4; 0.375,0.465; 0.5,0.5;  0.625,0.535; 0.75,0.6; 0.875,0.7335; 1,1">
                                          <p:stCondLst>
                                            <p:cond delay="332"/>
                                          </p:stCondLst>
                                        </p:cTn>
                                        <p:tgtEl>
                                          <p:spTgt spid="24"/>
                                        </p:tgtEl>
                                        <p:attrNameLst>
                                          <p:attrName>ppt_y</p:attrName>
                                        </p:attrNameLst>
                                      </p:cBhvr>
                                      <p:tavLst>
                                        <p:tav tm="0" fmla="#ppt_y-sin(pi*$)/9">
                                          <p:val>
                                            <p:fltVal val="0"/>
                                          </p:val>
                                        </p:tav>
                                        <p:tav tm="100000">
                                          <p:val>
                                            <p:fltVal val="1"/>
                                          </p:val>
                                        </p:tav>
                                      </p:tavLst>
                                    </p:anim>
                                    <p:anim calcmode="lin" valueType="num">
                                      <p:cBhvr>
                                        <p:cTn id="15" dur="166" tmFilter="0, 0; 0.125,0.2665; 0.25,0.4; 0.375,0.465; 0.5,0.5;  0.625,0.535; 0.75,0.6; 0.875,0.7335; 1,1">
                                          <p:stCondLst>
                                            <p:cond delay="662"/>
                                          </p:stCondLst>
                                        </p:cTn>
                                        <p:tgtEl>
                                          <p:spTgt spid="24"/>
                                        </p:tgtEl>
                                        <p:attrNameLst>
                                          <p:attrName>ppt_y</p:attrName>
                                        </p:attrNameLst>
                                      </p:cBhvr>
                                      <p:tavLst>
                                        <p:tav tm="0" fmla="#ppt_y-sin(pi*$)/27">
                                          <p:val>
                                            <p:fltVal val="0"/>
                                          </p:val>
                                        </p:tav>
                                        <p:tav tm="100000">
                                          <p:val>
                                            <p:fltVal val="1"/>
                                          </p:val>
                                        </p:tav>
                                      </p:tavLst>
                                    </p:anim>
                                    <p:anim calcmode="lin" valueType="num">
                                      <p:cBhvr>
                                        <p:cTn id="16" dur="82" tmFilter="0, 0; 0.125,0.2665; 0.25,0.4; 0.375,0.465; 0.5,0.5;  0.625,0.535; 0.75,0.6; 0.875,0.7335; 1,1">
                                          <p:stCondLst>
                                            <p:cond delay="828"/>
                                          </p:stCondLst>
                                        </p:cTn>
                                        <p:tgtEl>
                                          <p:spTgt spid="24"/>
                                        </p:tgtEl>
                                        <p:attrNameLst>
                                          <p:attrName>ppt_y</p:attrName>
                                        </p:attrNameLst>
                                      </p:cBhvr>
                                      <p:tavLst>
                                        <p:tav tm="0" fmla="#ppt_y-sin(pi*$)/81">
                                          <p:val>
                                            <p:fltVal val="0"/>
                                          </p:val>
                                        </p:tav>
                                        <p:tav tm="100000">
                                          <p:val>
                                            <p:fltVal val="1"/>
                                          </p:val>
                                        </p:tav>
                                      </p:tavLst>
                                    </p:anim>
                                    <p:animScale>
                                      <p:cBhvr>
                                        <p:cTn id="17" dur="13">
                                          <p:stCondLst>
                                            <p:cond delay="325"/>
                                          </p:stCondLst>
                                        </p:cTn>
                                        <p:tgtEl>
                                          <p:spTgt spid="24"/>
                                        </p:tgtEl>
                                      </p:cBhvr>
                                      <p:to x="100000" y="60000"/>
                                    </p:animScale>
                                    <p:animScale>
                                      <p:cBhvr>
                                        <p:cTn id="18" dur="83" decel="50000">
                                          <p:stCondLst>
                                            <p:cond delay="338"/>
                                          </p:stCondLst>
                                        </p:cTn>
                                        <p:tgtEl>
                                          <p:spTgt spid="24"/>
                                        </p:tgtEl>
                                      </p:cBhvr>
                                      <p:to x="100000" y="100000"/>
                                    </p:animScale>
                                    <p:animScale>
                                      <p:cBhvr>
                                        <p:cTn id="19" dur="13">
                                          <p:stCondLst>
                                            <p:cond delay="656"/>
                                          </p:stCondLst>
                                        </p:cTn>
                                        <p:tgtEl>
                                          <p:spTgt spid="24"/>
                                        </p:tgtEl>
                                      </p:cBhvr>
                                      <p:to x="100000" y="80000"/>
                                    </p:animScale>
                                    <p:animScale>
                                      <p:cBhvr>
                                        <p:cTn id="20" dur="83" decel="50000">
                                          <p:stCondLst>
                                            <p:cond delay="669"/>
                                          </p:stCondLst>
                                        </p:cTn>
                                        <p:tgtEl>
                                          <p:spTgt spid="24"/>
                                        </p:tgtEl>
                                      </p:cBhvr>
                                      <p:to x="100000" y="100000"/>
                                    </p:animScale>
                                    <p:animScale>
                                      <p:cBhvr>
                                        <p:cTn id="21" dur="13">
                                          <p:stCondLst>
                                            <p:cond delay="821"/>
                                          </p:stCondLst>
                                        </p:cTn>
                                        <p:tgtEl>
                                          <p:spTgt spid="24"/>
                                        </p:tgtEl>
                                      </p:cBhvr>
                                      <p:to x="100000" y="90000"/>
                                    </p:animScale>
                                    <p:animScale>
                                      <p:cBhvr>
                                        <p:cTn id="22" dur="83" decel="50000">
                                          <p:stCondLst>
                                            <p:cond delay="834"/>
                                          </p:stCondLst>
                                        </p:cTn>
                                        <p:tgtEl>
                                          <p:spTgt spid="24"/>
                                        </p:tgtEl>
                                      </p:cBhvr>
                                      <p:to x="100000" y="100000"/>
                                    </p:animScale>
                                    <p:animScale>
                                      <p:cBhvr>
                                        <p:cTn id="23" dur="13">
                                          <p:stCondLst>
                                            <p:cond delay="904"/>
                                          </p:stCondLst>
                                        </p:cTn>
                                        <p:tgtEl>
                                          <p:spTgt spid="24"/>
                                        </p:tgtEl>
                                      </p:cBhvr>
                                      <p:to x="100000" y="95000"/>
                                    </p:animScale>
                                    <p:animScale>
                                      <p:cBhvr>
                                        <p:cTn id="24" dur="83" decel="50000">
                                          <p:stCondLst>
                                            <p:cond delay="917"/>
                                          </p:stCondLst>
                                        </p:cTn>
                                        <p:tgtEl>
                                          <p:spTgt spid="24"/>
                                        </p:tgtEl>
                                      </p:cBhvr>
                                      <p:to x="100000" y="100000"/>
                                    </p:animScale>
                                  </p:childTnLst>
                                </p:cTn>
                              </p:par>
                              <p:par>
                                <p:cTn id="25" presetID="26" presetClass="entr" presetSubtype="0" fill="hold" grpId="0" nodeType="withEffect">
                                  <p:stCondLst>
                                    <p:cond delay="75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290">
                                          <p:stCondLst>
                                            <p:cond delay="0"/>
                                          </p:stCondLst>
                                        </p:cTn>
                                        <p:tgtEl>
                                          <p:spTgt spid="25"/>
                                        </p:tgtEl>
                                      </p:cBhvr>
                                    </p:animEffect>
                                    <p:anim calcmode="lin" valueType="num">
                                      <p:cBhvr>
                                        <p:cTn id="28" dur="911"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9" dur="332"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0" dur="332" tmFilter="0, 0; 0.125,0.2665; 0.25,0.4; 0.375,0.465; 0.5,0.5;  0.625,0.535; 0.75,0.6; 0.875,0.7335; 1,1">
                                          <p:stCondLst>
                                            <p:cond delay="332"/>
                                          </p:stCondLst>
                                        </p:cTn>
                                        <p:tgtEl>
                                          <p:spTgt spid="25"/>
                                        </p:tgtEl>
                                        <p:attrNameLst>
                                          <p:attrName>ppt_y</p:attrName>
                                        </p:attrNameLst>
                                      </p:cBhvr>
                                      <p:tavLst>
                                        <p:tav tm="0" fmla="#ppt_y-sin(pi*$)/9">
                                          <p:val>
                                            <p:fltVal val="0"/>
                                          </p:val>
                                        </p:tav>
                                        <p:tav tm="100000">
                                          <p:val>
                                            <p:fltVal val="1"/>
                                          </p:val>
                                        </p:tav>
                                      </p:tavLst>
                                    </p:anim>
                                    <p:anim calcmode="lin" valueType="num">
                                      <p:cBhvr>
                                        <p:cTn id="31" dur="166" tmFilter="0, 0; 0.125,0.2665; 0.25,0.4; 0.375,0.465; 0.5,0.5;  0.625,0.535; 0.75,0.6; 0.875,0.7335; 1,1">
                                          <p:stCondLst>
                                            <p:cond delay="662"/>
                                          </p:stCondLst>
                                        </p:cTn>
                                        <p:tgtEl>
                                          <p:spTgt spid="25"/>
                                        </p:tgtEl>
                                        <p:attrNameLst>
                                          <p:attrName>ppt_y</p:attrName>
                                        </p:attrNameLst>
                                      </p:cBhvr>
                                      <p:tavLst>
                                        <p:tav tm="0" fmla="#ppt_y-sin(pi*$)/27">
                                          <p:val>
                                            <p:fltVal val="0"/>
                                          </p:val>
                                        </p:tav>
                                        <p:tav tm="100000">
                                          <p:val>
                                            <p:fltVal val="1"/>
                                          </p:val>
                                        </p:tav>
                                      </p:tavLst>
                                    </p:anim>
                                    <p:anim calcmode="lin" valueType="num">
                                      <p:cBhvr>
                                        <p:cTn id="32" dur="82" tmFilter="0, 0; 0.125,0.2665; 0.25,0.4; 0.375,0.465; 0.5,0.5;  0.625,0.535; 0.75,0.6; 0.875,0.7335; 1,1">
                                          <p:stCondLst>
                                            <p:cond delay="828"/>
                                          </p:stCondLst>
                                        </p:cTn>
                                        <p:tgtEl>
                                          <p:spTgt spid="25"/>
                                        </p:tgtEl>
                                        <p:attrNameLst>
                                          <p:attrName>ppt_y</p:attrName>
                                        </p:attrNameLst>
                                      </p:cBhvr>
                                      <p:tavLst>
                                        <p:tav tm="0" fmla="#ppt_y-sin(pi*$)/81">
                                          <p:val>
                                            <p:fltVal val="0"/>
                                          </p:val>
                                        </p:tav>
                                        <p:tav tm="100000">
                                          <p:val>
                                            <p:fltVal val="1"/>
                                          </p:val>
                                        </p:tav>
                                      </p:tavLst>
                                    </p:anim>
                                    <p:animScale>
                                      <p:cBhvr>
                                        <p:cTn id="33" dur="13">
                                          <p:stCondLst>
                                            <p:cond delay="325"/>
                                          </p:stCondLst>
                                        </p:cTn>
                                        <p:tgtEl>
                                          <p:spTgt spid="25"/>
                                        </p:tgtEl>
                                      </p:cBhvr>
                                      <p:to x="100000" y="60000"/>
                                    </p:animScale>
                                    <p:animScale>
                                      <p:cBhvr>
                                        <p:cTn id="34" dur="83" decel="50000">
                                          <p:stCondLst>
                                            <p:cond delay="338"/>
                                          </p:stCondLst>
                                        </p:cTn>
                                        <p:tgtEl>
                                          <p:spTgt spid="25"/>
                                        </p:tgtEl>
                                      </p:cBhvr>
                                      <p:to x="100000" y="100000"/>
                                    </p:animScale>
                                    <p:animScale>
                                      <p:cBhvr>
                                        <p:cTn id="35" dur="13">
                                          <p:stCondLst>
                                            <p:cond delay="656"/>
                                          </p:stCondLst>
                                        </p:cTn>
                                        <p:tgtEl>
                                          <p:spTgt spid="25"/>
                                        </p:tgtEl>
                                      </p:cBhvr>
                                      <p:to x="100000" y="80000"/>
                                    </p:animScale>
                                    <p:animScale>
                                      <p:cBhvr>
                                        <p:cTn id="36" dur="83" decel="50000">
                                          <p:stCondLst>
                                            <p:cond delay="669"/>
                                          </p:stCondLst>
                                        </p:cTn>
                                        <p:tgtEl>
                                          <p:spTgt spid="25"/>
                                        </p:tgtEl>
                                      </p:cBhvr>
                                      <p:to x="100000" y="100000"/>
                                    </p:animScale>
                                    <p:animScale>
                                      <p:cBhvr>
                                        <p:cTn id="37" dur="13">
                                          <p:stCondLst>
                                            <p:cond delay="821"/>
                                          </p:stCondLst>
                                        </p:cTn>
                                        <p:tgtEl>
                                          <p:spTgt spid="25"/>
                                        </p:tgtEl>
                                      </p:cBhvr>
                                      <p:to x="100000" y="90000"/>
                                    </p:animScale>
                                    <p:animScale>
                                      <p:cBhvr>
                                        <p:cTn id="38" dur="83" decel="50000">
                                          <p:stCondLst>
                                            <p:cond delay="834"/>
                                          </p:stCondLst>
                                        </p:cTn>
                                        <p:tgtEl>
                                          <p:spTgt spid="25"/>
                                        </p:tgtEl>
                                      </p:cBhvr>
                                      <p:to x="100000" y="100000"/>
                                    </p:animScale>
                                    <p:animScale>
                                      <p:cBhvr>
                                        <p:cTn id="39" dur="13">
                                          <p:stCondLst>
                                            <p:cond delay="904"/>
                                          </p:stCondLst>
                                        </p:cTn>
                                        <p:tgtEl>
                                          <p:spTgt spid="25"/>
                                        </p:tgtEl>
                                      </p:cBhvr>
                                      <p:to x="100000" y="95000"/>
                                    </p:animScale>
                                    <p:animScale>
                                      <p:cBhvr>
                                        <p:cTn id="40" dur="83" decel="50000">
                                          <p:stCondLst>
                                            <p:cond delay="917"/>
                                          </p:stCondLst>
                                        </p:cTn>
                                        <p:tgtEl>
                                          <p:spTgt spid="25"/>
                                        </p:tgtEl>
                                      </p:cBhvr>
                                      <p:to x="100000" y="100000"/>
                                    </p:animScale>
                                  </p:childTnLst>
                                </p:cTn>
                              </p:par>
                              <p:par>
                                <p:cTn id="41" presetID="26" presetClass="entr" presetSubtype="0" fill="hold" grpId="0" nodeType="withEffect">
                                  <p:stCondLst>
                                    <p:cond delay="250"/>
                                  </p:stCondLst>
                                  <p:childTnLst>
                                    <p:set>
                                      <p:cBhvr>
                                        <p:cTn id="42" dur="1" fill="hold">
                                          <p:stCondLst>
                                            <p:cond delay="0"/>
                                          </p:stCondLst>
                                        </p:cTn>
                                        <p:tgtEl>
                                          <p:spTgt spid="60"/>
                                        </p:tgtEl>
                                        <p:attrNameLst>
                                          <p:attrName>style.visibility</p:attrName>
                                        </p:attrNameLst>
                                      </p:cBhvr>
                                      <p:to>
                                        <p:strVal val="visible"/>
                                      </p:to>
                                    </p:set>
                                    <p:animEffect transition="in" filter="wipe(down)">
                                      <p:cBhvr>
                                        <p:cTn id="43" dur="290">
                                          <p:stCondLst>
                                            <p:cond delay="0"/>
                                          </p:stCondLst>
                                        </p:cTn>
                                        <p:tgtEl>
                                          <p:spTgt spid="60"/>
                                        </p:tgtEl>
                                      </p:cBhvr>
                                    </p:animEffect>
                                    <p:anim calcmode="lin" valueType="num">
                                      <p:cBhvr>
                                        <p:cTn id="44" dur="911"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60"/>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60"/>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60"/>
                                        </p:tgtEl>
                                        <p:attrNameLst>
                                          <p:attrName>ppt_y</p:attrName>
                                        </p:attrNameLst>
                                      </p:cBhvr>
                                      <p:tavLst>
                                        <p:tav tm="0" fmla="#ppt_y-sin(pi*$)/81">
                                          <p:val>
                                            <p:fltVal val="0"/>
                                          </p:val>
                                        </p:tav>
                                        <p:tav tm="100000">
                                          <p:val>
                                            <p:fltVal val="1"/>
                                          </p:val>
                                        </p:tav>
                                      </p:tavLst>
                                    </p:anim>
                                    <p:animScale>
                                      <p:cBhvr>
                                        <p:cTn id="49" dur="13">
                                          <p:stCondLst>
                                            <p:cond delay="325"/>
                                          </p:stCondLst>
                                        </p:cTn>
                                        <p:tgtEl>
                                          <p:spTgt spid="60"/>
                                        </p:tgtEl>
                                      </p:cBhvr>
                                      <p:to x="100000" y="60000"/>
                                    </p:animScale>
                                    <p:animScale>
                                      <p:cBhvr>
                                        <p:cTn id="50" dur="83" decel="50000">
                                          <p:stCondLst>
                                            <p:cond delay="338"/>
                                          </p:stCondLst>
                                        </p:cTn>
                                        <p:tgtEl>
                                          <p:spTgt spid="60"/>
                                        </p:tgtEl>
                                      </p:cBhvr>
                                      <p:to x="100000" y="100000"/>
                                    </p:animScale>
                                    <p:animScale>
                                      <p:cBhvr>
                                        <p:cTn id="51" dur="13">
                                          <p:stCondLst>
                                            <p:cond delay="656"/>
                                          </p:stCondLst>
                                        </p:cTn>
                                        <p:tgtEl>
                                          <p:spTgt spid="60"/>
                                        </p:tgtEl>
                                      </p:cBhvr>
                                      <p:to x="100000" y="80000"/>
                                    </p:animScale>
                                    <p:animScale>
                                      <p:cBhvr>
                                        <p:cTn id="52" dur="83" decel="50000">
                                          <p:stCondLst>
                                            <p:cond delay="669"/>
                                          </p:stCondLst>
                                        </p:cTn>
                                        <p:tgtEl>
                                          <p:spTgt spid="60"/>
                                        </p:tgtEl>
                                      </p:cBhvr>
                                      <p:to x="100000" y="100000"/>
                                    </p:animScale>
                                    <p:animScale>
                                      <p:cBhvr>
                                        <p:cTn id="53" dur="13">
                                          <p:stCondLst>
                                            <p:cond delay="821"/>
                                          </p:stCondLst>
                                        </p:cTn>
                                        <p:tgtEl>
                                          <p:spTgt spid="60"/>
                                        </p:tgtEl>
                                      </p:cBhvr>
                                      <p:to x="100000" y="90000"/>
                                    </p:animScale>
                                    <p:animScale>
                                      <p:cBhvr>
                                        <p:cTn id="54" dur="83" decel="50000">
                                          <p:stCondLst>
                                            <p:cond delay="834"/>
                                          </p:stCondLst>
                                        </p:cTn>
                                        <p:tgtEl>
                                          <p:spTgt spid="60"/>
                                        </p:tgtEl>
                                      </p:cBhvr>
                                      <p:to x="100000" y="100000"/>
                                    </p:animScale>
                                    <p:animScale>
                                      <p:cBhvr>
                                        <p:cTn id="55" dur="13">
                                          <p:stCondLst>
                                            <p:cond delay="904"/>
                                          </p:stCondLst>
                                        </p:cTn>
                                        <p:tgtEl>
                                          <p:spTgt spid="60"/>
                                        </p:tgtEl>
                                      </p:cBhvr>
                                      <p:to x="100000" y="95000"/>
                                    </p:animScale>
                                    <p:animScale>
                                      <p:cBhvr>
                                        <p:cTn id="56" dur="83" decel="50000">
                                          <p:stCondLst>
                                            <p:cond delay="917"/>
                                          </p:stCondLst>
                                        </p:cTn>
                                        <p:tgtEl>
                                          <p:spTgt spid="60"/>
                                        </p:tgtEl>
                                      </p:cBhvr>
                                      <p:to x="100000" y="100000"/>
                                    </p:animScale>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000"/>
                            </p:stCondLst>
                            <p:childTnLst>
                              <p:par>
                                <p:cTn id="62" presetID="26" presetClass="emph" presetSubtype="0" repeatCount="indefinite" fill="hold" nodeType="afterEffect">
                                  <p:stCondLst>
                                    <p:cond delay="0"/>
                                  </p:stCondLst>
                                  <p:endCondLst>
                                    <p:cond evt="onNext" delay="0">
                                      <p:tgtEl>
                                        <p:sldTgt/>
                                      </p:tgtEl>
                                    </p:cond>
                                  </p:endCondLst>
                                  <p:childTnLst>
                                    <p:animEffect transition="out" filter="fade">
                                      <p:cBhvr>
                                        <p:cTn id="63" dur="500" tmFilter="0, 0; .2, .5; .8, .5; 1, 0"/>
                                        <p:tgtEl>
                                          <p:spTgt spid="59"/>
                                        </p:tgtEl>
                                      </p:cBhvr>
                                    </p:animEffect>
                                    <p:animScale>
                                      <p:cBhvr>
                                        <p:cTn id="64" dur="250" autoRev="1" fill="hold"/>
                                        <p:tgtEl>
                                          <p:spTgt spid="59"/>
                                        </p:tgtEl>
                                      </p:cBhvr>
                                      <p:by x="105000" y="105000"/>
                                    </p:animScale>
                                  </p:childTnLst>
                                </p:cTn>
                              </p:par>
                              <p:par>
                                <p:cTn id="65" presetID="26" presetClass="entr" presetSubtype="0" fill="hold" grpId="0" nodeType="withEffect">
                                  <p:stCondLst>
                                    <p:cond delay="500"/>
                                  </p:stCondLst>
                                  <p:childTnLst>
                                    <p:set>
                                      <p:cBhvr>
                                        <p:cTn id="66" dur="1" fill="hold">
                                          <p:stCondLst>
                                            <p:cond delay="0"/>
                                          </p:stCondLst>
                                        </p:cTn>
                                        <p:tgtEl>
                                          <p:spTgt spid="8"/>
                                        </p:tgtEl>
                                        <p:attrNameLst>
                                          <p:attrName>style.visibility</p:attrName>
                                        </p:attrNameLst>
                                      </p:cBhvr>
                                      <p:to>
                                        <p:strVal val="visible"/>
                                      </p:to>
                                    </p:set>
                                    <p:animEffect transition="in" filter="wipe(down)">
                                      <p:cBhvr>
                                        <p:cTn id="67" dur="290">
                                          <p:stCondLst>
                                            <p:cond delay="0"/>
                                          </p:stCondLst>
                                        </p:cTn>
                                        <p:tgtEl>
                                          <p:spTgt spid="8"/>
                                        </p:tgtEl>
                                      </p:cBhvr>
                                    </p:animEffect>
                                    <p:anim calcmode="lin" valueType="num">
                                      <p:cBhvr>
                                        <p:cTn id="68"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9"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0"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71"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72"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73" dur="13">
                                          <p:stCondLst>
                                            <p:cond delay="325"/>
                                          </p:stCondLst>
                                        </p:cTn>
                                        <p:tgtEl>
                                          <p:spTgt spid="8"/>
                                        </p:tgtEl>
                                      </p:cBhvr>
                                      <p:to x="100000" y="60000"/>
                                    </p:animScale>
                                    <p:animScale>
                                      <p:cBhvr>
                                        <p:cTn id="74" dur="83" decel="50000">
                                          <p:stCondLst>
                                            <p:cond delay="338"/>
                                          </p:stCondLst>
                                        </p:cTn>
                                        <p:tgtEl>
                                          <p:spTgt spid="8"/>
                                        </p:tgtEl>
                                      </p:cBhvr>
                                      <p:to x="100000" y="100000"/>
                                    </p:animScale>
                                    <p:animScale>
                                      <p:cBhvr>
                                        <p:cTn id="75" dur="13">
                                          <p:stCondLst>
                                            <p:cond delay="656"/>
                                          </p:stCondLst>
                                        </p:cTn>
                                        <p:tgtEl>
                                          <p:spTgt spid="8"/>
                                        </p:tgtEl>
                                      </p:cBhvr>
                                      <p:to x="100000" y="80000"/>
                                    </p:animScale>
                                    <p:animScale>
                                      <p:cBhvr>
                                        <p:cTn id="76" dur="83" decel="50000">
                                          <p:stCondLst>
                                            <p:cond delay="669"/>
                                          </p:stCondLst>
                                        </p:cTn>
                                        <p:tgtEl>
                                          <p:spTgt spid="8"/>
                                        </p:tgtEl>
                                      </p:cBhvr>
                                      <p:to x="100000" y="100000"/>
                                    </p:animScale>
                                    <p:animScale>
                                      <p:cBhvr>
                                        <p:cTn id="77" dur="13">
                                          <p:stCondLst>
                                            <p:cond delay="821"/>
                                          </p:stCondLst>
                                        </p:cTn>
                                        <p:tgtEl>
                                          <p:spTgt spid="8"/>
                                        </p:tgtEl>
                                      </p:cBhvr>
                                      <p:to x="100000" y="90000"/>
                                    </p:animScale>
                                    <p:animScale>
                                      <p:cBhvr>
                                        <p:cTn id="78" dur="83" decel="50000">
                                          <p:stCondLst>
                                            <p:cond delay="834"/>
                                          </p:stCondLst>
                                        </p:cTn>
                                        <p:tgtEl>
                                          <p:spTgt spid="8"/>
                                        </p:tgtEl>
                                      </p:cBhvr>
                                      <p:to x="100000" y="100000"/>
                                    </p:animScale>
                                    <p:animScale>
                                      <p:cBhvr>
                                        <p:cTn id="79" dur="13">
                                          <p:stCondLst>
                                            <p:cond delay="904"/>
                                          </p:stCondLst>
                                        </p:cTn>
                                        <p:tgtEl>
                                          <p:spTgt spid="8"/>
                                        </p:tgtEl>
                                      </p:cBhvr>
                                      <p:to x="100000" y="95000"/>
                                    </p:animScale>
                                    <p:animScale>
                                      <p:cBhvr>
                                        <p:cTn id="80" dur="83" decel="50000">
                                          <p:stCondLst>
                                            <p:cond delay="917"/>
                                          </p:stCondLst>
                                        </p:cTn>
                                        <p:tgtEl>
                                          <p:spTgt spid="8"/>
                                        </p:tgtEl>
                                      </p:cBhvr>
                                      <p:to x="100000" y="100000"/>
                                    </p:animScale>
                                  </p:childTnLst>
                                </p:cTn>
                              </p:par>
                              <p:par>
                                <p:cTn id="81" presetID="26" presetClass="entr" presetSubtype="0" fill="hold" grpId="0" nodeType="withEffect">
                                  <p:stCondLst>
                                    <p:cond delay="750"/>
                                  </p:stCondLst>
                                  <p:childTnLst>
                                    <p:set>
                                      <p:cBhvr>
                                        <p:cTn id="82" dur="1" fill="hold">
                                          <p:stCondLst>
                                            <p:cond delay="0"/>
                                          </p:stCondLst>
                                        </p:cTn>
                                        <p:tgtEl>
                                          <p:spTgt spid="9"/>
                                        </p:tgtEl>
                                        <p:attrNameLst>
                                          <p:attrName>style.visibility</p:attrName>
                                        </p:attrNameLst>
                                      </p:cBhvr>
                                      <p:to>
                                        <p:strVal val="visible"/>
                                      </p:to>
                                    </p:set>
                                    <p:animEffect transition="in" filter="wipe(down)">
                                      <p:cBhvr>
                                        <p:cTn id="83" dur="290">
                                          <p:stCondLst>
                                            <p:cond delay="0"/>
                                          </p:stCondLst>
                                        </p:cTn>
                                        <p:tgtEl>
                                          <p:spTgt spid="9"/>
                                        </p:tgtEl>
                                      </p:cBhvr>
                                    </p:animEffect>
                                    <p:anim calcmode="lin" valueType="num">
                                      <p:cBhvr>
                                        <p:cTn id="84" dur="911"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5" dur="332"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6" dur="332" tmFilter="0, 0; 0.125,0.2665; 0.25,0.4; 0.375,0.465; 0.5,0.5;  0.625,0.535; 0.75,0.6; 0.875,0.7335; 1,1">
                                          <p:stCondLst>
                                            <p:cond delay="332"/>
                                          </p:stCondLst>
                                        </p:cTn>
                                        <p:tgtEl>
                                          <p:spTgt spid="9"/>
                                        </p:tgtEl>
                                        <p:attrNameLst>
                                          <p:attrName>ppt_y</p:attrName>
                                        </p:attrNameLst>
                                      </p:cBhvr>
                                      <p:tavLst>
                                        <p:tav tm="0" fmla="#ppt_y-sin(pi*$)/9">
                                          <p:val>
                                            <p:fltVal val="0"/>
                                          </p:val>
                                        </p:tav>
                                        <p:tav tm="100000">
                                          <p:val>
                                            <p:fltVal val="1"/>
                                          </p:val>
                                        </p:tav>
                                      </p:tavLst>
                                    </p:anim>
                                    <p:anim calcmode="lin" valueType="num">
                                      <p:cBhvr>
                                        <p:cTn id="87" dur="166" tmFilter="0, 0; 0.125,0.2665; 0.25,0.4; 0.375,0.465; 0.5,0.5;  0.625,0.535; 0.75,0.6; 0.875,0.7335; 1,1">
                                          <p:stCondLst>
                                            <p:cond delay="662"/>
                                          </p:stCondLst>
                                        </p:cTn>
                                        <p:tgtEl>
                                          <p:spTgt spid="9"/>
                                        </p:tgtEl>
                                        <p:attrNameLst>
                                          <p:attrName>ppt_y</p:attrName>
                                        </p:attrNameLst>
                                      </p:cBhvr>
                                      <p:tavLst>
                                        <p:tav tm="0" fmla="#ppt_y-sin(pi*$)/27">
                                          <p:val>
                                            <p:fltVal val="0"/>
                                          </p:val>
                                        </p:tav>
                                        <p:tav tm="100000">
                                          <p:val>
                                            <p:fltVal val="1"/>
                                          </p:val>
                                        </p:tav>
                                      </p:tavLst>
                                    </p:anim>
                                    <p:anim calcmode="lin" valueType="num">
                                      <p:cBhvr>
                                        <p:cTn id="88" dur="82" tmFilter="0, 0; 0.125,0.2665; 0.25,0.4; 0.375,0.465; 0.5,0.5;  0.625,0.535; 0.75,0.6; 0.875,0.7335; 1,1">
                                          <p:stCondLst>
                                            <p:cond delay="828"/>
                                          </p:stCondLst>
                                        </p:cTn>
                                        <p:tgtEl>
                                          <p:spTgt spid="9"/>
                                        </p:tgtEl>
                                        <p:attrNameLst>
                                          <p:attrName>ppt_y</p:attrName>
                                        </p:attrNameLst>
                                      </p:cBhvr>
                                      <p:tavLst>
                                        <p:tav tm="0" fmla="#ppt_y-sin(pi*$)/81">
                                          <p:val>
                                            <p:fltVal val="0"/>
                                          </p:val>
                                        </p:tav>
                                        <p:tav tm="100000">
                                          <p:val>
                                            <p:fltVal val="1"/>
                                          </p:val>
                                        </p:tav>
                                      </p:tavLst>
                                    </p:anim>
                                    <p:animScale>
                                      <p:cBhvr>
                                        <p:cTn id="89" dur="13">
                                          <p:stCondLst>
                                            <p:cond delay="325"/>
                                          </p:stCondLst>
                                        </p:cTn>
                                        <p:tgtEl>
                                          <p:spTgt spid="9"/>
                                        </p:tgtEl>
                                      </p:cBhvr>
                                      <p:to x="100000" y="60000"/>
                                    </p:animScale>
                                    <p:animScale>
                                      <p:cBhvr>
                                        <p:cTn id="90" dur="83" decel="50000">
                                          <p:stCondLst>
                                            <p:cond delay="338"/>
                                          </p:stCondLst>
                                        </p:cTn>
                                        <p:tgtEl>
                                          <p:spTgt spid="9"/>
                                        </p:tgtEl>
                                      </p:cBhvr>
                                      <p:to x="100000" y="100000"/>
                                    </p:animScale>
                                    <p:animScale>
                                      <p:cBhvr>
                                        <p:cTn id="91" dur="13">
                                          <p:stCondLst>
                                            <p:cond delay="656"/>
                                          </p:stCondLst>
                                        </p:cTn>
                                        <p:tgtEl>
                                          <p:spTgt spid="9"/>
                                        </p:tgtEl>
                                      </p:cBhvr>
                                      <p:to x="100000" y="80000"/>
                                    </p:animScale>
                                    <p:animScale>
                                      <p:cBhvr>
                                        <p:cTn id="92" dur="83" decel="50000">
                                          <p:stCondLst>
                                            <p:cond delay="669"/>
                                          </p:stCondLst>
                                        </p:cTn>
                                        <p:tgtEl>
                                          <p:spTgt spid="9"/>
                                        </p:tgtEl>
                                      </p:cBhvr>
                                      <p:to x="100000" y="100000"/>
                                    </p:animScale>
                                    <p:animScale>
                                      <p:cBhvr>
                                        <p:cTn id="93" dur="13">
                                          <p:stCondLst>
                                            <p:cond delay="821"/>
                                          </p:stCondLst>
                                        </p:cTn>
                                        <p:tgtEl>
                                          <p:spTgt spid="9"/>
                                        </p:tgtEl>
                                      </p:cBhvr>
                                      <p:to x="100000" y="90000"/>
                                    </p:animScale>
                                    <p:animScale>
                                      <p:cBhvr>
                                        <p:cTn id="94" dur="83" decel="50000">
                                          <p:stCondLst>
                                            <p:cond delay="834"/>
                                          </p:stCondLst>
                                        </p:cTn>
                                        <p:tgtEl>
                                          <p:spTgt spid="9"/>
                                        </p:tgtEl>
                                      </p:cBhvr>
                                      <p:to x="100000" y="100000"/>
                                    </p:animScale>
                                    <p:animScale>
                                      <p:cBhvr>
                                        <p:cTn id="95" dur="13">
                                          <p:stCondLst>
                                            <p:cond delay="904"/>
                                          </p:stCondLst>
                                        </p:cTn>
                                        <p:tgtEl>
                                          <p:spTgt spid="9"/>
                                        </p:tgtEl>
                                      </p:cBhvr>
                                      <p:to x="100000" y="95000"/>
                                    </p:animScale>
                                    <p:animScale>
                                      <p:cBhvr>
                                        <p:cTn id="96" dur="83" decel="50000">
                                          <p:stCondLst>
                                            <p:cond delay="917"/>
                                          </p:stCondLst>
                                        </p:cTn>
                                        <p:tgtEl>
                                          <p:spTgt spid="9"/>
                                        </p:tgtEl>
                                      </p:cBhvr>
                                      <p:to x="100000" y="100000"/>
                                    </p:animScale>
                                  </p:childTnLst>
                                </p:cTn>
                              </p:par>
                              <p:par>
                                <p:cTn id="97" presetID="26" presetClass="entr" presetSubtype="0" fill="hold" grpId="0" nodeType="withEffect">
                                  <p:stCondLst>
                                    <p:cond delay="250"/>
                                  </p:stCondLst>
                                  <p:childTnLst>
                                    <p:set>
                                      <p:cBhvr>
                                        <p:cTn id="98" dur="1" fill="hold">
                                          <p:stCondLst>
                                            <p:cond delay="0"/>
                                          </p:stCondLst>
                                        </p:cTn>
                                        <p:tgtEl>
                                          <p:spTgt spid="11"/>
                                        </p:tgtEl>
                                        <p:attrNameLst>
                                          <p:attrName>style.visibility</p:attrName>
                                        </p:attrNameLst>
                                      </p:cBhvr>
                                      <p:to>
                                        <p:strVal val="visible"/>
                                      </p:to>
                                    </p:set>
                                    <p:animEffect transition="in" filter="wipe(down)">
                                      <p:cBhvr>
                                        <p:cTn id="99" dur="290">
                                          <p:stCondLst>
                                            <p:cond delay="0"/>
                                          </p:stCondLst>
                                        </p:cTn>
                                        <p:tgtEl>
                                          <p:spTgt spid="11"/>
                                        </p:tgtEl>
                                      </p:cBhvr>
                                    </p:animEffect>
                                    <p:anim calcmode="lin" valueType="num">
                                      <p:cBhvr>
                                        <p:cTn id="100"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1"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2"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103"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104"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105" dur="13">
                                          <p:stCondLst>
                                            <p:cond delay="325"/>
                                          </p:stCondLst>
                                        </p:cTn>
                                        <p:tgtEl>
                                          <p:spTgt spid="11"/>
                                        </p:tgtEl>
                                      </p:cBhvr>
                                      <p:to x="100000" y="60000"/>
                                    </p:animScale>
                                    <p:animScale>
                                      <p:cBhvr>
                                        <p:cTn id="106" dur="83" decel="50000">
                                          <p:stCondLst>
                                            <p:cond delay="338"/>
                                          </p:stCondLst>
                                        </p:cTn>
                                        <p:tgtEl>
                                          <p:spTgt spid="11"/>
                                        </p:tgtEl>
                                      </p:cBhvr>
                                      <p:to x="100000" y="100000"/>
                                    </p:animScale>
                                    <p:animScale>
                                      <p:cBhvr>
                                        <p:cTn id="107" dur="13">
                                          <p:stCondLst>
                                            <p:cond delay="656"/>
                                          </p:stCondLst>
                                        </p:cTn>
                                        <p:tgtEl>
                                          <p:spTgt spid="11"/>
                                        </p:tgtEl>
                                      </p:cBhvr>
                                      <p:to x="100000" y="80000"/>
                                    </p:animScale>
                                    <p:animScale>
                                      <p:cBhvr>
                                        <p:cTn id="108" dur="83" decel="50000">
                                          <p:stCondLst>
                                            <p:cond delay="669"/>
                                          </p:stCondLst>
                                        </p:cTn>
                                        <p:tgtEl>
                                          <p:spTgt spid="11"/>
                                        </p:tgtEl>
                                      </p:cBhvr>
                                      <p:to x="100000" y="100000"/>
                                    </p:animScale>
                                    <p:animScale>
                                      <p:cBhvr>
                                        <p:cTn id="109" dur="13">
                                          <p:stCondLst>
                                            <p:cond delay="821"/>
                                          </p:stCondLst>
                                        </p:cTn>
                                        <p:tgtEl>
                                          <p:spTgt spid="11"/>
                                        </p:tgtEl>
                                      </p:cBhvr>
                                      <p:to x="100000" y="90000"/>
                                    </p:animScale>
                                    <p:animScale>
                                      <p:cBhvr>
                                        <p:cTn id="110" dur="83" decel="50000">
                                          <p:stCondLst>
                                            <p:cond delay="834"/>
                                          </p:stCondLst>
                                        </p:cTn>
                                        <p:tgtEl>
                                          <p:spTgt spid="11"/>
                                        </p:tgtEl>
                                      </p:cBhvr>
                                      <p:to x="100000" y="100000"/>
                                    </p:animScale>
                                    <p:animScale>
                                      <p:cBhvr>
                                        <p:cTn id="111" dur="13">
                                          <p:stCondLst>
                                            <p:cond delay="904"/>
                                          </p:stCondLst>
                                        </p:cTn>
                                        <p:tgtEl>
                                          <p:spTgt spid="11"/>
                                        </p:tgtEl>
                                      </p:cBhvr>
                                      <p:to x="100000" y="95000"/>
                                    </p:animScale>
                                    <p:animScale>
                                      <p:cBhvr>
                                        <p:cTn id="112" dur="83" decel="50000">
                                          <p:stCondLst>
                                            <p:cond delay="917"/>
                                          </p:stCondLst>
                                        </p:cTn>
                                        <p:tgtEl>
                                          <p:spTgt spid="11"/>
                                        </p:tgtEl>
                                      </p:cBhvr>
                                      <p:to x="100000" y="100000"/>
                                    </p:animScale>
                                  </p:childTnLst>
                                </p:cTn>
                              </p:par>
                            </p:childTnLst>
                          </p:cTn>
                        </p:par>
                        <p:par>
                          <p:cTn id="113" fill="hold">
                            <p:stCondLst>
                              <p:cond delay="1500"/>
                            </p:stCondLst>
                            <p:childTnLst>
                              <p:par>
                                <p:cTn id="114" presetID="3" presetClass="entr" presetSubtype="10" fill="hold" grpId="0" nodeType="afterEffect">
                                  <p:stCondLst>
                                    <p:cond delay="0"/>
                                  </p:stCondLst>
                                  <p:childTnLst>
                                    <p:set>
                                      <p:cBhvr>
                                        <p:cTn id="115" dur="1" fill="hold">
                                          <p:stCondLst>
                                            <p:cond delay="0"/>
                                          </p:stCondLst>
                                        </p:cTn>
                                        <p:tgtEl>
                                          <p:spTgt spid="2"/>
                                        </p:tgtEl>
                                        <p:attrNameLst>
                                          <p:attrName>style.visibility</p:attrName>
                                        </p:attrNameLst>
                                      </p:cBhvr>
                                      <p:to>
                                        <p:strVal val="visible"/>
                                      </p:to>
                                    </p:set>
                                    <p:animEffect transition="in" filter="blinds(horizontal)">
                                      <p:cBhvr>
                                        <p:cTn id="116" dur="500"/>
                                        <p:tgtEl>
                                          <p:spTgt spid="2"/>
                                        </p:tgtEl>
                                      </p:cBhvr>
                                    </p:animEffect>
                                  </p:childTnLst>
                                </p:cTn>
                              </p:par>
                            </p:childTnLst>
                          </p:cTn>
                        </p:par>
                        <p:par>
                          <p:cTn id="117" fill="hold">
                            <p:stCondLst>
                              <p:cond delay="2000"/>
                            </p:stCondLst>
                            <p:childTnLst>
                              <p:par>
                                <p:cTn id="118" presetID="3" presetClass="entr" presetSubtype="10" fill="hold" grpId="0" nodeType="afterEffect">
                                  <p:stCondLst>
                                    <p:cond delay="0"/>
                                  </p:stCondLst>
                                  <p:childTnLst>
                                    <p:set>
                                      <p:cBhvr>
                                        <p:cTn id="119" dur="1" fill="hold">
                                          <p:stCondLst>
                                            <p:cond delay="0"/>
                                          </p:stCondLst>
                                        </p:cTn>
                                        <p:tgtEl>
                                          <p:spTgt spid="4"/>
                                        </p:tgtEl>
                                        <p:attrNameLst>
                                          <p:attrName>style.visibility</p:attrName>
                                        </p:attrNameLst>
                                      </p:cBhvr>
                                      <p:to>
                                        <p:strVal val="visible"/>
                                      </p:to>
                                    </p:set>
                                    <p:animEffect transition="in" filter="blinds(horizontal)">
                                      <p:cBhvr>
                                        <p:cTn id="120" dur="500"/>
                                        <p:tgtEl>
                                          <p:spTgt spid="4"/>
                                        </p:tgtEl>
                                      </p:cBhvr>
                                    </p:animEffect>
                                  </p:childTnLst>
                                </p:cTn>
                              </p:par>
                              <p:par>
                                <p:cTn id="121" presetID="3" presetClass="entr" presetSubtype="1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blinds(horizontal)">
                                      <p:cBhvr>
                                        <p:cTn id="1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60" grpId="0" animBg="1"/>
      <p:bldP spid="8" grpId="0" animBg="1"/>
      <p:bldP spid="9" grpId="0" animBg="1"/>
      <p:bldP spid="11" grpId="0" animBg="1"/>
      <p:bldP spid="2" grpId="0"/>
      <p:bldP spid="4"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8653" y="695691"/>
            <a:ext cx="1773689"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淋巴液</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4" name="矩形 3"/>
          <p:cNvSpPr/>
          <p:nvPr>
            <p:custDataLst>
              <p:tags r:id="rId2"/>
            </p:custDataLst>
          </p:nvPr>
        </p:nvSpPr>
        <p:spPr>
          <a:xfrm>
            <a:off x="244236" y="1284666"/>
            <a:ext cx="11046630" cy="604781"/>
          </a:xfrm>
          <a:prstGeom prst="rect">
            <a:avLst/>
          </a:prstGeom>
        </p:spPr>
        <p:txBody>
          <a:bodyPr wrap="square">
            <a:spAutoFit/>
          </a:bodyPr>
          <a:lstStyle/>
          <a:p>
            <a:pPr>
              <a:lnSpc>
                <a:spcPct val="120000"/>
              </a:lnSpc>
            </a:pPr>
            <a:r>
              <a:rPr lang="zh-CN" altLang="zh-CN" sz="3200">
                <a:solidFill>
                  <a:srgbClr val="080808"/>
                </a:solidFill>
                <a:latin typeface="楷体" panose="02010609060101010101" pitchFamily="49" charset="-122"/>
                <a:ea typeface="楷体" panose="02010609060101010101" pitchFamily="49" charset="-122"/>
              </a:rPr>
              <a:t>由一部分组织液经</a:t>
            </a:r>
            <a:r>
              <a:rPr lang="zh-CN" altLang="zh-CN" sz="3200" b="1">
                <a:solidFill>
                  <a:srgbClr val="C00000"/>
                </a:solidFill>
                <a:latin typeface="楷体" panose="02010609060101010101" pitchFamily="49" charset="-122"/>
                <a:ea typeface="楷体" panose="02010609060101010101" pitchFamily="49" charset="-122"/>
              </a:rPr>
              <a:t>毛细淋巴管壁</a:t>
            </a:r>
            <a:r>
              <a:rPr lang="zh-CN" altLang="zh-CN" sz="3200">
                <a:solidFill>
                  <a:srgbClr val="080808"/>
                </a:solidFill>
                <a:latin typeface="楷体" panose="02010609060101010101" pitchFamily="49" charset="-122"/>
                <a:ea typeface="楷体" panose="02010609060101010101" pitchFamily="49" charset="-122"/>
              </a:rPr>
              <a:t>进入毛细淋巴管而形成的。</a:t>
            </a:r>
            <a:endParaRPr lang="en-US" altLang="zh-CN" sz="3200">
              <a:solidFill>
                <a:srgbClr val="080808"/>
              </a:solidFill>
              <a:latin typeface="楷体" panose="02010609060101010101" pitchFamily="49" charset="-122"/>
              <a:ea typeface="楷体" panose="02010609060101010101" pitchFamily="49" charset="-122"/>
            </a:endParaRPr>
          </a:p>
        </p:txBody>
      </p:sp>
      <p:pic>
        <p:nvPicPr>
          <p:cNvPr id="5" name="图片 4"/>
          <p:cNvPicPr>
            <a:picLocks noChangeAspect="1"/>
          </p:cNvPicPr>
          <p:nvPr>
            <p:custDataLst>
              <p:tags r:id="rId3"/>
            </p:custDataLst>
          </p:nvPr>
        </p:nvPicPr>
        <p:blipFill>
          <a:blip r:embed="rId4"/>
          <a:stretch>
            <a:fillRect/>
          </a:stretch>
        </p:blipFill>
        <p:spPr>
          <a:xfrm>
            <a:off x="-57794" y="2893479"/>
            <a:ext cx="5157663" cy="4005419"/>
          </a:xfrm>
          <a:prstGeom prst="rect">
            <a:avLst/>
          </a:prstGeom>
          <a:noFill/>
        </p:spPr>
      </p:pic>
      <p:sp>
        <p:nvSpPr>
          <p:cNvPr id="13" name="文本框 21"/>
          <p:cNvSpPr txBox="1"/>
          <p:nvPr>
            <p:custDataLst>
              <p:tags r:id="rId5"/>
            </p:custDataLst>
          </p:nvPr>
        </p:nvSpPr>
        <p:spPr>
          <a:xfrm>
            <a:off x="4430487" y="5911142"/>
            <a:ext cx="7761513" cy="584775"/>
          </a:xfrm>
          <a:prstGeom prst="rect">
            <a:avLst/>
          </a:prstGeom>
          <a:noFill/>
        </p:spPr>
        <p:txBody>
          <a:bodyPr wrap="square">
            <a:spAutoFit/>
          </a:bodyPr>
          <a:lstStyle/>
          <a:p>
            <a:r>
              <a:rPr lang="zh-CN" altLang="en-US" sz="3200" b="1">
                <a:solidFill>
                  <a:srgbClr val="002060"/>
                </a:solidFill>
                <a:latin typeface="Times New Roman" panose="02020603050405020304" pitchFamily="18" charset="0"/>
                <a:ea typeface="楷体" panose="02010609060101010101" pitchFamily="49" charset="-122"/>
                <a:sym typeface="Times New Roman" panose="02020603050405020304" pitchFamily="18" charset="0"/>
              </a:rPr>
              <a:t>为什么组织液和淋巴液之间是单向关系？</a:t>
            </a:r>
            <a:endParaRPr lang="zh-CN" altLang="en-US" sz="3200" b="1">
              <a:solidFill>
                <a:srgbClr val="00206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4" name="文本框 13"/>
          <p:cNvSpPr txBox="1"/>
          <p:nvPr>
            <p:custDataLst>
              <p:tags r:id="rId6"/>
            </p:custDataLst>
          </p:nvPr>
        </p:nvSpPr>
        <p:spPr>
          <a:xfrm>
            <a:off x="0" y="1963802"/>
            <a:ext cx="9803278" cy="584775"/>
          </a:xfrm>
          <a:prstGeom prst="rect">
            <a:avLst/>
          </a:prstGeom>
          <a:solidFill>
            <a:srgbClr val="FFEFD2"/>
          </a:solidFill>
        </p:spPr>
        <p:txBody>
          <a:bodyPr wrap="square" rtlCol="0">
            <a:spAutoFit/>
          </a:bodyPr>
          <a:lstStyle/>
          <a:p>
            <a:r>
              <a:rPr lang="zh-CN" altLang="zh-CN" sz="3200" b="1">
                <a:solidFill>
                  <a:srgbClr val="080808"/>
                </a:solidFill>
                <a:latin typeface="楷体" panose="02010609060101010101" pitchFamily="49" charset="-122"/>
                <a:ea typeface="楷体" panose="02010609060101010101" pitchFamily="49" charset="-122"/>
              </a:rPr>
              <a:t>存在于</a:t>
            </a:r>
            <a:r>
              <a:rPr lang="zh-CN" altLang="en-US" sz="3200" b="1">
                <a:solidFill>
                  <a:srgbClr val="080808"/>
                </a:solidFill>
                <a:latin typeface="楷体" panose="02010609060101010101" pitchFamily="49" charset="-122"/>
                <a:ea typeface="楷体" panose="02010609060101010101" pitchFamily="49" charset="-122"/>
              </a:rPr>
              <a:t>毛细</a:t>
            </a:r>
            <a:r>
              <a:rPr lang="zh-CN" altLang="zh-CN" sz="3200" b="1">
                <a:solidFill>
                  <a:srgbClr val="080808"/>
                </a:solidFill>
                <a:latin typeface="楷体" panose="02010609060101010101" pitchFamily="49" charset="-122"/>
                <a:ea typeface="楷体" panose="02010609060101010101" pitchFamily="49" charset="-122"/>
              </a:rPr>
              <a:t>淋巴管中，</a:t>
            </a:r>
            <a:r>
              <a:rPr lang="zh-CN" altLang="en-US" sz="3200" b="1">
                <a:solidFill>
                  <a:srgbClr val="080808"/>
                </a:solidFill>
                <a:latin typeface="楷体" panose="02010609060101010101" pitchFamily="49" charset="-122"/>
                <a:ea typeface="楷体" panose="02010609060101010101" pitchFamily="49" charset="-122"/>
                <a:sym typeface="Times New Roman" panose="02020603050405020304" pitchFamily="18" charset="0"/>
              </a:rPr>
              <a:t>是</a:t>
            </a:r>
            <a:r>
              <a:rPr lang="zh-CN" altLang="en-US" sz="3200" b="1">
                <a:solidFill>
                  <a:srgbClr val="C00000"/>
                </a:solidFill>
                <a:latin typeface="楷体" panose="02010609060101010101" pitchFamily="49" charset="-122"/>
                <a:ea typeface="楷体" panose="02010609060101010101" pitchFamily="49" charset="-122"/>
                <a:sym typeface="Times New Roman" panose="02020603050405020304" pitchFamily="18" charset="0"/>
              </a:rPr>
              <a:t>淋巴细胞</a:t>
            </a:r>
            <a:r>
              <a:rPr lang="zh-CN" altLang="en-US" sz="3200" b="1">
                <a:solidFill>
                  <a:srgbClr val="080808"/>
                </a:solidFill>
                <a:latin typeface="楷体" panose="02010609060101010101" pitchFamily="49" charset="-122"/>
                <a:ea typeface="楷体" panose="02010609060101010101" pitchFamily="49" charset="-122"/>
                <a:sym typeface="Times New Roman" panose="02020603050405020304" pitchFamily="18" charset="0"/>
              </a:rPr>
              <a:t>直接生活的环境。</a:t>
            </a:r>
            <a:endParaRPr lang="en-US" altLang="zh-CN" sz="3200" b="1">
              <a:solidFill>
                <a:srgbClr val="080808"/>
              </a:solidFill>
              <a:latin typeface="楷体" panose="02010609060101010101" pitchFamily="49" charset="-122"/>
              <a:ea typeface="楷体" panose="02010609060101010101" pitchFamily="49" charset="-122"/>
              <a:sym typeface="Times New Roman" panose="02020603050405020304" pitchFamily="18" charset="0"/>
            </a:endParaRPr>
          </a:p>
        </p:txBody>
      </p:sp>
      <p:sp>
        <p:nvSpPr>
          <p:cNvPr id="15" name="文本框 32"/>
          <p:cNvSpPr txBox="1"/>
          <p:nvPr>
            <p:custDataLst>
              <p:tags r:id="rId7"/>
            </p:custDataLst>
          </p:nvPr>
        </p:nvSpPr>
        <p:spPr>
          <a:xfrm>
            <a:off x="9803278" y="3222059"/>
            <a:ext cx="1685555" cy="523220"/>
          </a:xfrm>
          <a:prstGeom prst="rect">
            <a:avLst/>
          </a:prstGeom>
          <a:noFill/>
        </p:spPr>
        <p:txBody>
          <a:bodyPr wrap="square" rtlCol="0">
            <a:spAutoFit/>
          </a:bodyPr>
          <a:lstStyle/>
          <a:p>
            <a:pPr algn="ctr"/>
            <a:r>
              <a:rPr lang="zh-CN" altLang="en-US" sz="2800" b="1">
                <a:solidFill>
                  <a:srgbClr val="7030A0"/>
                </a:solidFill>
                <a:latin typeface="微软雅黑" panose="020B0503020204020204" pitchFamily="34" charset="-122"/>
                <a:ea typeface="微软雅黑" panose="020B0503020204020204" pitchFamily="34" charset="-122"/>
                <a:sym typeface="Times New Roman" panose="02020603050405020304" pitchFamily="18" charset="0"/>
              </a:rPr>
              <a:t>组织液</a:t>
            </a:r>
            <a:endParaRPr lang="zh-CN" altLang="en-US" sz="2800" b="1">
              <a:solidFill>
                <a:srgbClr val="7030A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6" name="文本框 31"/>
          <p:cNvSpPr txBox="1"/>
          <p:nvPr>
            <p:custDataLst>
              <p:tags r:id="rId8"/>
            </p:custDataLst>
          </p:nvPr>
        </p:nvSpPr>
        <p:spPr>
          <a:xfrm>
            <a:off x="5203193" y="3203906"/>
            <a:ext cx="1143455" cy="523220"/>
          </a:xfrm>
          <a:prstGeom prst="rect">
            <a:avLst/>
          </a:prstGeom>
          <a:noFill/>
        </p:spPr>
        <p:txBody>
          <a:bodyPr wrap="square" rtlCol="0">
            <a:spAutoFit/>
          </a:bodyPr>
          <a:lstStyle/>
          <a:p>
            <a:pPr algn="ctr"/>
            <a:r>
              <a:rPr lang="zh-CN" altLang="en-US" sz="2800" b="1">
                <a:solidFill>
                  <a:srgbClr val="7030A0"/>
                </a:solidFill>
                <a:latin typeface="微软雅黑" panose="020B0503020204020204" pitchFamily="34" charset="-122"/>
                <a:ea typeface="微软雅黑" panose="020B0503020204020204" pitchFamily="34" charset="-122"/>
                <a:sym typeface="Times New Roman" panose="02020603050405020304" pitchFamily="18" charset="0"/>
              </a:rPr>
              <a:t>血浆</a:t>
            </a:r>
            <a:endParaRPr lang="zh-CN" altLang="en-US" sz="2800" b="1">
              <a:solidFill>
                <a:srgbClr val="7030A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7" name="文本框 33"/>
          <p:cNvSpPr txBox="1"/>
          <p:nvPr>
            <p:custDataLst>
              <p:tags r:id="rId9"/>
            </p:custDataLst>
          </p:nvPr>
        </p:nvSpPr>
        <p:spPr>
          <a:xfrm>
            <a:off x="9726105" y="4944271"/>
            <a:ext cx="1584040" cy="523220"/>
          </a:xfrm>
          <a:prstGeom prst="rect">
            <a:avLst/>
          </a:prstGeom>
          <a:noFill/>
        </p:spPr>
        <p:txBody>
          <a:bodyPr wrap="square" rtlCol="0">
            <a:spAutoFit/>
          </a:bodyPr>
          <a:lstStyle/>
          <a:p>
            <a:pPr algn="ctr"/>
            <a:r>
              <a:rPr lang="zh-CN" altLang="en-US" sz="2800" b="1">
                <a:solidFill>
                  <a:srgbClr val="7030A0"/>
                </a:solidFill>
                <a:latin typeface="微软雅黑" panose="020B0503020204020204" pitchFamily="34" charset="-122"/>
                <a:ea typeface="微软雅黑" panose="020B0503020204020204" pitchFamily="34" charset="-122"/>
                <a:sym typeface="Times New Roman" panose="02020603050405020304" pitchFamily="18" charset="0"/>
              </a:rPr>
              <a:t>淋巴液</a:t>
            </a:r>
            <a:endParaRPr lang="zh-CN" altLang="en-US" sz="2800" b="1">
              <a:solidFill>
                <a:srgbClr val="7030A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8" name="TextBox 22"/>
          <p:cNvSpPr txBox="1"/>
          <p:nvPr>
            <p:custDataLst>
              <p:tags r:id="rId10"/>
            </p:custDataLst>
          </p:nvPr>
        </p:nvSpPr>
        <p:spPr>
          <a:xfrm>
            <a:off x="6644557" y="2897266"/>
            <a:ext cx="3230415" cy="584775"/>
          </a:xfrm>
          <a:prstGeom prst="rect">
            <a:avLst/>
          </a:prstGeom>
          <a:noFill/>
        </p:spPr>
        <p:txBody>
          <a:bodyPr wrap="square" rtlCol="0">
            <a:spAutoFit/>
          </a:bodyPr>
          <a:lstStyle/>
          <a:p>
            <a:r>
              <a:rPr lang="zh-CN" altLang="en-US" sz="3200">
                <a:solidFill>
                  <a:srgbClr val="008000"/>
                </a:solidFill>
                <a:latin typeface="Times New Roman" panose="02020603050405020304" pitchFamily="18" charset="0"/>
                <a:ea typeface="楷体" panose="02010609060101010101" pitchFamily="49" charset="-122"/>
              </a:rPr>
              <a:t>毛细血管静脉端</a:t>
            </a:r>
            <a:endParaRPr lang="zh-CN" altLang="en-US" sz="3200">
              <a:solidFill>
                <a:srgbClr val="008000"/>
              </a:solidFill>
              <a:latin typeface="Times New Roman" panose="02020603050405020304" pitchFamily="18" charset="0"/>
              <a:ea typeface="楷体" panose="02010609060101010101" pitchFamily="49" charset="-122"/>
            </a:endParaRPr>
          </a:p>
        </p:txBody>
      </p:sp>
      <p:cxnSp>
        <p:nvCxnSpPr>
          <p:cNvPr id="19" name="直接箭头连接符 24"/>
          <p:cNvCxnSpPr/>
          <p:nvPr>
            <p:custDataLst>
              <p:tags r:id="rId11"/>
            </p:custDataLst>
          </p:nvPr>
        </p:nvCxnSpPr>
        <p:spPr>
          <a:xfrm flipH="1">
            <a:off x="6437910" y="3416061"/>
            <a:ext cx="3468090"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28"/>
          <p:cNvCxnSpPr/>
          <p:nvPr>
            <p:custDataLst>
              <p:tags r:id="rId12"/>
            </p:custDataLst>
          </p:nvPr>
        </p:nvCxnSpPr>
        <p:spPr>
          <a:xfrm>
            <a:off x="6510481" y="3626976"/>
            <a:ext cx="3395519" cy="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1" name="文本框 45"/>
          <p:cNvSpPr txBox="1"/>
          <p:nvPr>
            <p:custDataLst>
              <p:tags r:id="rId13"/>
            </p:custDataLst>
          </p:nvPr>
        </p:nvSpPr>
        <p:spPr>
          <a:xfrm>
            <a:off x="9234447" y="4121958"/>
            <a:ext cx="2913898" cy="584775"/>
          </a:xfrm>
          <a:prstGeom prst="rect">
            <a:avLst/>
          </a:prstGeom>
          <a:noFill/>
        </p:spPr>
        <p:txBody>
          <a:bodyPr wrap="square" rtlCol="0">
            <a:spAutoFit/>
          </a:bodyPr>
          <a:lstStyle/>
          <a:p>
            <a:r>
              <a:rPr lang="zh-CN" altLang="en-US" sz="3200" b="1">
                <a:solidFill>
                  <a:srgbClr val="EC6200"/>
                </a:solidFill>
                <a:latin typeface="Times New Roman" panose="02020603050405020304" pitchFamily="18" charset="0"/>
                <a:ea typeface="楷体" panose="02010609060101010101" pitchFamily="49" charset="-122"/>
                <a:sym typeface="Times New Roman" panose="02020603050405020304" pitchFamily="18" charset="0"/>
              </a:rPr>
              <a:t>毛细淋  巴管壁</a:t>
            </a:r>
            <a:endParaRPr lang="zh-CN" altLang="en-US" sz="3200" b="1">
              <a:solidFill>
                <a:srgbClr val="EC6200"/>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22" name="直接箭头连接符 45"/>
          <p:cNvCxnSpPr/>
          <p:nvPr>
            <p:custDataLst>
              <p:tags r:id="rId14"/>
            </p:custDataLst>
          </p:nvPr>
        </p:nvCxnSpPr>
        <p:spPr>
          <a:xfrm flipH="1">
            <a:off x="10646055" y="3699518"/>
            <a:ext cx="0" cy="1201949"/>
          </a:xfrm>
          <a:prstGeom prst="straightConnector1">
            <a:avLst/>
          </a:prstGeom>
          <a:ln w="41275">
            <a:solidFill>
              <a:srgbClr val="BE6521"/>
            </a:solidFill>
            <a:tailEnd type="arrow"/>
          </a:ln>
        </p:spPr>
        <p:style>
          <a:lnRef idx="1">
            <a:schemeClr val="accent1"/>
          </a:lnRef>
          <a:fillRef idx="0">
            <a:schemeClr val="accent1"/>
          </a:fillRef>
          <a:effectRef idx="0">
            <a:schemeClr val="accent1"/>
          </a:effectRef>
          <a:fontRef idx="minor">
            <a:schemeClr val="tx1"/>
          </a:fontRef>
        </p:style>
      </p:cxnSp>
      <p:sp>
        <p:nvSpPr>
          <p:cNvPr id="26" name="TextBox 30"/>
          <p:cNvSpPr txBox="1"/>
          <p:nvPr>
            <p:custDataLst>
              <p:tags r:id="rId15"/>
            </p:custDataLst>
          </p:nvPr>
        </p:nvSpPr>
        <p:spPr>
          <a:xfrm>
            <a:off x="6618356" y="3602438"/>
            <a:ext cx="3287644" cy="584775"/>
          </a:xfrm>
          <a:prstGeom prst="rect">
            <a:avLst/>
          </a:prstGeom>
          <a:noFill/>
        </p:spPr>
        <p:txBody>
          <a:bodyPr wrap="square" rtlCol="0">
            <a:spAutoFit/>
          </a:bodyPr>
          <a:lstStyle/>
          <a:p>
            <a:r>
              <a:rPr lang="zh-CN" altLang="en-US" sz="3200">
                <a:solidFill>
                  <a:srgbClr val="00B0F0"/>
                </a:solidFill>
                <a:latin typeface="Times New Roman" panose="02020603050405020304" pitchFamily="18" charset="0"/>
                <a:ea typeface="楷体" panose="02010609060101010101" pitchFamily="49" charset="-122"/>
              </a:rPr>
              <a:t>毛细血管动脉端</a:t>
            </a:r>
            <a:endParaRPr lang="zh-CN" altLang="en-US" sz="3200">
              <a:solidFill>
                <a:srgbClr val="00B0F0"/>
              </a:solidFill>
              <a:latin typeface="Times New Roman" panose="02020603050405020304" pitchFamily="18" charset="0"/>
              <a:ea typeface="楷体" panose="02010609060101010101" pitchFamily="49" charset="-122"/>
            </a:endParaRPr>
          </a:p>
        </p:txBody>
      </p:sp>
      <p:sp>
        <p:nvSpPr>
          <p:cNvPr id="6" name="文本框 23"/>
          <p:cNvSpPr txBox="1">
            <a:spLocks noChangeArrowheads="1"/>
          </p:cNvSpPr>
          <p:nvPr>
            <p:custDataLst>
              <p:tags r:id="rId16"/>
            </p:custDataLst>
          </p:nvPr>
        </p:nvSpPr>
        <p:spPr bwMode="auto">
          <a:xfrm>
            <a:off x="1" y="0"/>
            <a:ext cx="2696900" cy="584775"/>
          </a:xfrm>
          <a:custGeom>
            <a:avLst/>
            <a:gdLst>
              <a:gd name="connsiteX0" fmla="*/ 0 w 2696900"/>
              <a:gd name="connsiteY0" fmla="*/ 0 h 584775"/>
              <a:gd name="connsiteX1" fmla="*/ 512411 w 2696900"/>
              <a:gd name="connsiteY1" fmla="*/ 0 h 584775"/>
              <a:gd name="connsiteX2" fmla="*/ 1078760 w 2696900"/>
              <a:gd name="connsiteY2" fmla="*/ 0 h 584775"/>
              <a:gd name="connsiteX3" fmla="*/ 1672078 w 2696900"/>
              <a:gd name="connsiteY3" fmla="*/ 0 h 584775"/>
              <a:gd name="connsiteX4" fmla="*/ 2184489 w 2696900"/>
              <a:gd name="connsiteY4" fmla="*/ 0 h 584775"/>
              <a:gd name="connsiteX5" fmla="*/ 2696900 w 2696900"/>
              <a:gd name="connsiteY5" fmla="*/ 0 h 584775"/>
              <a:gd name="connsiteX6" fmla="*/ 2696900 w 2696900"/>
              <a:gd name="connsiteY6" fmla="*/ 584775 h 584775"/>
              <a:gd name="connsiteX7" fmla="*/ 2103582 w 2696900"/>
              <a:gd name="connsiteY7" fmla="*/ 584775 h 584775"/>
              <a:gd name="connsiteX8" fmla="*/ 1510264 w 2696900"/>
              <a:gd name="connsiteY8" fmla="*/ 584775 h 584775"/>
              <a:gd name="connsiteX9" fmla="*/ 1024822 w 2696900"/>
              <a:gd name="connsiteY9" fmla="*/ 584775 h 584775"/>
              <a:gd name="connsiteX10" fmla="*/ 539380 w 2696900"/>
              <a:gd name="connsiteY10" fmla="*/ 584775 h 584775"/>
              <a:gd name="connsiteX11" fmla="*/ 0 w 2696900"/>
              <a:gd name="connsiteY11" fmla="*/ 584775 h 584775"/>
              <a:gd name="connsiteX12" fmla="*/ 0 w 2696900"/>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6900" h="584775" extrusionOk="0">
                <a:moveTo>
                  <a:pt x="0" y="0"/>
                </a:moveTo>
                <a:cubicBezTo>
                  <a:pt x="134249" y="-11525"/>
                  <a:pt x="279296" y="54633"/>
                  <a:pt x="512411" y="0"/>
                </a:cubicBezTo>
                <a:cubicBezTo>
                  <a:pt x="745526" y="-54633"/>
                  <a:pt x="807006" y="33425"/>
                  <a:pt x="1078760" y="0"/>
                </a:cubicBezTo>
                <a:cubicBezTo>
                  <a:pt x="1350514" y="-33425"/>
                  <a:pt x="1375705" y="835"/>
                  <a:pt x="1672078" y="0"/>
                </a:cubicBezTo>
                <a:cubicBezTo>
                  <a:pt x="1968451" y="-835"/>
                  <a:pt x="2042431" y="54962"/>
                  <a:pt x="2184489" y="0"/>
                </a:cubicBezTo>
                <a:cubicBezTo>
                  <a:pt x="2326547" y="-54962"/>
                  <a:pt x="2532691" y="44975"/>
                  <a:pt x="2696900" y="0"/>
                </a:cubicBezTo>
                <a:cubicBezTo>
                  <a:pt x="2763770" y="267246"/>
                  <a:pt x="2680835" y="325058"/>
                  <a:pt x="2696900" y="584775"/>
                </a:cubicBezTo>
                <a:cubicBezTo>
                  <a:pt x="2423194" y="599383"/>
                  <a:pt x="2352523" y="566251"/>
                  <a:pt x="2103582" y="584775"/>
                </a:cubicBezTo>
                <a:cubicBezTo>
                  <a:pt x="1854641" y="603299"/>
                  <a:pt x="1799231" y="515698"/>
                  <a:pt x="1510264" y="584775"/>
                </a:cubicBezTo>
                <a:cubicBezTo>
                  <a:pt x="1221297" y="653852"/>
                  <a:pt x="1176650" y="574442"/>
                  <a:pt x="1024822" y="584775"/>
                </a:cubicBezTo>
                <a:cubicBezTo>
                  <a:pt x="872994" y="595108"/>
                  <a:pt x="675209" y="567463"/>
                  <a:pt x="539380" y="584775"/>
                </a:cubicBezTo>
                <a:cubicBezTo>
                  <a:pt x="403551" y="602087"/>
                  <a:pt x="130998" y="570208"/>
                  <a:pt x="0" y="584775"/>
                </a:cubicBezTo>
                <a:cubicBezTo>
                  <a:pt x="-59755" y="340355"/>
                  <a:pt x="40015" y="251027"/>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二、细胞外液</a:t>
            </a:r>
            <a:endParaRPr lang="zh-CN" altLang="en-US" sz="3200" b="1">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up)">
                                      <p:cBhvr>
                                        <p:cTn id="30" dur="500"/>
                                        <p:tgtEl>
                                          <p:spTgt spid="22"/>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up)">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randombar(horizontal)">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right)">
                                      <p:cBhvr>
                                        <p:cTn id="56" dur="500"/>
                                        <p:tgtEl>
                                          <p:spTgt spid="19"/>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right)">
                                      <p:cBhvr>
                                        <p:cTn id="59" dur="500"/>
                                        <p:tgtEl>
                                          <p:spTgt spid="18"/>
                                        </p:tgtEl>
                                      </p:cBhvr>
                                    </p:animEffect>
                                  </p:childTnLst>
                                </p:cTn>
                              </p:par>
                            </p:childTnLst>
                          </p:cTn>
                        </p:par>
                        <p:par>
                          <p:cTn id="60" fill="hold">
                            <p:stCondLst>
                              <p:cond delay="500"/>
                            </p:stCondLst>
                            <p:childTnLst>
                              <p:par>
                                <p:cTn id="61" presetID="12" presetClass="entr" presetSubtype="8" fill="hold" grpId="0" nodeType="after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p:tgtEl>
                                          <p:spTgt spid="13"/>
                                        </p:tgtEl>
                                        <p:attrNameLst>
                                          <p:attrName>ppt_x</p:attrName>
                                        </p:attrNameLst>
                                      </p:cBhvr>
                                      <p:tavLst>
                                        <p:tav tm="0">
                                          <p:val>
                                            <p:strVal val="#ppt_x-#ppt_w*1.125000"/>
                                          </p:val>
                                        </p:tav>
                                        <p:tav tm="100000">
                                          <p:val>
                                            <p:strVal val="#ppt_x"/>
                                          </p:val>
                                        </p:tav>
                                      </p:tavLst>
                                    </p:anim>
                                    <p:animEffect transition="in" filter="wipe(right)">
                                      <p:cBhvr>
                                        <p:cTn id="6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3" grpId="0"/>
      <p:bldP spid="14" grpId="0" animBg="1"/>
      <p:bldP spid="15" grpId="0"/>
      <p:bldP spid="16" grpId="0"/>
      <p:bldP spid="17" grpId="0"/>
      <p:bldP spid="18" grpId="0"/>
      <p:bldP spid="21"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794000" y="143351"/>
            <a:ext cx="1980029" cy="565539"/>
          </a:xfrm>
          <a:prstGeom prst="rect">
            <a:avLst/>
          </a:prstGeom>
        </p:spPr>
        <p:txBody>
          <a:bodyPr wrap="none">
            <a:spAutoFit/>
          </a:bodyPr>
          <a:lstStyle/>
          <a:p>
            <a:pPr>
              <a:lnSpc>
                <a:spcPct val="120000"/>
              </a:lnSpc>
            </a:pPr>
            <a:r>
              <a:rPr lang="zh-CN" altLang="en-US" sz="2800" b="1" kern="0">
                <a:solidFill>
                  <a:schemeClr val="accent2">
                    <a:lumMod val="75000"/>
                  </a:schemeClr>
                </a:solidFill>
                <a:latin typeface="微软雅黑" panose="020B0503020204020204" pitchFamily="34" charset="-122"/>
                <a:ea typeface="微软雅黑" panose="020B0503020204020204" pitchFamily="34" charset="-122"/>
              </a:rPr>
              <a:t>毛细淋巴管</a:t>
            </a:r>
            <a:endParaRPr lang="zh-CN" altLang="en-US" sz="2800" b="1" kern="0">
              <a:solidFill>
                <a:schemeClr val="accent2">
                  <a:lumMod val="75000"/>
                </a:schemeClr>
              </a:solidFill>
              <a:latin typeface="微软雅黑" panose="020B0503020204020204" pitchFamily="34" charset="-122"/>
              <a:ea typeface="微软雅黑" panose="020B0503020204020204" pitchFamily="34" charset="-122"/>
            </a:endParaRPr>
          </a:p>
        </p:txBody>
      </p:sp>
      <p:grpSp>
        <p:nvGrpSpPr>
          <p:cNvPr id="13" name="组合 12"/>
          <p:cNvGrpSpPr/>
          <p:nvPr>
            <p:custDataLst>
              <p:tags r:id="rId2"/>
            </p:custDataLst>
          </p:nvPr>
        </p:nvGrpSpPr>
        <p:grpSpPr>
          <a:xfrm>
            <a:off x="127000" y="137026"/>
            <a:ext cx="603500" cy="540000"/>
            <a:chOff x="127000" y="137026"/>
            <a:chExt cx="603500" cy="540000"/>
          </a:xfrm>
        </p:grpSpPr>
        <p:sp>
          <p:nvSpPr>
            <p:cNvPr id="14" name="菱形 13"/>
            <p:cNvSpPr/>
            <p:nvPr>
              <p:custDataLst>
                <p:tags r:id="rId3"/>
              </p:custDataLst>
            </p:nvPr>
          </p:nvSpPr>
          <p:spPr>
            <a:xfrm>
              <a:off x="127000" y="137026"/>
              <a:ext cx="540000" cy="540000"/>
            </a:xfrm>
            <a:prstGeom prst="diamon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custDataLst>
                <p:tags r:id="rId4"/>
              </p:custDataLst>
            </p:nvPr>
          </p:nvSpPr>
          <p:spPr>
            <a:xfrm>
              <a:off x="190500" y="137026"/>
              <a:ext cx="540000" cy="540000"/>
            </a:xfrm>
            <a:prstGeom prst="diamond">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5"/>
            </p:custDataLst>
          </p:nvPr>
        </p:nvGrpSpPr>
        <p:grpSpPr>
          <a:xfrm>
            <a:off x="1628522" y="1655670"/>
            <a:ext cx="4698722" cy="4617555"/>
            <a:chOff x="1358464" y="2153981"/>
            <a:chExt cx="4698722" cy="4617555"/>
          </a:xfrm>
        </p:grpSpPr>
        <p:pic>
          <p:nvPicPr>
            <p:cNvPr id="3" name="图片 2"/>
            <p:cNvPicPr>
              <a:picLocks noChangeAspect="1"/>
            </p:cNvPicPr>
            <p:nvPr>
              <p:custDataLst>
                <p:tags r:id="rId6"/>
              </p:custDataLst>
            </p:nvPr>
          </p:nvPicPr>
          <p:blipFill>
            <a:blip r:embed="rId7"/>
            <a:srcRect r="61690"/>
            <a:stretch>
              <a:fillRect/>
            </a:stretch>
          </p:blipFill>
          <p:spPr>
            <a:xfrm>
              <a:off x="2522233" y="2153981"/>
              <a:ext cx="2371184" cy="3905540"/>
            </a:xfrm>
            <a:prstGeom prst="rect">
              <a:avLst/>
            </a:prstGeom>
          </p:spPr>
        </p:pic>
        <p:sp>
          <p:nvSpPr>
            <p:cNvPr id="4" name="文本框 4"/>
            <p:cNvSpPr txBox="1"/>
            <p:nvPr>
              <p:custDataLst>
                <p:tags r:id="rId8"/>
              </p:custDataLst>
            </p:nvPr>
          </p:nvSpPr>
          <p:spPr>
            <a:xfrm>
              <a:off x="1358464" y="6186761"/>
              <a:ext cx="4698722" cy="584775"/>
            </a:xfrm>
            <a:prstGeom prst="rect">
              <a:avLst/>
            </a:prstGeom>
            <a:noFill/>
            <a:ln>
              <a:noFill/>
            </a:ln>
          </p:spPr>
          <p:style>
            <a:lnRef idx="2">
              <a:schemeClr val="accent4"/>
            </a:lnRef>
            <a:fillRef idx="1">
              <a:schemeClr val="lt1"/>
            </a:fillRef>
            <a:effectRef idx="0">
              <a:schemeClr val="accent4"/>
            </a:effectRef>
            <a:fontRef idx="minor">
              <a:schemeClr val="dk1"/>
            </a:fontRef>
          </p:style>
          <p:txBody>
            <a:bodyPr wrap="none" rtlCol="0">
              <a:spAutoFit/>
            </a:bodyPr>
            <a:lstStyle/>
            <a:p>
              <a:pPr algn="l"/>
              <a:r>
                <a:rPr lang="zh-CN" altLang="en-US" sz="3200" b="1">
                  <a:solidFill>
                    <a:srgbClr val="080808"/>
                  </a:solidFill>
                  <a:latin typeface="华文楷体" panose="02010600040101010101" pitchFamily="2" charset="-122"/>
                  <a:ea typeface="华文楷体" panose="02010600040101010101" pitchFamily="2" charset="-122"/>
                </a:rPr>
                <a:t>毛细淋巴管的结构模式图</a:t>
              </a:r>
              <a:endParaRPr lang="zh-CN" altLang="en-US" sz="3200" b="1">
                <a:solidFill>
                  <a:srgbClr val="080808"/>
                </a:solidFill>
                <a:latin typeface="华文楷体" panose="02010600040101010101" pitchFamily="2" charset="-122"/>
                <a:ea typeface="华文楷体" panose="02010600040101010101" pitchFamily="2" charset="-122"/>
              </a:endParaRPr>
            </a:p>
          </p:txBody>
        </p:sp>
      </p:grpSp>
      <p:sp>
        <p:nvSpPr>
          <p:cNvPr id="5" name="文本框 6"/>
          <p:cNvSpPr txBox="1"/>
          <p:nvPr>
            <p:custDataLst>
              <p:tags r:id="rId9"/>
            </p:custDataLst>
          </p:nvPr>
        </p:nvSpPr>
        <p:spPr>
          <a:xfrm>
            <a:off x="5120115" y="1955095"/>
            <a:ext cx="1620957" cy="523220"/>
          </a:xfrm>
          <a:prstGeom prst="rect">
            <a:avLst/>
          </a:prstGeom>
          <a:noFill/>
        </p:spPr>
        <p:txBody>
          <a:bodyPr wrap="none" rtlCol="0">
            <a:spAutoFit/>
          </a:bodyPr>
          <a:lstStyle/>
          <a:p>
            <a:pPr algn="l"/>
            <a:r>
              <a:rPr lang="zh-CN" altLang="en-US" sz="2800" b="1">
                <a:solidFill>
                  <a:srgbClr val="2330C6"/>
                </a:solidFill>
                <a:latin typeface="微软雅黑" panose="020B0503020204020204" pitchFamily="34" charset="-122"/>
                <a:ea typeface="微软雅黑" panose="020B0503020204020204" pitchFamily="34" charset="-122"/>
              </a:rPr>
              <a:t>末端封闭</a:t>
            </a:r>
            <a:endParaRPr lang="zh-CN" altLang="en-US" sz="2800" b="1">
              <a:solidFill>
                <a:srgbClr val="2330C6"/>
              </a:solidFill>
              <a:latin typeface="微软雅黑" panose="020B0503020204020204" pitchFamily="34" charset="-122"/>
              <a:ea typeface="微软雅黑" panose="020B0503020204020204" pitchFamily="34" charset="-122"/>
            </a:endParaRPr>
          </a:p>
        </p:txBody>
      </p:sp>
      <p:sp>
        <p:nvSpPr>
          <p:cNvPr id="6" name="文本框 7"/>
          <p:cNvSpPr txBox="1"/>
          <p:nvPr>
            <p:custDataLst>
              <p:tags r:id="rId10"/>
            </p:custDataLst>
          </p:nvPr>
        </p:nvSpPr>
        <p:spPr>
          <a:xfrm>
            <a:off x="270058" y="3334301"/>
            <a:ext cx="1620957" cy="523220"/>
          </a:xfrm>
          <a:prstGeom prst="rect">
            <a:avLst/>
          </a:prstGeom>
          <a:noFill/>
        </p:spPr>
        <p:txBody>
          <a:bodyPr wrap="none" rtlCol="0">
            <a:spAutoFit/>
          </a:bodyPr>
          <a:lstStyle/>
          <a:p>
            <a:pPr algn="l"/>
            <a:r>
              <a:rPr lang="zh-CN" altLang="en-US" sz="2800" b="1">
                <a:solidFill>
                  <a:srgbClr val="2330C6"/>
                </a:solidFill>
                <a:latin typeface="微软雅黑" panose="020B0503020204020204" pitchFamily="34" charset="-122"/>
                <a:ea typeface="微软雅黑" panose="020B0503020204020204" pitchFamily="34" charset="-122"/>
              </a:rPr>
              <a:t>内皮细胞</a:t>
            </a:r>
            <a:endParaRPr lang="zh-CN" altLang="en-US" sz="2800" b="1">
              <a:solidFill>
                <a:srgbClr val="2330C6"/>
              </a:solidFill>
              <a:latin typeface="微软雅黑" panose="020B0503020204020204" pitchFamily="34" charset="-122"/>
              <a:ea typeface="微软雅黑" panose="020B0503020204020204" pitchFamily="34" charset="-122"/>
            </a:endParaRPr>
          </a:p>
        </p:txBody>
      </p:sp>
      <p:sp>
        <p:nvSpPr>
          <p:cNvPr id="7" name="文本框 8"/>
          <p:cNvSpPr txBox="1"/>
          <p:nvPr>
            <p:custDataLst>
              <p:tags r:id="rId11"/>
            </p:custDataLst>
          </p:nvPr>
        </p:nvSpPr>
        <p:spPr>
          <a:xfrm>
            <a:off x="5979829" y="3172853"/>
            <a:ext cx="1980029" cy="523220"/>
          </a:xfrm>
          <a:prstGeom prst="rect">
            <a:avLst/>
          </a:prstGeom>
          <a:noFill/>
        </p:spPr>
        <p:txBody>
          <a:bodyPr wrap="none" rtlCol="0">
            <a:spAutoFit/>
          </a:bodyPr>
          <a:lstStyle/>
          <a:p>
            <a:pPr algn="l"/>
            <a:r>
              <a:rPr lang="zh-CN" altLang="en-US" sz="2800" b="1">
                <a:solidFill>
                  <a:srgbClr val="2330C6"/>
                </a:solidFill>
                <a:latin typeface="微软雅黑" panose="020B0503020204020204" pitchFamily="34" charset="-122"/>
                <a:ea typeface="微软雅黑" panose="020B0503020204020204" pitchFamily="34" charset="-122"/>
              </a:rPr>
              <a:t>单向的活瓣</a:t>
            </a:r>
            <a:endParaRPr lang="zh-CN" altLang="en-US" sz="2800" b="1">
              <a:solidFill>
                <a:srgbClr val="2330C6"/>
              </a:solidFill>
              <a:latin typeface="微软雅黑" panose="020B0503020204020204" pitchFamily="34" charset="-122"/>
              <a:ea typeface="微软雅黑" panose="020B0503020204020204" pitchFamily="34" charset="-122"/>
            </a:endParaRPr>
          </a:p>
        </p:txBody>
      </p:sp>
      <p:cxnSp>
        <p:nvCxnSpPr>
          <p:cNvPr id="8" name="直接箭头连接符 20"/>
          <p:cNvCxnSpPr/>
          <p:nvPr>
            <p:custDataLst>
              <p:tags r:id="rId12"/>
            </p:custDataLst>
          </p:nvPr>
        </p:nvCxnSpPr>
        <p:spPr>
          <a:xfrm flipH="1">
            <a:off x="4260400" y="3461826"/>
            <a:ext cx="171942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组合 8"/>
          <p:cNvGrpSpPr/>
          <p:nvPr>
            <p:custDataLst>
              <p:tags r:id="rId13"/>
            </p:custDataLst>
          </p:nvPr>
        </p:nvGrpSpPr>
        <p:grpSpPr>
          <a:xfrm>
            <a:off x="1924730" y="3060626"/>
            <a:ext cx="1826214" cy="1105875"/>
            <a:chOff x="3576986" y="3249380"/>
            <a:chExt cx="1826214" cy="1105875"/>
          </a:xfrm>
        </p:grpSpPr>
        <p:cxnSp>
          <p:nvCxnSpPr>
            <p:cNvPr id="10" name="直接箭头连接符 22"/>
            <p:cNvCxnSpPr/>
            <p:nvPr>
              <p:custDataLst>
                <p:tags r:id="rId14"/>
              </p:custDataLst>
            </p:nvPr>
          </p:nvCxnSpPr>
          <p:spPr>
            <a:xfrm>
              <a:off x="3807239" y="3249380"/>
              <a:ext cx="1595961"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1" name="直接箭头连接符 23"/>
            <p:cNvCxnSpPr/>
            <p:nvPr>
              <p:custDataLst>
                <p:tags r:id="rId15"/>
              </p:custDataLst>
            </p:nvPr>
          </p:nvCxnSpPr>
          <p:spPr>
            <a:xfrm>
              <a:off x="3807239" y="4355255"/>
              <a:ext cx="1435288"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6" name="左大括号 15"/>
            <p:cNvSpPr/>
            <p:nvPr>
              <p:custDataLst>
                <p:tags r:id="rId16"/>
              </p:custDataLst>
            </p:nvPr>
          </p:nvSpPr>
          <p:spPr>
            <a:xfrm>
              <a:off x="3576986" y="3249380"/>
              <a:ext cx="272198" cy="1102952"/>
            </a:xfrm>
            <a:prstGeom prst="leftBrace">
              <a:avLst/>
            </a:prstGeom>
            <a:ln w="38100"/>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sz="3200"/>
            </a:p>
          </p:txBody>
        </p:sp>
      </p:grpSp>
      <p:sp>
        <p:nvSpPr>
          <p:cNvPr id="17" name="矩形 16"/>
          <p:cNvSpPr/>
          <p:nvPr>
            <p:custDataLst>
              <p:tags r:id="rId17"/>
            </p:custDataLst>
          </p:nvPr>
        </p:nvSpPr>
        <p:spPr>
          <a:xfrm>
            <a:off x="330638" y="4383878"/>
            <a:ext cx="2622325" cy="954107"/>
          </a:xfrm>
          <a:prstGeom prst="rect">
            <a:avLst/>
          </a:prstGeom>
        </p:spPr>
        <p:txBody>
          <a:bodyPr wrap="square">
            <a:spAutoFit/>
          </a:bodyPr>
          <a:lstStyle/>
          <a:p>
            <a:r>
              <a:rPr lang="zh-CN" altLang="en-US" sz="2800" b="1">
                <a:solidFill>
                  <a:srgbClr val="002060"/>
                </a:solidFill>
                <a:latin typeface="微软雅黑" panose="020B0503020204020204" pitchFamily="34" charset="-122"/>
                <a:ea typeface="微软雅黑" panose="020B0503020204020204" pitchFamily="34" charset="-122"/>
              </a:rPr>
              <a:t>毛细淋巴管由</a:t>
            </a:r>
            <a:r>
              <a:rPr lang="zh-CN" altLang="en-US" sz="2800" b="1">
                <a:solidFill>
                  <a:srgbClr val="C00000"/>
                </a:solidFill>
                <a:latin typeface="微软雅黑" panose="020B0503020204020204" pitchFamily="34" charset="-122"/>
                <a:ea typeface="微软雅黑" panose="020B0503020204020204" pitchFamily="34" charset="-122"/>
              </a:rPr>
              <a:t>单层细胞</a:t>
            </a:r>
            <a:r>
              <a:rPr lang="zh-CN" altLang="en-US" sz="2800" b="1">
                <a:solidFill>
                  <a:srgbClr val="002060"/>
                </a:solidFill>
                <a:latin typeface="微软雅黑" panose="020B0503020204020204" pitchFamily="34" charset="-122"/>
                <a:ea typeface="微软雅黑" panose="020B0503020204020204" pitchFamily="34" charset="-122"/>
              </a:rPr>
              <a:t>构成</a:t>
            </a:r>
            <a:endParaRPr lang="zh-CN" altLang="en-US" sz="2800" b="1">
              <a:solidFill>
                <a:srgbClr val="002060"/>
              </a:solidFill>
              <a:latin typeface="微软雅黑" panose="020B0503020204020204" pitchFamily="34" charset="-122"/>
              <a:ea typeface="微软雅黑" panose="020B0503020204020204" pitchFamily="34" charset="-122"/>
            </a:endParaRPr>
          </a:p>
        </p:txBody>
      </p:sp>
      <p:sp>
        <p:nvSpPr>
          <p:cNvPr id="18" name="矩形 17"/>
          <p:cNvSpPr/>
          <p:nvPr>
            <p:custDataLst>
              <p:tags r:id="rId18"/>
            </p:custDataLst>
          </p:nvPr>
        </p:nvSpPr>
        <p:spPr>
          <a:xfrm>
            <a:off x="5865206" y="3808696"/>
            <a:ext cx="4189303" cy="1599669"/>
          </a:xfrm>
          <a:prstGeom prst="rect">
            <a:avLst/>
          </a:prstGeom>
        </p:spPr>
        <p:txBody>
          <a:bodyPr wrap="square">
            <a:spAutoFit/>
          </a:bodyPr>
          <a:lstStyle/>
          <a:p>
            <a:pPr marL="0" lvl="2">
              <a:lnSpc>
                <a:spcPct val="120000"/>
              </a:lnSpc>
            </a:pPr>
            <a:r>
              <a:rPr lang="zh-CN" altLang="en-US" sz="2800" b="1">
                <a:solidFill>
                  <a:srgbClr val="002060"/>
                </a:solidFill>
                <a:latin typeface="微软雅黑" panose="020B0503020204020204" pitchFamily="34" charset="-122"/>
                <a:ea typeface="微软雅黑" panose="020B0503020204020204" pitchFamily="34" charset="-122"/>
              </a:rPr>
              <a:t>末端（</a:t>
            </a:r>
            <a:r>
              <a:rPr lang="zh-CN" altLang="en-US" sz="2800" b="1">
                <a:solidFill>
                  <a:srgbClr val="C00000"/>
                </a:solidFill>
                <a:latin typeface="微软雅黑" panose="020B0503020204020204" pitchFamily="34" charset="-122"/>
                <a:ea typeface="微软雅黑" panose="020B0503020204020204" pitchFamily="34" charset="-122"/>
              </a:rPr>
              <a:t>盲端</a:t>
            </a:r>
            <a:r>
              <a:rPr lang="zh-CN" altLang="en-US" sz="2800" b="1">
                <a:solidFill>
                  <a:srgbClr val="002060"/>
                </a:solidFill>
                <a:latin typeface="微软雅黑" panose="020B0503020204020204" pitchFamily="34" charset="-122"/>
                <a:ea typeface="微软雅黑" panose="020B0503020204020204" pitchFamily="34" charset="-122"/>
              </a:rPr>
              <a:t>）允许组织液流入毛细淋巴管，</a:t>
            </a:r>
            <a:endParaRPr lang="en-US" altLang="zh-CN" sz="2800" b="1">
              <a:solidFill>
                <a:srgbClr val="002060"/>
              </a:solidFill>
              <a:latin typeface="微软雅黑" panose="020B0503020204020204" pitchFamily="34" charset="-122"/>
              <a:ea typeface="微软雅黑" panose="020B0503020204020204" pitchFamily="34" charset="-122"/>
            </a:endParaRPr>
          </a:p>
          <a:p>
            <a:pPr marL="0" lvl="2">
              <a:lnSpc>
                <a:spcPct val="120000"/>
              </a:lnSpc>
            </a:pPr>
            <a:r>
              <a:rPr lang="zh-CN" altLang="en-US" sz="2800" b="1">
                <a:solidFill>
                  <a:srgbClr val="002060"/>
                </a:solidFill>
                <a:latin typeface="微软雅黑" panose="020B0503020204020204" pitchFamily="34" charset="-122"/>
                <a:ea typeface="微软雅黑" panose="020B0503020204020204" pitchFamily="34" charset="-122"/>
              </a:rPr>
              <a:t>不允许倒流。</a:t>
            </a:r>
            <a:endParaRPr lang="en-US" altLang="zh-CN" sz="2800" b="1">
              <a:solidFill>
                <a:srgbClr val="002060"/>
              </a:soli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p:custDataLst>
              <p:tags r:id="rId19"/>
            </p:custDataLst>
          </p:nvPr>
        </p:nvPicPr>
        <p:blipFill>
          <a:blip r:embed="rId20"/>
          <a:stretch>
            <a:fillRect/>
          </a:stretch>
        </p:blipFill>
        <p:spPr>
          <a:xfrm>
            <a:off x="7820633" y="107832"/>
            <a:ext cx="4403838" cy="3420000"/>
          </a:xfrm>
          <a:prstGeom prst="rect">
            <a:avLst/>
          </a:prstGeom>
          <a:noFill/>
        </p:spPr>
      </p:pic>
      <p:sp>
        <p:nvSpPr>
          <p:cNvPr id="20" name="文本框 19"/>
          <p:cNvSpPr txBox="1"/>
          <p:nvPr>
            <p:custDataLst>
              <p:tags r:id="rId21"/>
            </p:custDataLst>
          </p:nvPr>
        </p:nvSpPr>
        <p:spPr>
          <a:xfrm>
            <a:off x="6851514" y="6331243"/>
            <a:ext cx="5340486" cy="523220"/>
          </a:xfrm>
          <a:prstGeom prst="rect">
            <a:avLst/>
          </a:prstGeom>
          <a:solidFill>
            <a:srgbClr val="7030A0"/>
          </a:solidFill>
        </p:spPr>
        <p:txBody>
          <a:bodyPr wrap="square">
            <a:spAutoFit/>
          </a:bodyPr>
          <a:lstStyle/>
          <a:p>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组织液和淋巴液之间是单向关系</a:t>
            </a:r>
            <a:endPar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21" name="文本框 21"/>
          <p:cNvSpPr txBox="1"/>
          <p:nvPr>
            <p:custDataLst>
              <p:tags r:id="rId22"/>
            </p:custDataLst>
          </p:nvPr>
        </p:nvSpPr>
        <p:spPr>
          <a:xfrm>
            <a:off x="0" y="849221"/>
            <a:ext cx="6851513" cy="523220"/>
          </a:xfrm>
          <a:prstGeom prst="rect">
            <a:avLst/>
          </a:prstGeom>
          <a:solidFill>
            <a:schemeClr val="accent4">
              <a:lumMod val="75000"/>
            </a:schemeClr>
          </a:solidFill>
        </p:spPr>
        <p:txBody>
          <a:bodyPr wrap="square">
            <a:spAutoFit/>
          </a:bodyPr>
          <a:lstStyle/>
          <a:p>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为什么组织液和淋巴液之间是单向关系？</a:t>
            </a:r>
            <a:endPar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Tree>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randombar(horizont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barn(inVertical)">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7" grpId="0"/>
      <p:bldP spid="18"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65797" y="680305"/>
            <a:ext cx="6246578"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4.</a:t>
            </a:r>
            <a:r>
              <a:rPr kumimoji="1"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血液、组织液和淋巴液之间的关系</a:t>
            </a:r>
            <a:endParaRPr kumimoji="1"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 name="图片 1"/>
          <p:cNvPicPr>
            <a:picLocks noChangeAspect="1" noChangeArrowheads="1"/>
          </p:cNvPicPr>
          <p:nvPr>
            <p:custDataLst>
              <p:tags r:id="rId2"/>
            </p:custDataLst>
          </p:nvPr>
        </p:nvPicPr>
        <p:blipFill>
          <a:blip r:embed="rId3"/>
          <a:stretch>
            <a:fillRect/>
          </a:stretch>
        </p:blipFill>
        <p:spPr bwMode="auto">
          <a:xfrm>
            <a:off x="1834785" y="1343280"/>
            <a:ext cx="7929562" cy="50450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31"/>
          <p:cNvSpPr>
            <a:spLocks noChangeArrowheads="1"/>
          </p:cNvSpPr>
          <p:nvPr>
            <p:custDataLst>
              <p:tags r:id="rId4"/>
            </p:custDataLst>
          </p:nvPr>
        </p:nvSpPr>
        <p:spPr bwMode="auto">
          <a:xfrm>
            <a:off x="1200587" y="3302444"/>
            <a:ext cx="18637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zh-CN" sz="3200" b="1">
                <a:latin typeface="楷体" panose="02010609060101010101" pitchFamily="49" charset="-122"/>
                <a:ea typeface="楷体" panose="02010609060101010101" pitchFamily="49" charset="-122"/>
              </a:rPr>
              <a:t>组织细胞</a:t>
            </a:r>
            <a:endParaRPr lang="zh-CN" altLang="zh-CN" sz="3200" b="1">
              <a:latin typeface="楷体" panose="02010609060101010101" pitchFamily="49" charset="-122"/>
              <a:ea typeface="楷体" panose="02010609060101010101" pitchFamily="49" charset="-122"/>
            </a:endParaRPr>
          </a:p>
        </p:txBody>
      </p:sp>
      <p:sp>
        <p:nvSpPr>
          <p:cNvPr id="7" name="文本框 32"/>
          <p:cNvSpPr>
            <a:spLocks noChangeArrowheads="1"/>
          </p:cNvSpPr>
          <p:nvPr>
            <p:custDataLst>
              <p:tags r:id="rId5"/>
            </p:custDataLst>
          </p:nvPr>
        </p:nvSpPr>
        <p:spPr bwMode="auto">
          <a:xfrm>
            <a:off x="794178" y="3808093"/>
            <a:ext cx="23002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zh-CN" sz="3200" b="1">
                <a:latin typeface="楷体" panose="02010609060101010101" pitchFamily="49" charset="-122"/>
                <a:ea typeface="楷体" panose="02010609060101010101" pitchFamily="49" charset="-122"/>
              </a:rPr>
              <a:t>毛细淋巴管</a:t>
            </a:r>
            <a:endParaRPr lang="zh-CN" altLang="zh-CN" sz="3200" b="1">
              <a:latin typeface="楷体" panose="02010609060101010101" pitchFamily="49" charset="-122"/>
              <a:ea typeface="楷体" panose="02010609060101010101" pitchFamily="49" charset="-122"/>
            </a:endParaRPr>
          </a:p>
        </p:txBody>
      </p:sp>
      <p:sp>
        <p:nvSpPr>
          <p:cNvPr id="8" name="文本框 33"/>
          <p:cNvSpPr>
            <a:spLocks noChangeArrowheads="1"/>
          </p:cNvSpPr>
          <p:nvPr>
            <p:custDataLst>
              <p:tags r:id="rId6"/>
            </p:custDataLst>
          </p:nvPr>
        </p:nvSpPr>
        <p:spPr bwMode="auto">
          <a:xfrm>
            <a:off x="1089453" y="4513449"/>
            <a:ext cx="20868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zh-CN" sz="3200" b="1">
                <a:latin typeface="楷体" panose="02010609060101010101" pitchFamily="49" charset="-122"/>
                <a:ea typeface="楷体" panose="02010609060101010101" pitchFamily="49" charset="-122"/>
              </a:rPr>
              <a:t>毛细血管</a:t>
            </a:r>
            <a:endParaRPr lang="zh-CN" altLang="zh-CN" sz="3200" b="1">
              <a:latin typeface="楷体" panose="02010609060101010101" pitchFamily="49" charset="-122"/>
              <a:ea typeface="楷体" panose="02010609060101010101" pitchFamily="49" charset="-122"/>
            </a:endParaRPr>
          </a:p>
        </p:txBody>
      </p:sp>
      <p:sp>
        <p:nvSpPr>
          <p:cNvPr id="9" name="文本框 34"/>
          <p:cNvSpPr>
            <a:spLocks noChangeArrowheads="1"/>
          </p:cNvSpPr>
          <p:nvPr>
            <p:custDataLst>
              <p:tags r:id="rId7"/>
            </p:custDataLst>
          </p:nvPr>
        </p:nvSpPr>
        <p:spPr bwMode="auto">
          <a:xfrm>
            <a:off x="8406240" y="2271393"/>
            <a:ext cx="362247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zh-CN" sz="3200" b="1">
                <a:latin typeface="楷体" panose="02010609060101010101" pitchFamily="49" charset="-122"/>
                <a:ea typeface="楷体" panose="02010609060101010101" pitchFamily="49" charset="-122"/>
              </a:rPr>
              <a:t>组织液中的物质</a:t>
            </a:r>
            <a:endParaRPr lang="en-US" altLang="zh-CN" sz="3200" b="1">
              <a:latin typeface="楷体" panose="02010609060101010101" pitchFamily="49" charset="-122"/>
              <a:ea typeface="楷体" panose="02010609060101010101" pitchFamily="49" charset="-122"/>
            </a:endParaRPr>
          </a:p>
          <a:p>
            <a:pPr algn="ctr" eaLnBrk="1" hangingPunct="1"/>
            <a:r>
              <a:rPr lang="zh-CN" altLang="zh-CN" sz="3200" b="1">
                <a:latin typeface="楷体" panose="02010609060101010101" pitchFamily="49" charset="-122"/>
                <a:ea typeface="楷体" panose="02010609060101010101" pitchFamily="49" charset="-122"/>
              </a:rPr>
              <a:t>返回血液循环系统</a:t>
            </a:r>
            <a:endParaRPr lang="zh-CN" altLang="zh-CN" sz="3200" b="1">
              <a:latin typeface="楷体" panose="02010609060101010101" pitchFamily="49" charset="-122"/>
              <a:ea typeface="楷体" panose="02010609060101010101" pitchFamily="49" charset="-122"/>
            </a:endParaRPr>
          </a:p>
        </p:txBody>
      </p:sp>
      <p:sp>
        <p:nvSpPr>
          <p:cNvPr id="10" name="文本框 35"/>
          <p:cNvSpPr>
            <a:spLocks noChangeArrowheads="1"/>
          </p:cNvSpPr>
          <p:nvPr>
            <p:custDataLst>
              <p:tags r:id="rId8"/>
            </p:custDataLst>
          </p:nvPr>
        </p:nvSpPr>
        <p:spPr bwMode="auto">
          <a:xfrm>
            <a:off x="8455453" y="3209606"/>
            <a:ext cx="314871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3200" b="1">
                <a:latin typeface="楷体" panose="02010609060101010101" pitchFamily="49" charset="-122"/>
                <a:ea typeface="楷体" panose="02010609060101010101" pitchFamily="49" charset="-122"/>
              </a:rPr>
              <a:t>组织液中的物质进入淋巴细胞</a:t>
            </a:r>
            <a:endParaRPr lang="zh-CN" altLang="en-US" sz="3200" b="1">
              <a:latin typeface="楷体" panose="02010609060101010101" pitchFamily="49" charset="-122"/>
              <a:ea typeface="楷体" panose="02010609060101010101" pitchFamily="49" charset="-122"/>
            </a:endParaRPr>
          </a:p>
        </p:txBody>
      </p:sp>
      <p:sp>
        <p:nvSpPr>
          <p:cNvPr id="11" name="文本框 36"/>
          <p:cNvSpPr>
            <a:spLocks noChangeArrowheads="1"/>
          </p:cNvSpPr>
          <p:nvPr>
            <p:custDataLst>
              <p:tags r:id="rId9"/>
            </p:custDataLst>
          </p:nvPr>
        </p:nvSpPr>
        <p:spPr bwMode="auto">
          <a:xfrm>
            <a:off x="8406240" y="4360424"/>
            <a:ext cx="278391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3200" b="1">
                <a:latin typeface="楷体" panose="02010609060101010101" pitchFamily="49" charset="-122"/>
                <a:ea typeface="楷体" panose="02010609060101010101" pitchFamily="49" charset="-122"/>
              </a:rPr>
              <a:t>血浆中的物质进入组织液</a:t>
            </a:r>
            <a:endParaRPr lang="zh-CN" altLang="en-US" sz="3200" b="1">
              <a:latin typeface="楷体" panose="02010609060101010101" pitchFamily="49" charset="-122"/>
              <a:ea typeface="楷体" panose="02010609060101010101" pitchFamily="49" charset="-122"/>
            </a:endParaRPr>
          </a:p>
        </p:txBody>
      </p:sp>
      <p:sp>
        <p:nvSpPr>
          <p:cNvPr id="12" name="文本框 33"/>
          <p:cNvSpPr>
            <a:spLocks noChangeArrowheads="1"/>
          </p:cNvSpPr>
          <p:nvPr>
            <p:custDataLst>
              <p:tags r:id="rId10"/>
            </p:custDataLst>
          </p:nvPr>
        </p:nvSpPr>
        <p:spPr bwMode="auto">
          <a:xfrm>
            <a:off x="380633" y="5988524"/>
            <a:ext cx="16875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zh-CN" sz="3200" b="1">
                <a:solidFill>
                  <a:srgbClr val="C00000"/>
                </a:solidFill>
                <a:latin typeface="楷体" panose="02010609060101010101" pitchFamily="49" charset="-122"/>
                <a:ea typeface="楷体" panose="02010609060101010101" pitchFamily="49" charset="-122"/>
              </a:rPr>
              <a:t>微动脉</a:t>
            </a:r>
            <a:endParaRPr lang="zh-CN" altLang="zh-CN" sz="3200" b="1">
              <a:solidFill>
                <a:srgbClr val="C00000"/>
              </a:solidFill>
              <a:latin typeface="楷体" panose="02010609060101010101" pitchFamily="49" charset="-122"/>
              <a:ea typeface="楷体" panose="02010609060101010101" pitchFamily="49" charset="-122"/>
            </a:endParaRPr>
          </a:p>
        </p:txBody>
      </p:sp>
      <p:sp>
        <p:nvSpPr>
          <p:cNvPr id="13" name="文本框 33"/>
          <p:cNvSpPr>
            <a:spLocks noChangeArrowheads="1"/>
          </p:cNvSpPr>
          <p:nvPr>
            <p:custDataLst>
              <p:tags r:id="rId11"/>
            </p:custDataLst>
          </p:nvPr>
        </p:nvSpPr>
        <p:spPr bwMode="auto">
          <a:xfrm>
            <a:off x="9570332" y="1269680"/>
            <a:ext cx="168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marL="742950" indent="-285750" eaLnBrk="0" hangingPunct="0">
              <a:defRPr>
                <a:solidFill>
                  <a:srgbClr val="000000"/>
                </a:solidFill>
                <a:latin typeface="Arial" panose="020B0604020202020204" pitchFamily="34" charset="0"/>
                <a:ea typeface="宋体" panose="02010600030101010101" pitchFamily="2" charset="-122"/>
              </a:defRPr>
            </a:lvl2pPr>
            <a:lvl3pPr marL="1143000" indent="-228600" eaLnBrk="0" hangingPunct="0">
              <a:defRPr>
                <a:solidFill>
                  <a:srgbClr val="000000"/>
                </a:solidFill>
                <a:latin typeface="Arial" panose="020B0604020202020204" pitchFamily="34" charset="0"/>
                <a:ea typeface="宋体" panose="02010600030101010101" pitchFamily="2" charset="-122"/>
              </a:defRPr>
            </a:lvl3pPr>
            <a:lvl4pPr marL="1600200" indent="-228600" eaLnBrk="0" hangingPunct="0">
              <a:defRPr>
                <a:solidFill>
                  <a:srgbClr val="000000"/>
                </a:solidFill>
                <a:latin typeface="Arial" panose="020B0604020202020204" pitchFamily="34" charset="0"/>
                <a:ea typeface="宋体" panose="02010600030101010101" pitchFamily="2" charset="-122"/>
              </a:defRPr>
            </a:lvl4pPr>
            <a:lvl5pPr marL="2057400" indent="-228600" eaLnBrk="0" hangingPunct="0">
              <a:defRPr>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zh-CN" sz="3200" b="1">
                <a:solidFill>
                  <a:srgbClr val="0070C0"/>
                </a:solidFill>
                <a:latin typeface="楷体" panose="02010609060101010101" pitchFamily="49" charset="-122"/>
                <a:ea typeface="楷体" panose="02010609060101010101" pitchFamily="49" charset="-122"/>
              </a:rPr>
              <a:t>微静脉</a:t>
            </a:r>
            <a:endParaRPr lang="zh-CN" altLang="zh-CN" sz="3200" b="1">
              <a:solidFill>
                <a:srgbClr val="0070C0"/>
              </a:solidFill>
              <a:latin typeface="楷体" panose="02010609060101010101" pitchFamily="49" charset="-122"/>
              <a:ea typeface="楷体" panose="02010609060101010101" pitchFamily="49" charset="-122"/>
            </a:endParaRPr>
          </a:p>
        </p:txBody>
      </p:sp>
      <p:sp>
        <p:nvSpPr>
          <p:cNvPr id="2" name="文本框 23"/>
          <p:cNvSpPr txBox="1">
            <a:spLocks noChangeArrowheads="1"/>
          </p:cNvSpPr>
          <p:nvPr>
            <p:custDataLst>
              <p:tags r:id="rId12"/>
            </p:custDataLst>
          </p:nvPr>
        </p:nvSpPr>
        <p:spPr bwMode="auto">
          <a:xfrm>
            <a:off x="1" y="0"/>
            <a:ext cx="2696900" cy="584775"/>
          </a:xfrm>
          <a:custGeom>
            <a:avLst/>
            <a:gdLst>
              <a:gd name="connsiteX0" fmla="*/ 0 w 2696900"/>
              <a:gd name="connsiteY0" fmla="*/ 0 h 584775"/>
              <a:gd name="connsiteX1" fmla="*/ 512411 w 2696900"/>
              <a:gd name="connsiteY1" fmla="*/ 0 h 584775"/>
              <a:gd name="connsiteX2" fmla="*/ 1078760 w 2696900"/>
              <a:gd name="connsiteY2" fmla="*/ 0 h 584775"/>
              <a:gd name="connsiteX3" fmla="*/ 1672078 w 2696900"/>
              <a:gd name="connsiteY3" fmla="*/ 0 h 584775"/>
              <a:gd name="connsiteX4" fmla="*/ 2184489 w 2696900"/>
              <a:gd name="connsiteY4" fmla="*/ 0 h 584775"/>
              <a:gd name="connsiteX5" fmla="*/ 2696900 w 2696900"/>
              <a:gd name="connsiteY5" fmla="*/ 0 h 584775"/>
              <a:gd name="connsiteX6" fmla="*/ 2696900 w 2696900"/>
              <a:gd name="connsiteY6" fmla="*/ 584775 h 584775"/>
              <a:gd name="connsiteX7" fmla="*/ 2103582 w 2696900"/>
              <a:gd name="connsiteY7" fmla="*/ 584775 h 584775"/>
              <a:gd name="connsiteX8" fmla="*/ 1510264 w 2696900"/>
              <a:gd name="connsiteY8" fmla="*/ 584775 h 584775"/>
              <a:gd name="connsiteX9" fmla="*/ 1024822 w 2696900"/>
              <a:gd name="connsiteY9" fmla="*/ 584775 h 584775"/>
              <a:gd name="connsiteX10" fmla="*/ 539380 w 2696900"/>
              <a:gd name="connsiteY10" fmla="*/ 584775 h 584775"/>
              <a:gd name="connsiteX11" fmla="*/ 0 w 2696900"/>
              <a:gd name="connsiteY11" fmla="*/ 584775 h 584775"/>
              <a:gd name="connsiteX12" fmla="*/ 0 w 2696900"/>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6900" h="584775" extrusionOk="0">
                <a:moveTo>
                  <a:pt x="0" y="0"/>
                </a:moveTo>
                <a:cubicBezTo>
                  <a:pt x="134249" y="-11525"/>
                  <a:pt x="279296" y="54633"/>
                  <a:pt x="512411" y="0"/>
                </a:cubicBezTo>
                <a:cubicBezTo>
                  <a:pt x="745526" y="-54633"/>
                  <a:pt x="807006" y="33425"/>
                  <a:pt x="1078760" y="0"/>
                </a:cubicBezTo>
                <a:cubicBezTo>
                  <a:pt x="1350514" y="-33425"/>
                  <a:pt x="1375705" y="835"/>
                  <a:pt x="1672078" y="0"/>
                </a:cubicBezTo>
                <a:cubicBezTo>
                  <a:pt x="1968451" y="-835"/>
                  <a:pt x="2042431" y="54962"/>
                  <a:pt x="2184489" y="0"/>
                </a:cubicBezTo>
                <a:cubicBezTo>
                  <a:pt x="2326547" y="-54962"/>
                  <a:pt x="2532691" y="44975"/>
                  <a:pt x="2696900" y="0"/>
                </a:cubicBezTo>
                <a:cubicBezTo>
                  <a:pt x="2763770" y="267246"/>
                  <a:pt x="2680835" y="325058"/>
                  <a:pt x="2696900" y="584775"/>
                </a:cubicBezTo>
                <a:cubicBezTo>
                  <a:pt x="2423194" y="599383"/>
                  <a:pt x="2352523" y="566251"/>
                  <a:pt x="2103582" y="584775"/>
                </a:cubicBezTo>
                <a:cubicBezTo>
                  <a:pt x="1854641" y="603299"/>
                  <a:pt x="1799231" y="515698"/>
                  <a:pt x="1510264" y="584775"/>
                </a:cubicBezTo>
                <a:cubicBezTo>
                  <a:pt x="1221297" y="653852"/>
                  <a:pt x="1176650" y="574442"/>
                  <a:pt x="1024822" y="584775"/>
                </a:cubicBezTo>
                <a:cubicBezTo>
                  <a:pt x="872994" y="595108"/>
                  <a:pt x="675209" y="567463"/>
                  <a:pt x="539380" y="584775"/>
                </a:cubicBezTo>
                <a:cubicBezTo>
                  <a:pt x="403551" y="602087"/>
                  <a:pt x="130998" y="570208"/>
                  <a:pt x="0" y="584775"/>
                </a:cubicBezTo>
                <a:cubicBezTo>
                  <a:pt x="-59755" y="340355"/>
                  <a:pt x="40015" y="251027"/>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二、细胞外液</a:t>
            </a:r>
            <a:endParaRPr lang="zh-CN" altLang="en-US" sz="3200" b="1">
              <a:latin typeface="微软雅黑" panose="020B0503020204020204" pitchFamily="34" charset="-122"/>
            </a:endParaRPr>
          </a:p>
        </p:txBody>
      </p:sp>
      <p:sp>
        <p:nvSpPr>
          <p:cNvPr id="3" name="文本框 2"/>
          <p:cNvSpPr txBox="1"/>
          <p:nvPr/>
        </p:nvSpPr>
        <p:spPr>
          <a:xfrm>
            <a:off x="165735" y="1658620"/>
            <a:ext cx="4064000" cy="1076325"/>
          </a:xfrm>
          <a:prstGeom prst="rect">
            <a:avLst/>
          </a:prstGeom>
          <a:noFill/>
        </p:spPr>
        <p:txBody>
          <a:bodyPr wrap="square" rtlCol="0">
            <a:spAutoFit/>
          </a:bodyPr>
          <a:p>
            <a:r>
              <a:rPr lang="zh-CN" altLang="en-US" sz="3200" b="1">
                <a:solidFill>
                  <a:srgbClr val="FF0000"/>
                </a:solidFill>
              </a:rPr>
              <a:t>归纳：用箭头和文字归纳各个体液关系？</a:t>
            </a:r>
            <a:endParaRPr lang="zh-CN" altLang="en-US" sz="3200" b="1">
              <a:solidFill>
                <a:srgbClr val="FF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fill="hold"/>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fill="hold"/>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righ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randombar(horizontal)">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animBg="1"/>
      <p:bldP spid="9" grpId="0" animBg="1"/>
      <p:bldP spid="10" grpId="0" animBg="1"/>
      <p:bldP spid="11" grpId="0" animBg="1"/>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65735" y="680085"/>
            <a:ext cx="6869430" cy="607695"/>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4.</a:t>
            </a:r>
            <a:r>
              <a:rPr kumimoji="1"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归纳：体液的四种成分之间的关系</a:t>
            </a:r>
            <a:endParaRPr kumimoji="1"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文本框 32"/>
          <p:cNvSpPr txBox="1"/>
          <p:nvPr>
            <p:custDataLst>
              <p:tags r:id="rId2"/>
            </p:custDataLst>
          </p:nvPr>
        </p:nvSpPr>
        <p:spPr>
          <a:xfrm>
            <a:off x="3769466" y="2234027"/>
            <a:ext cx="1685555" cy="523220"/>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组织液</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5" name="文本框 38"/>
          <p:cNvSpPr txBox="1"/>
          <p:nvPr>
            <p:custDataLst>
              <p:tags r:id="rId3"/>
            </p:custDataLst>
          </p:nvPr>
        </p:nvSpPr>
        <p:spPr>
          <a:xfrm>
            <a:off x="8679549" y="2014556"/>
            <a:ext cx="2672300" cy="954107"/>
          </a:xfrm>
          <a:prstGeom prst="rect">
            <a:avLst/>
          </a:prstGeom>
          <a:noFill/>
        </p:spPr>
        <p:txBody>
          <a:bodyPr wrap="square" rtlCol="0">
            <a:spAutoFit/>
          </a:bodyPr>
          <a:lstStyle/>
          <a:p>
            <a:pPr algn="ctr"/>
            <a:r>
              <a:rPr lang="zh-CN" altLang="en-US" sz="2800" b="1">
                <a:solidFill>
                  <a:srgbClr val="E46A00"/>
                </a:solidFill>
                <a:latin typeface="微软雅黑" panose="020B0503020204020204" pitchFamily="34" charset="-122"/>
                <a:ea typeface="微软雅黑" panose="020B0503020204020204" pitchFamily="34" charset="-122"/>
                <a:sym typeface="Times New Roman" panose="02020603050405020304" pitchFamily="18" charset="0"/>
              </a:rPr>
              <a:t>细胞内液</a:t>
            </a:r>
            <a:endParaRPr lang="en-US" altLang="zh-CN" sz="2800" b="1">
              <a:solidFill>
                <a:srgbClr val="E46A00"/>
              </a:solidFill>
              <a:latin typeface="微软雅黑" panose="020B0503020204020204" pitchFamily="34" charset="-122"/>
              <a:ea typeface="微软雅黑" panose="020B0503020204020204" pitchFamily="34" charset="-122"/>
              <a:sym typeface="Times New Roman" panose="02020603050405020304" pitchFamily="18" charset="0"/>
            </a:endParaRPr>
          </a:p>
          <a:p>
            <a:pPr algn="ctr"/>
            <a:r>
              <a:rPr lang="zh-CN" altLang="en-US" sz="2800" b="1">
                <a:solidFill>
                  <a:srgbClr val="E46A00"/>
                </a:solidFill>
                <a:latin typeface="微软雅黑" panose="020B0503020204020204" pitchFamily="34" charset="-122"/>
                <a:ea typeface="微软雅黑" panose="020B0503020204020204" pitchFamily="34" charset="-122"/>
                <a:sym typeface="Times New Roman" panose="02020603050405020304" pitchFamily="18" charset="0"/>
              </a:rPr>
              <a:t>（组织细胞）</a:t>
            </a:r>
            <a:endParaRPr lang="zh-CN" altLang="en-US" sz="2800" b="1">
              <a:solidFill>
                <a:srgbClr val="E46A0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6" name="文本框 31"/>
          <p:cNvSpPr txBox="1"/>
          <p:nvPr>
            <p:custDataLst>
              <p:tags r:id="rId4"/>
            </p:custDataLst>
          </p:nvPr>
        </p:nvSpPr>
        <p:spPr>
          <a:xfrm>
            <a:off x="285633" y="2208235"/>
            <a:ext cx="1143455" cy="523220"/>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血浆</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7" name="文本框 33"/>
          <p:cNvSpPr txBox="1"/>
          <p:nvPr>
            <p:custDataLst>
              <p:tags r:id="rId5"/>
            </p:custDataLst>
          </p:nvPr>
        </p:nvSpPr>
        <p:spPr>
          <a:xfrm>
            <a:off x="3850108" y="3875721"/>
            <a:ext cx="1584040" cy="523220"/>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淋巴液</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8" name="TextBox 22"/>
          <p:cNvSpPr txBox="1"/>
          <p:nvPr>
            <p:custDataLst>
              <p:tags r:id="rId6"/>
            </p:custDataLst>
          </p:nvPr>
        </p:nvSpPr>
        <p:spPr>
          <a:xfrm>
            <a:off x="1549575" y="1370238"/>
            <a:ext cx="2366257" cy="1077218"/>
          </a:xfrm>
          <a:prstGeom prst="rect">
            <a:avLst/>
          </a:prstGeom>
          <a:noFill/>
        </p:spPr>
        <p:txBody>
          <a:bodyPr wrap="square" rtlCol="0">
            <a:spAutoFit/>
          </a:bodyPr>
          <a:lstStyle/>
          <a:p>
            <a:pPr algn="ctr"/>
            <a:r>
              <a:rPr lang="zh-CN" altLang="en-US" sz="3200" b="1">
                <a:solidFill>
                  <a:srgbClr val="080808"/>
                </a:solidFill>
                <a:latin typeface="Times New Roman" panose="02020603050405020304" pitchFamily="18" charset="0"/>
                <a:ea typeface="楷体" panose="02010609060101010101" pitchFamily="49" charset="-122"/>
              </a:rPr>
              <a:t>（</a:t>
            </a:r>
            <a:r>
              <a:rPr lang="en-US" altLang="zh-CN" sz="3200" b="1">
                <a:solidFill>
                  <a:srgbClr val="080808"/>
                </a:solidFill>
                <a:latin typeface="Times New Roman" panose="02020603050405020304" pitchFamily="18" charset="0"/>
                <a:ea typeface="楷体" panose="02010609060101010101" pitchFamily="49" charset="-122"/>
              </a:rPr>
              <a:t>90%</a:t>
            </a:r>
            <a:r>
              <a:rPr lang="zh-CN" altLang="en-US" sz="3200" b="1">
                <a:solidFill>
                  <a:srgbClr val="080808"/>
                </a:solidFill>
                <a:latin typeface="Times New Roman" panose="02020603050405020304" pitchFamily="18" charset="0"/>
                <a:ea typeface="楷体" panose="02010609060101010101" pitchFamily="49" charset="-122"/>
              </a:rPr>
              <a:t>）</a:t>
            </a:r>
            <a:endParaRPr lang="en-US" altLang="zh-CN" sz="3200" b="1">
              <a:solidFill>
                <a:srgbClr val="080808"/>
              </a:solidFill>
              <a:latin typeface="Times New Roman" panose="02020603050405020304" pitchFamily="18" charset="0"/>
              <a:ea typeface="楷体" panose="02010609060101010101" pitchFamily="49" charset="-122"/>
            </a:endParaRPr>
          </a:p>
          <a:p>
            <a:pPr algn="ctr"/>
            <a:r>
              <a:rPr lang="zh-CN" altLang="en-US" sz="3200" b="1">
                <a:solidFill>
                  <a:srgbClr val="080808"/>
                </a:solidFill>
                <a:latin typeface="Times New Roman" panose="02020603050405020304" pitchFamily="18" charset="0"/>
                <a:ea typeface="楷体" panose="02010609060101010101" pitchFamily="49" charset="-122"/>
              </a:rPr>
              <a:t>毛细血管壁</a:t>
            </a:r>
            <a:endParaRPr lang="zh-CN" altLang="en-US" sz="3200" b="1">
              <a:solidFill>
                <a:srgbClr val="080808"/>
              </a:solidFill>
              <a:latin typeface="Times New Roman" panose="02020603050405020304" pitchFamily="18" charset="0"/>
              <a:ea typeface="楷体" panose="02010609060101010101" pitchFamily="49" charset="-122"/>
            </a:endParaRPr>
          </a:p>
        </p:txBody>
      </p:sp>
      <p:cxnSp>
        <p:nvCxnSpPr>
          <p:cNvPr id="9" name="直接箭头连接符 24"/>
          <p:cNvCxnSpPr/>
          <p:nvPr>
            <p:custDataLst>
              <p:tags r:id="rId7"/>
            </p:custDataLst>
          </p:nvPr>
        </p:nvCxnSpPr>
        <p:spPr>
          <a:xfrm flipH="1">
            <a:off x="1520349" y="2420390"/>
            <a:ext cx="2349360" cy="0"/>
          </a:xfrm>
          <a:prstGeom prst="straightConnector1">
            <a:avLst/>
          </a:prstGeom>
          <a:ln w="38100">
            <a:solidFill>
              <a:srgbClr val="9F27A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28"/>
          <p:cNvCxnSpPr/>
          <p:nvPr>
            <p:custDataLst>
              <p:tags r:id="rId8"/>
            </p:custDataLst>
          </p:nvPr>
        </p:nvCxnSpPr>
        <p:spPr>
          <a:xfrm>
            <a:off x="1592921" y="2631305"/>
            <a:ext cx="2322911"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1" name="文本框 45"/>
          <p:cNvSpPr txBox="1"/>
          <p:nvPr>
            <p:custDataLst>
              <p:tags r:id="rId9"/>
            </p:custDataLst>
          </p:nvPr>
        </p:nvSpPr>
        <p:spPr>
          <a:xfrm>
            <a:off x="2732705" y="2745569"/>
            <a:ext cx="4813784" cy="1077218"/>
          </a:xfrm>
          <a:prstGeom prst="rect">
            <a:avLst/>
          </a:prstGeom>
          <a:noFill/>
        </p:spPr>
        <p:txBody>
          <a:bodyPr wrap="square" rtlCol="0">
            <a:spAutoFit/>
          </a:bodyPr>
          <a:lstStyle/>
          <a:p>
            <a:r>
              <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a:t>
            </a:r>
            <a:r>
              <a:rPr lang="en-US"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10%</a:t>
            </a:r>
            <a:r>
              <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a:t>
            </a:r>
            <a:endParaRPr lang="en-US"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a:p>
            <a:r>
              <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    毛细淋  巴管壁</a:t>
            </a:r>
            <a:endPar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12" name="直接箭头连接符 45"/>
          <p:cNvCxnSpPr/>
          <p:nvPr>
            <p:custDataLst>
              <p:tags r:id="rId10"/>
            </p:custDataLst>
          </p:nvPr>
        </p:nvCxnSpPr>
        <p:spPr>
          <a:xfrm flipH="1">
            <a:off x="4583812" y="2780384"/>
            <a:ext cx="0" cy="1201949"/>
          </a:xfrm>
          <a:prstGeom prst="straightConnector1">
            <a:avLst/>
          </a:prstGeom>
          <a:ln w="412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46"/>
          <p:cNvCxnSpPr>
            <a:stCxn id="7" idx="1"/>
          </p:cNvCxnSpPr>
          <p:nvPr>
            <p:custDataLst>
              <p:tags r:id="rId11"/>
            </p:custDataLst>
          </p:nvPr>
        </p:nvCxnSpPr>
        <p:spPr>
          <a:xfrm flipH="1" flipV="1">
            <a:off x="993621" y="2812858"/>
            <a:ext cx="2856487" cy="1324473"/>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文本框 46"/>
          <p:cNvSpPr txBox="1"/>
          <p:nvPr>
            <p:custDataLst>
              <p:tags r:id="rId12"/>
            </p:custDataLst>
          </p:nvPr>
        </p:nvSpPr>
        <p:spPr>
          <a:xfrm rot="1633301">
            <a:off x="678865" y="3566654"/>
            <a:ext cx="3175964" cy="584775"/>
          </a:xfrm>
          <a:prstGeom prst="rect">
            <a:avLst/>
          </a:prstGeom>
          <a:noFill/>
        </p:spPr>
        <p:txBody>
          <a:bodyPr wrap="square" rtlCol="0">
            <a:spAutoFit/>
          </a:bodyPr>
          <a:lstStyle/>
          <a:p>
            <a:pPr algn="ctr"/>
            <a:r>
              <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左右锁骨下静脉</a:t>
            </a:r>
            <a:endPar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5" name="文本框 47"/>
          <p:cNvSpPr txBox="1"/>
          <p:nvPr>
            <p:custDataLst>
              <p:tags r:id="rId13"/>
            </p:custDataLst>
          </p:nvPr>
        </p:nvSpPr>
        <p:spPr>
          <a:xfrm>
            <a:off x="5759881" y="2660968"/>
            <a:ext cx="2919668" cy="584775"/>
          </a:xfrm>
          <a:prstGeom prst="rect">
            <a:avLst/>
          </a:prstGeom>
          <a:noFill/>
        </p:spPr>
        <p:txBody>
          <a:bodyPr wrap="square" rtlCol="0">
            <a:spAutoFit/>
          </a:bodyPr>
          <a:lstStyle/>
          <a:p>
            <a:r>
              <a:rPr lang="en-US" altLang="zh-CN"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O</a:t>
            </a:r>
            <a:r>
              <a:rPr lang="en-US" altLang="zh-CN" sz="3200" b="1" baseline="-25000">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和营养物质</a:t>
            </a:r>
            <a:endParaRPr lang="zh-CN" altLang="en-US"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6" name="文本框 48"/>
          <p:cNvSpPr txBox="1"/>
          <p:nvPr>
            <p:custDataLst>
              <p:tags r:id="rId14"/>
            </p:custDataLst>
          </p:nvPr>
        </p:nvSpPr>
        <p:spPr>
          <a:xfrm>
            <a:off x="5503299" y="1835614"/>
            <a:ext cx="3361494" cy="584775"/>
          </a:xfrm>
          <a:prstGeom prst="rect">
            <a:avLst/>
          </a:prstGeom>
          <a:noFill/>
        </p:spPr>
        <p:txBody>
          <a:bodyPr wrap="square" rtlCol="0">
            <a:spAutoFit/>
          </a:bodyPr>
          <a:lstStyle/>
          <a:p>
            <a:r>
              <a:rPr lang="en-US" altLang="zh-CN"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CO</a:t>
            </a:r>
            <a:r>
              <a:rPr lang="en-US" altLang="zh-CN" sz="3200" b="1" baseline="-25000">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和代谢废物</a:t>
            </a:r>
            <a:endParaRPr lang="zh-CN" altLang="en-US"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cxnSp>
        <p:nvCxnSpPr>
          <p:cNvPr id="17" name="直接箭头连接符 51"/>
          <p:cNvCxnSpPr/>
          <p:nvPr>
            <p:custDataLst>
              <p:tags r:id="rId15"/>
            </p:custDataLst>
          </p:nvPr>
        </p:nvCxnSpPr>
        <p:spPr>
          <a:xfrm flipH="1">
            <a:off x="5272507" y="2450051"/>
            <a:ext cx="3323772" cy="0"/>
          </a:xfrm>
          <a:prstGeom prst="straightConnector1">
            <a:avLst/>
          </a:prstGeom>
          <a:ln w="38100">
            <a:solidFill>
              <a:srgbClr val="080808"/>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57"/>
          <p:cNvCxnSpPr/>
          <p:nvPr>
            <p:custDataLst>
              <p:tags r:id="rId16"/>
            </p:custDataLst>
          </p:nvPr>
        </p:nvCxnSpPr>
        <p:spPr>
          <a:xfrm>
            <a:off x="5426590" y="2631305"/>
            <a:ext cx="3438203" cy="0"/>
          </a:xfrm>
          <a:prstGeom prst="straightConnector1">
            <a:avLst/>
          </a:prstGeom>
          <a:ln w="38100">
            <a:solidFill>
              <a:srgbClr val="080808"/>
            </a:solidFill>
            <a:tailEnd type="arrow"/>
          </a:ln>
        </p:spPr>
        <p:style>
          <a:lnRef idx="1">
            <a:schemeClr val="accent1"/>
          </a:lnRef>
          <a:fillRef idx="0">
            <a:schemeClr val="accent1"/>
          </a:fillRef>
          <a:effectRef idx="0">
            <a:schemeClr val="accent1"/>
          </a:effectRef>
          <a:fontRef idx="minor">
            <a:schemeClr val="tx1"/>
          </a:fontRef>
        </p:style>
      </p:cxnSp>
      <p:sp>
        <p:nvSpPr>
          <p:cNvPr id="19" name="文本框 46"/>
          <p:cNvSpPr txBox="1"/>
          <p:nvPr>
            <p:custDataLst>
              <p:tags r:id="rId17"/>
            </p:custDataLst>
          </p:nvPr>
        </p:nvSpPr>
        <p:spPr>
          <a:xfrm rot="1633301">
            <a:off x="243582" y="3864899"/>
            <a:ext cx="2920290" cy="584775"/>
          </a:xfrm>
          <a:prstGeom prst="rect">
            <a:avLst/>
          </a:prstGeom>
          <a:noFill/>
        </p:spPr>
        <p:txBody>
          <a:bodyPr wrap="square" rtlCol="0">
            <a:spAutoFit/>
          </a:bodyPr>
          <a:lstStyle/>
          <a:p>
            <a:pPr algn="ctr"/>
            <a:r>
              <a:rPr lang="zh-CN" altLang="en-US" sz="3200">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（淋巴循环）</a:t>
            </a:r>
            <a:endParaRPr lang="zh-CN" altLang="en-US" sz="3200">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0" name="文本框 19"/>
          <p:cNvSpPr txBox="1"/>
          <p:nvPr>
            <p:custDataLst>
              <p:tags r:id="rId18"/>
            </p:custDataLst>
          </p:nvPr>
        </p:nvSpPr>
        <p:spPr>
          <a:xfrm>
            <a:off x="316274" y="4960561"/>
            <a:ext cx="11604171" cy="1786643"/>
          </a:xfrm>
          <a:prstGeom prst="rect">
            <a:avLst/>
          </a:prstGeom>
          <a:noFill/>
        </p:spPr>
        <p:txBody>
          <a:bodyPr wrap="square">
            <a:spAutoFit/>
          </a:bodyPr>
          <a:lstStyle/>
          <a:p>
            <a:pPr latinLnBrk="1" hangingPunct="0">
              <a:lnSpc>
                <a:spcPct val="120000"/>
              </a:lnSpc>
            </a:pPr>
            <a:r>
              <a:rPr lang="zh-CN" altLang="en-US" sz="3200" b="1">
                <a:solidFill>
                  <a:srgbClr val="0000FF"/>
                </a:solidFill>
                <a:latin typeface="楷体" panose="02010609060101010101" pitchFamily="49" charset="-122"/>
                <a:ea typeface="楷体" panose="02010609060101010101" pitchFamily="49" charset="-122"/>
                <a:sym typeface="Helvetica"/>
              </a:rPr>
              <a:t>    血浆、组织液和淋巴液等</a:t>
            </a:r>
            <a:r>
              <a:rPr lang="zh-CN" altLang="en-US" sz="3200">
                <a:solidFill>
                  <a:srgbClr val="000000"/>
                </a:solidFill>
                <a:latin typeface="楷体" panose="02010609060101010101" pitchFamily="49" charset="-122"/>
                <a:ea typeface="楷体" panose="02010609060101010101" pitchFamily="49" charset="-122"/>
                <a:sym typeface="Helvetica"/>
              </a:rPr>
              <a:t>通过动态的有机联系，共同构成机体内细胞生活的</a:t>
            </a:r>
            <a:r>
              <a:rPr lang="zh-CN" altLang="en-US" sz="3200" b="1">
                <a:solidFill>
                  <a:srgbClr val="0000FF"/>
                </a:solidFill>
                <a:latin typeface="楷体" panose="02010609060101010101" pitchFamily="49" charset="-122"/>
                <a:ea typeface="楷体" panose="02010609060101010101" pitchFamily="49" charset="-122"/>
                <a:sym typeface="Helvetica"/>
              </a:rPr>
              <a:t>直接环境</a:t>
            </a:r>
            <a:r>
              <a:rPr lang="zh-CN" altLang="en-US" sz="3200">
                <a:solidFill>
                  <a:srgbClr val="000000"/>
                </a:solidFill>
                <a:latin typeface="楷体" panose="02010609060101010101" pitchFamily="49" charset="-122"/>
                <a:ea typeface="楷体" panose="02010609060101010101" pitchFamily="49" charset="-122"/>
                <a:sym typeface="Helvetica"/>
              </a:rPr>
              <a:t>。为了区别于个体生活的外界环境，人们把</a:t>
            </a:r>
            <a:r>
              <a:rPr lang="zh-CN" altLang="en-US" sz="3200" u="sng">
                <a:solidFill>
                  <a:srgbClr val="000000"/>
                </a:solidFill>
                <a:latin typeface="楷体" panose="02010609060101010101" pitchFamily="49" charset="-122"/>
                <a:ea typeface="楷体" panose="02010609060101010101" pitchFamily="49" charset="-122"/>
                <a:sym typeface="Helvetica"/>
              </a:rPr>
              <a:t>          </a:t>
            </a:r>
            <a:r>
              <a:rPr lang="zh-CN" altLang="en-US" sz="3200">
                <a:solidFill>
                  <a:srgbClr val="000000"/>
                </a:solidFill>
                <a:latin typeface="楷体" panose="02010609060101010101" pitchFamily="49" charset="-122"/>
                <a:ea typeface="楷体" panose="02010609060101010101" pitchFamily="49" charset="-122"/>
                <a:sym typeface="Helvetica"/>
              </a:rPr>
              <a:t>构成的液体环境称之为</a:t>
            </a:r>
            <a:r>
              <a:rPr lang="zh-CN" altLang="en-US" sz="3200" b="1">
                <a:solidFill>
                  <a:srgbClr val="0000FF"/>
                </a:solidFill>
                <a:latin typeface="楷体" panose="02010609060101010101" pitchFamily="49" charset="-122"/>
                <a:ea typeface="楷体" panose="02010609060101010101" pitchFamily="49" charset="-122"/>
                <a:sym typeface="Helvetica"/>
              </a:rPr>
              <a:t>内环境</a:t>
            </a:r>
            <a:r>
              <a:rPr lang="zh-CN" altLang="en-US" sz="3200">
                <a:solidFill>
                  <a:srgbClr val="000000"/>
                </a:solidFill>
                <a:latin typeface="楷体" panose="02010609060101010101" pitchFamily="49" charset="-122"/>
                <a:ea typeface="楷体" panose="02010609060101010101" pitchFamily="49" charset="-122"/>
                <a:sym typeface="Helvetica"/>
              </a:rPr>
              <a:t>。</a:t>
            </a:r>
            <a:endParaRPr lang="en-US" altLang="zh-CN" sz="3200">
              <a:solidFill>
                <a:srgbClr val="000000"/>
              </a:solidFill>
              <a:latin typeface="楷体" panose="02010609060101010101" pitchFamily="49" charset="-122"/>
              <a:ea typeface="楷体" panose="02010609060101010101" pitchFamily="49" charset="-122"/>
              <a:sym typeface="Helvetica"/>
            </a:endParaRPr>
          </a:p>
        </p:txBody>
      </p:sp>
      <p:sp>
        <p:nvSpPr>
          <p:cNvPr id="21" name="矩形 20"/>
          <p:cNvSpPr/>
          <p:nvPr>
            <p:custDataLst>
              <p:tags r:id="rId19"/>
            </p:custDataLst>
          </p:nvPr>
        </p:nvSpPr>
        <p:spPr>
          <a:xfrm>
            <a:off x="1515455" y="6162429"/>
            <a:ext cx="1832553"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细胞外液</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2" name="文本框 23"/>
          <p:cNvSpPr txBox="1">
            <a:spLocks noChangeArrowheads="1"/>
          </p:cNvSpPr>
          <p:nvPr>
            <p:custDataLst>
              <p:tags r:id="rId20"/>
            </p:custDataLst>
          </p:nvPr>
        </p:nvSpPr>
        <p:spPr bwMode="auto">
          <a:xfrm>
            <a:off x="1" y="0"/>
            <a:ext cx="2696900" cy="584775"/>
          </a:xfrm>
          <a:custGeom>
            <a:avLst/>
            <a:gdLst>
              <a:gd name="connsiteX0" fmla="*/ 0 w 2696900"/>
              <a:gd name="connsiteY0" fmla="*/ 0 h 584775"/>
              <a:gd name="connsiteX1" fmla="*/ 512411 w 2696900"/>
              <a:gd name="connsiteY1" fmla="*/ 0 h 584775"/>
              <a:gd name="connsiteX2" fmla="*/ 1078760 w 2696900"/>
              <a:gd name="connsiteY2" fmla="*/ 0 h 584775"/>
              <a:gd name="connsiteX3" fmla="*/ 1672078 w 2696900"/>
              <a:gd name="connsiteY3" fmla="*/ 0 h 584775"/>
              <a:gd name="connsiteX4" fmla="*/ 2184489 w 2696900"/>
              <a:gd name="connsiteY4" fmla="*/ 0 h 584775"/>
              <a:gd name="connsiteX5" fmla="*/ 2696900 w 2696900"/>
              <a:gd name="connsiteY5" fmla="*/ 0 h 584775"/>
              <a:gd name="connsiteX6" fmla="*/ 2696900 w 2696900"/>
              <a:gd name="connsiteY6" fmla="*/ 584775 h 584775"/>
              <a:gd name="connsiteX7" fmla="*/ 2103582 w 2696900"/>
              <a:gd name="connsiteY7" fmla="*/ 584775 h 584775"/>
              <a:gd name="connsiteX8" fmla="*/ 1510264 w 2696900"/>
              <a:gd name="connsiteY8" fmla="*/ 584775 h 584775"/>
              <a:gd name="connsiteX9" fmla="*/ 1024822 w 2696900"/>
              <a:gd name="connsiteY9" fmla="*/ 584775 h 584775"/>
              <a:gd name="connsiteX10" fmla="*/ 539380 w 2696900"/>
              <a:gd name="connsiteY10" fmla="*/ 584775 h 584775"/>
              <a:gd name="connsiteX11" fmla="*/ 0 w 2696900"/>
              <a:gd name="connsiteY11" fmla="*/ 584775 h 584775"/>
              <a:gd name="connsiteX12" fmla="*/ 0 w 2696900"/>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6900" h="584775" extrusionOk="0">
                <a:moveTo>
                  <a:pt x="0" y="0"/>
                </a:moveTo>
                <a:cubicBezTo>
                  <a:pt x="134249" y="-11525"/>
                  <a:pt x="279296" y="54633"/>
                  <a:pt x="512411" y="0"/>
                </a:cubicBezTo>
                <a:cubicBezTo>
                  <a:pt x="745526" y="-54633"/>
                  <a:pt x="807006" y="33425"/>
                  <a:pt x="1078760" y="0"/>
                </a:cubicBezTo>
                <a:cubicBezTo>
                  <a:pt x="1350514" y="-33425"/>
                  <a:pt x="1375705" y="835"/>
                  <a:pt x="1672078" y="0"/>
                </a:cubicBezTo>
                <a:cubicBezTo>
                  <a:pt x="1968451" y="-835"/>
                  <a:pt x="2042431" y="54962"/>
                  <a:pt x="2184489" y="0"/>
                </a:cubicBezTo>
                <a:cubicBezTo>
                  <a:pt x="2326547" y="-54962"/>
                  <a:pt x="2532691" y="44975"/>
                  <a:pt x="2696900" y="0"/>
                </a:cubicBezTo>
                <a:cubicBezTo>
                  <a:pt x="2763770" y="267246"/>
                  <a:pt x="2680835" y="325058"/>
                  <a:pt x="2696900" y="584775"/>
                </a:cubicBezTo>
                <a:cubicBezTo>
                  <a:pt x="2423194" y="599383"/>
                  <a:pt x="2352523" y="566251"/>
                  <a:pt x="2103582" y="584775"/>
                </a:cubicBezTo>
                <a:cubicBezTo>
                  <a:pt x="1854641" y="603299"/>
                  <a:pt x="1799231" y="515698"/>
                  <a:pt x="1510264" y="584775"/>
                </a:cubicBezTo>
                <a:cubicBezTo>
                  <a:pt x="1221297" y="653852"/>
                  <a:pt x="1176650" y="574442"/>
                  <a:pt x="1024822" y="584775"/>
                </a:cubicBezTo>
                <a:cubicBezTo>
                  <a:pt x="872994" y="595108"/>
                  <a:pt x="675209" y="567463"/>
                  <a:pt x="539380" y="584775"/>
                </a:cubicBezTo>
                <a:cubicBezTo>
                  <a:pt x="403551" y="602087"/>
                  <a:pt x="130998" y="570208"/>
                  <a:pt x="0" y="584775"/>
                </a:cubicBezTo>
                <a:cubicBezTo>
                  <a:pt x="-59755" y="340355"/>
                  <a:pt x="40015" y="251027"/>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二、细胞外液</a:t>
            </a:r>
            <a:endParaRPr lang="zh-CN" altLang="en-US" sz="3200" b="1">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500"/>
                                        <p:tgtEl>
                                          <p:spTgt spid="12"/>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randombar(horizont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right)">
                                      <p:cBhvr>
                                        <p:cTn id="54" dur="500"/>
                                        <p:tgtEl>
                                          <p:spTgt spid="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5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500"/>
                                        <p:tgtEl>
                                          <p:spTgt spid="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left)">
                                      <p:cBhvr>
                                        <p:cTn id="67" dur="500"/>
                                        <p:tgtEl>
                                          <p:spTgt spid="18"/>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wipe(left)">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2" fill="hold"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wipe(right)">
                                      <p:cBhvr>
                                        <p:cTn id="75" dur="500"/>
                                        <p:tgtEl>
                                          <p:spTgt spid="17"/>
                                        </p:tgtEl>
                                      </p:cBhvr>
                                    </p:animEffect>
                                  </p:childTnLst>
                                </p:cTn>
                              </p:par>
                              <p:par>
                                <p:cTn id="76" presetID="22" presetClass="entr" presetSubtype="2" fill="hold" grpId="0"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right)">
                                      <p:cBhvr>
                                        <p:cTn id="78" dur="500"/>
                                        <p:tgtEl>
                                          <p:spTgt spid="16"/>
                                        </p:tgtEl>
                                      </p:cBhvr>
                                    </p:animEffect>
                                  </p:childTnLst>
                                </p:cTn>
                              </p:par>
                            </p:childTnLst>
                          </p:cTn>
                        </p:par>
                        <p:par>
                          <p:cTn id="79" fill="hold">
                            <p:stCondLst>
                              <p:cond delay="500"/>
                            </p:stCondLst>
                            <p:childTnLst>
                              <p:par>
                                <p:cTn id="80" presetID="3" presetClass="entr" presetSubtype="10" fill="hold" grpId="0" nodeType="after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blinds(horizontal)">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5" grpId="0"/>
      <p:bldP spid="6" grpId="0"/>
      <p:bldP spid="7" grpId="0"/>
      <p:bldP spid="8" grpId="0"/>
      <p:bldP spid="11" grpId="0"/>
      <p:bldP spid="14" grpId="0"/>
      <p:bldP spid="15" grpId="0"/>
      <p:bldP spid="16"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4493538"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体内细胞生活在细胞外液中</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1" y="918937"/>
            <a:ext cx="2303362" cy="584775"/>
          </a:xfrm>
          <a:custGeom>
            <a:avLst/>
            <a:gdLst>
              <a:gd name="connsiteX0" fmla="*/ 0 w 2303362"/>
              <a:gd name="connsiteY0" fmla="*/ 0 h 584775"/>
              <a:gd name="connsiteX1" fmla="*/ 552807 w 2303362"/>
              <a:gd name="connsiteY1" fmla="*/ 0 h 584775"/>
              <a:gd name="connsiteX2" fmla="*/ 1151681 w 2303362"/>
              <a:gd name="connsiteY2" fmla="*/ 0 h 584775"/>
              <a:gd name="connsiteX3" fmla="*/ 1773589 w 2303362"/>
              <a:gd name="connsiteY3" fmla="*/ 0 h 584775"/>
              <a:gd name="connsiteX4" fmla="*/ 2303362 w 2303362"/>
              <a:gd name="connsiteY4" fmla="*/ 0 h 584775"/>
              <a:gd name="connsiteX5" fmla="*/ 2303362 w 2303362"/>
              <a:gd name="connsiteY5" fmla="*/ 584775 h 584775"/>
              <a:gd name="connsiteX6" fmla="*/ 1796622 w 2303362"/>
              <a:gd name="connsiteY6" fmla="*/ 584775 h 584775"/>
              <a:gd name="connsiteX7" fmla="*/ 1197748 w 2303362"/>
              <a:gd name="connsiteY7" fmla="*/ 584775 h 584775"/>
              <a:gd name="connsiteX8" fmla="*/ 575841 w 2303362"/>
              <a:gd name="connsiteY8" fmla="*/ 584775 h 584775"/>
              <a:gd name="connsiteX9" fmla="*/ 0 w 2303362"/>
              <a:gd name="connsiteY9" fmla="*/ 584775 h 584775"/>
              <a:gd name="connsiteX10" fmla="*/ 0 w 2303362"/>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3362" h="584775" extrusionOk="0">
                <a:moveTo>
                  <a:pt x="0" y="0"/>
                </a:moveTo>
                <a:cubicBezTo>
                  <a:pt x="225176" y="-30378"/>
                  <a:pt x="309372" y="27759"/>
                  <a:pt x="552807" y="0"/>
                </a:cubicBezTo>
                <a:cubicBezTo>
                  <a:pt x="796242" y="-27759"/>
                  <a:pt x="868522" y="43906"/>
                  <a:pt x="1151681" y="0"/>
                </a:cubicBezTo>
                <a:cubicBezTo>
                  <a:pt x="1434840" y="-43906"/>
                  <a:pt x="1511608" y="3522"/>
                  <a:pt x="1773589" y="0"/>
                </a:cubicBezTo>
                <a:cubicBezTo>
                  <a:pt x="2035570" y="-3522"/>
                  <a:pt x="2170227" y="52374"/>
                  <a:pt x="2303362" y="0"/>
                </a:cubicBezTo>
                <a:cubicBezTo>
                  <a:pt x="2353714" y="291181"/>
                  <a:pt x="2248710" y="461963"/>
                  <a:pt x="2303362" y="584775"/>
                </a:cubicBezTo>
                <a:cubicBezTo>
                  <a:pt x="2103924" y="590185"/>
                  <a:pt x="2006761" y="566433"/>
                  <a:pt x="1796622" y="584775"/>
                </a:cubicBezTo>
                <a:cubicBezTo>
                  <a:pt x="1586483" y="603117"/>
                  <a:pt x="1441350" y="539310"/>
                  <a:pt x="1197748" y="584775"/>
                </a:cubicBezTo>
                <a:cubicBezTo>
                  <a:pt x="954146" y="630240"/>
                  <a:pt x="813707" y="557410"/>
                  <a:pt x="575841" y="584775"/>
                </a:cubicBezTo>
                <a:cubicBezTo>
                  <a:pt x="337975" y="612140"/>
                  <a:pt x="263206" y="546368"/>
                  <a:pt x="0" y="584775"/>
                </a:cubicBezTo>
                <a:cubicBezTo>
                  <a:pt x="-38522" y="389361"/>
                  <a:pt x="41265" y="210734"/>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三、内环境</a:t>
            </a:r>
            <a:endParaRPr lang="zh-CN" altLang="en-US" sz="3200" b="1">
              <a:latin typeface="微软雅黑" panose="020B0503020204020204" pitchFamily="34" charset="-122"/>
            </a:endParaRPr>
          </a:p>
        </p:txBody>
      </p:sp>
      <p:sp>
        <p:nvSpPr>
          <p:cNvPr id="3" name="文本框 2"/>
          <p:cNvSpPr txBox="1"/>
          <p:nvPr>
            <p:custDataLst>
              <p:tags r:id="rId6"/>
            </p:custDataLst>
          </p:nvPr>
        </p:nvSpPr>
        <p:spPr>
          <a:xfrm>
            <a:off x="98653" y="1656691"/>
            <a:ext cx="3515403"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细胞外液</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内环境</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4" name="文本框 3"/>
          <p:cNvSpPr txBox="1"/>
          <p:nvPr>
            <p:custDataLst>
              <p:tags r:id="rId7"/>
            </p:custDataLst>
          </p:nvPr>
        </p:nvSpPr>
        <p:spPr>
          <a:xfrm>
            <a:off x="261938" y="2301824"/>
            <a:ext cx="5376817" cy="1195712"/>
          </a:xfrm>
          <a:prstGeom prst="rect">
            <a:avLst/>
          </a:prstGeom>
          <a:noFill/>
        </p:spPr>
        <p:txBody>
          <a:bodyPr wrap="square" rtlCol="0" anchor="t">
            <a:spAutoFit/>
          </a:bodyPr>
          <a:lstStyle/>
          <a:p>
            <a:pPr>
              <a:lnSpc>
                <a:spcPct val="120000"/>
              </a:lnSpc>
            </a:pPr>
            <a:r>
              <a:rPr lang="zh-CN" altLang="en-US"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“外”</a:t>
            </a:r>
            <a:r>
              <a:rPr lang="en-US" altLang="zh-CN"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a:t>
            </a:r>
            <a:r>
              <a:rPr lang="zh-CN" altLang="en-US"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对细胞而言；</a:t>
            </a:r>
            <a:endParaRPr lang="en-US" altLang="zh-CN"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endParaRPr>
          </a:p>
          <a:p>
            <a:pPr>
              <a:lnSpc>
                <a:spcPct val="120000"/>
              </a:lnSpc>
            </a:pPr>
            <a:r>
              <a:rPr lang="zh-CN" altLang="en-US"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“内”</a:t>
            </a:r>
            <a:r>
              <a:rPr lang="en-US" altLang="zh-CN"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a:t>
            </a:r>
            <a:r>
              <a:rPr lang="zh-CN" altLang="en-US"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对人体而言。</a:t>
            </a:r>
            <a:endParaRPr lang="zh-CN" altLang="en-US" sz="3200" b="1">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endParaRPr>
          </a:p>
        </p:txBody>
      </p:sp>
      <p:sp>
        <p:nvSpPr>
          <p:cNvPr id="8" name="文本框 7"/>
          <p:cNvSpPr txBox="1"/>
          <p:nvPr>
            <p:custDataLst>
              <p:tags r:id="rId8"/>
            </p:custDataLst>
          </p:nvPr>
        </p:nvSpPr>
        <p:spPr>
          <a:xfrm>
            <a:off x="98653" y="3650515"/>
            <a:ext cx="6177642" cy="523220"/>
          </a:xfrm>
          <a:prstGeom prst="rect">
            <a:avLst/>
          </a:prstGeom>
          <a:noFill/>
        </p:spPr>
        <p:txBody>
          <a:bodyPr wrap="square">
            <a:spAutoFit/>
          </a:bodyPr>
          <a:lstStyle/>
          <a:p>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Helvetica"/>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Helvetica"/>
              </a:rPr>
              <a:t>单细胞生物、植物有内环境吗？</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文本框 8"/>
          <p:cNvSpPr txBox="1"/>
          <p:nvPr>
            <p:custDataLst>
              <p:tags r:id="rId9"/>
            </p:custDataLst>
          </p:nvPr>
        </p:nvSpPr>
        <p:spPr>
          <a:xfrm>
            <a:off x="207827" y="4209264"/>
            <a:ext cx="11894122" cy="1195712"/>
          </a:xfrm>
          <a:prstGeom prst="rect">
            <a:avLst/>
          </a:prstGeom>
          <a:noFill/>
        </p:spPr>
        <p:txBody>
          <a:bodyPr wrap="square">
            <a:spAutoFit/>
          </a:bodyPr>
          <a:lstStyle/>
          <a:p>
            <a:pPr algn="just">
              <a:lnSpc>
                <a:spcPct val="120000"/>
              </a:lnSpc>
              <a:spcAft>
                <a:spcPct val="0"/>
              </a:spcAft>
              <a:tabLst>
                <a:tab pos="2700655" algn="l"/>
              </a:tabLst>
            </a:pPr>
            <a:r>
              <a:rPr lang="zh-CN" altLang="en-US" sz="3200" kern="100">
                <a:solidFill>
                  <a:srgbClr val="0000FF"/>
                </a:solidFill>
                <a:latin typeface="楷体" panose="02010609060101010101" pitchFamily="49" charset="-122"/>
                <a:ea typeface="楷体" panose="02010609060101010101" pitchFamily="49" charset="-122"/>
                <a:cs typeface="Times New Roman" panose="02020603050405020304"/>
              </a:rPr>
              <a:t>    </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rPr>
              <a:t>内环境的概念是对</a:t>
            </a:r>
            <a:r>
              <a:rPr lang="zh-CN" altLang="zh-CN" sz="3200" b="1" kern="100">
                <a:solidFill>
                  <a:srgbClr val="0000FF"/>
                </a:solidFill>
                <a:latin typeface="楷体" panose="02010609060101010101" pitchFamily="49" charset="-122"/>
                <a:ea typeface="楷体" panose="02010609060101010101" pitchFamily="49" charset="-122"/>
                <a:cs typeface="Times New Roman" panose="02020603050405020304"/>
              </a:rPr>
              <a:t>绝大多数多细胞动物</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rPr>
              <a:t>而言的，</a:t>
            </a:r>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a:rPr>
              <a:t>单细胞动物</a:t>
            </a:r>
            <a:endParaRPr lang="en-US" altLang="zh-CN" sz="3200" b="1" kern="100">
              <a:solidFill>
                <a:srgbClr val="C00000"/>
              </a:solidFill>
              <a:latin typeface="楷体" panose="02010609060101010101" pitchFamily="49" charset="-122"/>
              <a:ea typeface="楷体" panose="02010609060101010101" pitchFamily="49" charset="-122"/>
              <a:cs typeface="Times New Roman" panose="02020603050405020304"/>
            </a:endParaRPr>
          </a:p>
          <a:p>
            <a:pPr algn="just">
              <a:lnSpc>
                <a:spcPct val="120000"/>
              </a:lnSpc>
              <a:spcAft>
                <a:spcPct val="0"/>
              </a:spcAft>
              <a:tabLst>
                <a:tab pos="2700655" algn="l"/>
              </a:tabLst>
            </a:pPr>
            <a:r>
              <a:rPr lang="en-US" altLang="zh-CN" sz="3200" kern="100">
                <a:solidFill>
                  <a:srgbClr val="080808"/>
                </a:solidFill>
                <a:latin typeface="楷体" panose="02010609060101010101" pitchFamily="49" charset="-122"/>
                <a:ea typeface="楷体" panose="02010609060101010101" pitchFamily="49" charset="-122"/>
                <a:cs typeface="Courier New" panose="02070309020205020404"/>
              </a:rPr>
              <a:t>(</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rPr>
              <a:t>如草履虫</a:t>
            </a:r>
            <a:r>
              <a:rPr lang="en-US" altLang="zh-CN" sz="3200" kern="100">
                <a:solidFill>
                  <a:srgbClr val="080808"/>
                </a:solidFill>
                <a:latin typeface="楷体" panose="02010609060101010101" pitchFamily="49" charset="-122"/>
                <a:ea typeface="楷体" panose="02010609060101010101" pitchFamily="49" charset="-122"/>
                <a:cs typeface="Courier New" panose="02070309020205020404"/>
              </a:rPr>
              <a:t>)</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rPr>
              <a:t>、</a:t>
            </a:r>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a:rPr>
              <a:t>简单的多细胞动物</a:t>
            </a:r>
            <a:r>
              <a:rPr lang="en-US" altLang="zh-CN" sz="3200" kern="100">
                <a:solidFill>
                  <a:srgbClr val="080808"/>
                </a:solidFill>
                <a:latin typeface="楷体" panose="02010609060101010101" pitchFamily="49" charset="-122"/>
                <a:ea typeface="楷体" panose="02010609060101010101" pitchFamily="49" charset="-122"/>
                <a:cs typeface="Courier New" panose="02070309020205020404"/>
              </a:rPr>
              <a:t>(</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rPr>
              <a:t>如水螅</a:t>
            </a:r>
            <a:r>
              <a:rPr lang="en-US" altLang="zh-CN" sz="3200" kern="100">
                <a:solidFill>
                  <a:srgbClr val="080808"/>
                </a:solidFill>
                <a:latin typeface="楷体" panose="02010609060101010101" pitchFamily="49" charset="-122"/>
                <a:ea typeface="楷体" panose="02010609060101010101" pitchFamily="49" charset="-122"/>
                <a:cs typeface="Courier New" panose="02070309020205020404"/>
              </a:rPr>
              <a:t>)</a:t>
            </a:r>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a:rPr>
              <a:t>和植物</a:t>
            </a:r>
            <a:r>
              <a:rPr lang="zh-CN" altLang="zh-CN" sz="3200" b="1" kern="100">
                <a:solidFill>
                  <a:srgbClr val="C00000"/>
                </a:solidFill>
                <a:highlight>
                  <a:srgbClr val="FFFF00"/>
                </a:highlight>
                <a:latin typeface="楷体" panose="02010609060101010101" pitchFamily="49" charset="-122"/>
                <a:ea typeface="楷体" panose="02010609060101010101" pitchFamily="49" charset="-122"/>
                <a:cs typeface="Times New Roman" panose="02020603050405020304"/>
              </a:rPr>
              <a:t>没有内环境</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rPr>
              <a:t>。</a:t>
            </a:r>
            <a:endParaRPr lang="zh-CN" altLang="zh-CN" sz="3200" kern="100">
              <a:solidFill>
                <a:srgbClr val="080808"/>
              </a:solidFill>
              <a:latin typeface="楷体" panose="02010609060101010101" pitchFamily="49" charset="-122"/>
              <a:ea typeface="楷体" panose="02010609060101010101" pitchFamily="49" charset="-122"/>
              <a:cs typeface="Courier New" panose="02070309020205020404"/>
            </a:endParaRPr>
          </a:p>
        </p:txBody>
      </p:sp>
      <p:sp>
        <p:nvSpPr>
          <p:cNvPr id="10" name="文本框 9"/>
          <p:cNvSpPr txBox="1"/>
          <p:nvPr>
            <p:custDataLst>
              <p:tags r:id="rId10"/>
            </p:custDataLst>
          </p:nvPr>
        </p:nvSpPr>
        <p:spPr>
          <a:xfrm>
            <a:off x="207827" y="5631057"/>
            <a:ext cx="6751864" cy="523220"/>
          </a:xfrm>
          <a:prstGeom prst="rect">
            <a:avLst/>
          </a:prstGeom>
          <a:noFill/>
        </p:spPr>
        <p:txBody>
          <a:bodyPr wrap="square">
            <a:spAutoFit/>
          </a:bodyPr>
          <a:lstStyle/>
          <a:p>
            <a:pPr latinLnBrk="1" hangingPunct="0"/>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Helvetica"/>
              </a:rPr>
              <a:t>3.</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Helvetica"/>
              </a:rPr>
              <a:t>内环境只包含血浆、组织液、淋巴吗？</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Helvetica"/>
            </a:endParaRPr>
          </a:p>
        </p:txBody>
      </p:sp>
      <p:sp>
        <p:nvSpPr>
          <p:cNvPr id="11" name="文本框 10"/>
          <p:cNvSpPr txBox="1"/>
          <p:nvPr>
            <p:custDataLst>
              <p:tags r:id="rId11"/>
            </p:custDataLst>
          </p:nvPr>
        </p:nvSpPr>
        <p:spPr>
          <a:xfrm>
            <a:off x="454436" y="6211480"/>
            <a:ext cx="9705563" cy="584775"/>
          </a:xfrm>
          <a:prstGeom prst="rect">
            <a:avLst/>
          </a:prstGeom>
          <a:noFill/>
        </p:spPr>
        <p:txBody>
          <a:bodyPr wrap="square">
            <a:spAutoFit/>
          </a:bodyPr>
          <a:lstStyle/>
          <a:p>
            <a:pPr latinLnBrk="1" hangingPunct="0"/>
            <a:r>
              <a:rPr lang="zh-CN" altLang="en-US" sz="3200" b="1" kern="100">
                <a:solidFill>
                  <a:srgbClr val="C00000"/>
                </a:solidFill>
                <a:latin typeface="楷体" panose="02010609060101010101" pitchFamily="49" charset="-122"/>
                <a:ea typeface="楷体" panose="02010609060101010101" pitchFamily="49" charset="-122"/>
                <a:cs typeface="Times New Roman" panose="02020603050405020304"/>
                <a:sym typeface="Helvetica"/>
              </a:rPr>
              <a:t>脑脊液、房水、关节滑液</a:t>
            </a:r>
            <a:r>
              <a:rPr lang="zh-CN" altLang="en-US" sz="3200" kern="100">
                <a:solidFill>
                  <a:srgbClr val="080808"/>
                </a:solidFill>
                <a:latin typeface="楷体" panose="02010609060101010101" pitchFamily="49" charset="-122"/>
                <a:ea typeface="楷体" panose="02010609060101010101" pitchFamily="49" charset="-122"/>
                <a:cs typeface="Times New Roman" panose="02020603050405020304"/>
                <a:sym typeface="Helvetica"/>
              </a:rPr>
              <a:t>也属于内环境组成成分。</a:t>
            </a:r>
            <a:endParaRPr lang="zh-CN" altLang="en-US" sz="3200" kern="100">
              <a:solidFill>
                <a:srgbClr val="080808"/>
              </a:solidFill>
              <a:latin typeface="楷体" panose="02010609060101010101" pitchFamily="49" charset="-122"/>
              <a:ea typeface="楷体" panose="02010609060101010101" pitchFamily="49" charset="-122"/>
              <a:cs typeface="Times New Roman" panose="02020603050405020304"/>
            </a:endParaRPr>
          </a:p>
        </p:txBody>
      </p:sp>
    </p:spTree>
    <p:custDataLst>
      <p:tags r:id="rId12"/>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par>
                          <p:cTn id="19" fill="hold">
                            <p:stCondLst>
                              <p:cond delay="500"/>
                            </p:stCondLst>
                            <p:childTnLst>
                              <p:par>
                                <p:cTn id="20" presetID="1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p:tgtEl>
                                          <p:spTgt spid="8"/>
                                        </p:tgtEl>
                                        <p:attrNameLst>
                                          <p:attrName>ppt_x</p:attrName>
                                        </p:attrNameLst>
                                      </p:cBhvr>
                                      <p:tavLst>
                                        <p:tav tm="0">
                                          <p:val>
                                            <p:strVal val="#ppt_x-#ppt_w*1.125000"/>
                                          </p:val>
                                        </p:tav>
                                        <p:tav tm="100000">
                                          <p:val>
                                            <p:strVal val="#ppt_x"/>
                                          </p:val>
                                        </p:tav>
                                      </p:tavLst>
                                    </p:anim>
                                    <p:animEffect transition="in" filter="wipe(righ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p:tgtEl>
                                          <p:spTgt spid="10"/>
                                        </p:tgtEl>
                                        <p:attrNameLst>
                                          <p:attrName>ppt_x</p:attrName>
                                        </p:attrNameLst>
                                      </p:cBhvr>
                                      <p:tavLst>
                                        <p:tav tm="0">
                                          <p:val>
                                            <p:strVal val="#ppt_x-#ppt_w*1.125000"/>
                                          </p:val>
                                        </p:tav>
                                        <p:tav tm="100000">
                                          <p:val>
                                            <p:strVal val="#ppt_x"/>
                                          </p:val>
                                        </p:tav>
                                      </p:tavLst>
                                    </p:anim>
                                    <p:animEffect transition="in" filter="wipe(righ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8" grpId="0"/>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61938" y="986562"/>
            <a:ext cx="9349422" cy="583565"/>
          </a:xfrm>
          <a:prstGeom prst="rect">
            <a:avLst/>
          </a:prstGeom>
        </p:spPr>
        <p:txBody>
          <a:bodyPr wrap="square">
            <a:spAutoFit/>
          </a:bodyPr>
          <a:lstStyle/>
          <a:p>
            <a:pPr algn="just" fontAlgn="auto">
              <a:tabLst>
                <a:tab pos="2070735"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下图表示人体中部分体液的关系图，据图分析：</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Picture 3"/>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194957" y="1658314"/>
            <a:ext cx="7416403" cy="25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custDataLst>
              <p:tags r:id="rId4"/>
            </p:custDataLst>
          </p:nvPr>
        </p:nvSpPr>
        <p:spPr>
          <a:xfrm>
            <a:off x="0" y="4321417"/>
            <a:ext cx="7301072" cy="584775"/>
          </a:xfrm>
          <a:prstGeom prst="rect">
            <a:avLst/>
          </a:prstGeom>
        </p:spPr>
        <p:txBody>
          <a:bodyPr wrap="square">
            <a:spAutoFit/>
          </a:bodyPr>
          <a:lstStyle/>
          <a:p>
            <a:pPr algn="just" fontAlgn="auto">
              <a:tabLst>
                <a:tab pos="2070735" algn="l"/>
              </a:tabLst>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图中的甲、</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分别代表什么？</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矩形 6"/>
          <p:cNvSpPr/>
          <p:nvPr>
            <p:custDataLst>
              <p:tags r:id="rId5"/>
            </p:custDataLst>
          </p:nvPr>
        </p:nvSpPr>
        <p:spPr>
          <a:xfrm>
            <a:off x="1028065" y="4891602"/>
            <a:ext cx="5587366" cy="584775"/>
          </a:xfrm>
          <a:prstGeom prst="rect">
            <a:avLst/>
          </a:prstGeom>
        </p:spPr>
        <p:txBody>
          <a:bodyPr wrap="square">
            <a:spAutoFit/>
          </a:bodyPr>
          <a:lstStyle/>
          <a:p>
            <a:pPr algn="just" fontAlgn="auto">
              <a:tabLst>
                <a:tab pos="2070735" algn="l"/>
              </a:tabLst>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组织液、血浆、淋巴液。</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6"/>
            </p:custDataLst>
          </p:nvPr>
        </p:nvSpPr>
        <p:spPr>
          <a:xfrm>
            <a:off x="0" y="5537261"/>
            <a:ext cx="7301072" cy="584775"/>
          </a:xfrm>
          <a:prstGeom prst="rect">
            <a:avLst/>
          </a:prstGeom>
        </p:spPr>
        <p:txBody>
          <a:bodyPr wrap="square">
            <a:spAutoFit/>
          </a:bodyPr>
          <a:lstStyle/>
          <a:p>
            <a:pPr algn="just" fontAlgn="auto">
              <a:tabLst>
                <a:tab pos="2070735" algn="l"/>
              </a:tabLst>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图中的丁、</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分别代表什么？</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矩形 8"/>
          <p:cNvSpPr/>
          <p:nvPr>
            <p:custDataLst>
              <p:tags r:id="rId7"/>
            </p:custDataLst>
          </p:nvPr>
        </p:nvSpPr>
        <p:spPr>
          <a:xfrm>
            <a:off x="1028065" y="6107446"/>
            <a:ext cx="6125846" cy="584775"/>
          </a:xfrm>
          <a:prstGeom prst="rect">
            <a:avLst/>
          </a:prstGeom>
        </p:spPr>
        <p:txBody>
          <a:bodyPr wrap="square">
            <a:spAutoFit/>
          </a:bodyPr>
          <a:lstStyle/>
          <a:p>
            <a:pPr algn="just" fontAlgn="auto">
              <a:tabLst>
                <a:tab pos="2070735" algn="l"/>
              </a:tabLst>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组织细胞、血细胞、淋巴细胞。</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p:cNvSpPr/>
          <p:nvPr>
            <p:custDataLst>
              <p:tags r:id="rId8"/>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11" name="组合 10"/>
          <p:cNvGrpSpPr/>
          <p:nvPr>
            <p:custDataLst>
              <p:tags r:id="rId9"/>
            </p:custDataLst>
          </p:nvPr>
        </p:nvGrpSpPr>
        <p:grpSpPr>
          <a:xfrm>
            <a:off x="127000" y="137026"/>
            <a:ext cx="603500" cy="540000"/>
            <a:chOff x="127000" y="137026"/>
            <a:chExt cx="603500" cy="540000"/>
          </a:xfrm>
        </p:grpSpPr>
        <p:sp>
          <p:nvSpPr>
            <p:cNvPr id="12" name="菱形 11"/>
            <p:cNvSpPr/>
            <p:nvPr>
              <p:custDataLst>
                <p:tags r:id="rId10"/>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菱形 12"/>
            <p:cNvSpPr/>
            <p:nvPr>
              <p:custDataLst>
                <p:tags r:id="rId11"/>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06680" y="978717"/>
            <a:ext cx="5712000" cy="2453640"/>
          </a:xfrm>
          <a:prstGeom prst="rect">
            <a:avLst/>
          </a:prstGeom>
        </p:spPr>
        <p:txBody>
          <a:bodyPr wrap="square">
            <a:spAutoFit/>
          </a:bodyPr>
          <a:lstStyle/>
          <a:p>
            <a:pPr algn="just" fontAlgn="auto">
              <a:lnSpc>
                <a:spcPct val="120000"/>
              </a:lnSpc>
              <a:spcAft>
                <a:spcPct val="0"/>
              </a:spcAft>
              <a:tabLst>
                <a:tab pos="2700655"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如图是细胞直接与内环境进行物质交换示意图，</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⑤</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处的箭头表示血液流动的方向。</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just" fontAlgn="auto">
              <a:lnSpc>
                <a:spcPct val="120000"/>
              </a:lnSpc>
              <a:spcAft>
                <a:spcPct val="0"/>
              </a:spcAft>
              <a:tabLst>
                <a:tab pos="2700655" algn="l"/>
              </a:tabLs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下列说法正确的是</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矩形 2"/>
          <p:cNvSpPr/>
          <p:nvPr>
            <p:custDataLst>
              <p:tags r:id="rId2"/>
            </p:custDataLst>
          </p:nvPr>
        </p:nvSpPr>
        <p:spPr>
          <a:xfrm>
            <a:off x="3749928" y="2759981"/>
            <a:ext cx="561372" cy="769441"/>
          </a:xfrm>
          <a:prstGeom prst="rect">
            <a:avLst/>
          </a:prstGeom>
        </p:spPr>
        <p:txBody>
          <a:bodyPr wrap="none">
            <a:spAutoFit/>
          </a:bodyPr>
          <a:lstStyle/>
          <a:p>
            <a:r>
              <a:rPr lang="en-US" altLang="zh-CN" sz="4400" b="1" kern="100">
                <a:solidFill>
                  <a:srgbClr val="C00000"/>
                </a:solidFill>
                <a:latin typeface="Times New Roman" panose="02020603050405020304"/>
                <a:ea typeface="微软雅黑" panose="020B0503020204020204" pitchFamily="34" charset="-122"/>
                <a:cs typeface="Courier New" panose="02070309020205020404"/>
              </a:rPr>
              <a:t>B</a:t>
            </a:r>
            <a:endParaRPr lang="en-US" altLang="zh-CN" sz="4400" b="1" kern="100">
              <a:solidFill>
                <a:srgbClr val="C00000"/>
              </a:solidFill>
              <a:latin typeface="Times New Roman" panose="02020603050405020304"/>
              <a:ea typeface="微软雅黑" panose="020B0503020204020204" pitchFamily="34" charset="-122"/>
              <a:cs typeface="Courier New" panose="02070309020205020404"/>
            </a:endParaRPr>
          </a:p>
        </p:txBody>
      </p:sp>
      <p:sp>
        <p:nvSpPr>
          <p:cNvPr id="7" name="文本框 6"/>
          <p:cNvSpPr txBox="1"/>
          <p:nvPr>
            <p:custDataLst>
              <p:tags r:id="rId3"/>
            </p:custDataLst>
          </p:nvPr>
        </p:nvSpPr>
        <p:spPr>
          <a:xfrm>
            <a:off x="146251" y="3633325"/>
            <a:ext cx="11765280" cy="2953501"/>
          </a:xfrm>
          <a:prstGeom prst="rect">
            <a:avLst/>
          </a:prstGeom>
          <a:noFill/>
        </p:spPr>
        <p:txBody>
          <a:bodyPr wrap="square">
            <a:spAutoFit/>
          </a:bodyPr>
          <a:lstStyle/>
          <a:p>
            <a:pPr algn="just">
              <a:lnSpc>
                <a:spcPct val="150000"/>
              </a:lnSpc>
              <a:tabLst>
                <a:tab pos="2700655" algn="l"/>
              </a:tabLst>
            </a:pP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A.②</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渗回</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①</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和渗入</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④</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的量相差不大</a:t>
            </a:r>
            <a:endPar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50000"/>
              </a:lnSpc>
              <a:tabLst>
                <a:tab pos="2700655" algn="l"/>
              </a:tabLst>
            </a:pP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B.</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若</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③</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为脑细胞，</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⑤</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处的</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O</a:t>
            </a:r>
            <a:r>
              <a:rPr lang="en-US" altLang="zh-CN" sz="3200" kern="100" baseline="-250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2</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浓度高于</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①</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处，而</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CO</a:t>
            </a:r>
            <a:r>
              <a:rPr lang="en-US" altLang="zh-CN" sz="3200" kern="100" baseline="-250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2</a:t>
            </a:r>
            <a:r>
              <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浓度相反</a:t>
            </a:r>
            <a:endPar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50000"/>
              </a:lnSpc>
              <a:tabLst>
                <a:tab pos="2700655" algn="l"/>
              </a:tabLst>
            </a:pP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C. ②</a:t>
            </a:r>
            <a:r>
              <a:rPr lang="zh-CN" altLang="en-US"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人体内新陈代谢的主要场所</a:t>
            </a:r>
            <a:endPar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50000"/>
              </a:lnSpc>
              <a:tabLst>
                <a:tab pos="2700655" algn="l"/>
              </a:tabLst>
            </a:pP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D.</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②</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④</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中的钠离子和氯离子可以通过毛细淋巴管壁相互交换</a:t>
            </a:r>
            <a:endPar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3" name="组合 12"/>
          <p:cNvGrpSpPr/>
          <p:nvPr>
            <p:custDataLst>
              <p:tags r:id="rId4"/>
            </p:custDataLst>
          </p:nvPr>
        </p:nvGrpSpPr>
        <p:grpSpPr>
          <a:xfrm>
            <a:off x="5318598" y="0"/>
            <a:ext cx="7079729" cy="4182755"/>
            <a:chOff x="5305311" y="332386"/>
            <a:chExt cx="7079729" cy="4182755"/>
          </a:xfrm>
        </p:grpSpPr>
        <p:sp>
          <p:nvSpPr>
            <p:cNvPr id="10" name="文本框 9"/>
            <p:cNvSpPr txBox="1"/>
            <p:nvPr>
              <p:custDataLst>
                <p:tags r:id="rId5"/>
              </p:custDataLst>
            </p:nvPr>
          </p:nvSpPr>
          <p:spPr>
            <a:xfrm>
              <a:off x="11046460" y="441600"/>
              <a:ext cx="1338580" cy="646331"/>
            </a:xfrm>
            <a:prstGeom prst="rect">
              <a:avLst/>
            </a:prstGeom>
            <a:noFill/>
          </p:spPr>
          <p:txBody>
            <a:bodyPr wrap="square">
              <a:spAutoFit/>
            </a:bodyPr>
            <a:lstStyle/>
            <a:p>
              <a:r>
                <a:rPr lang="en-US" altLang="zh-CN" sz="36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rPr>
                <a:t>④</a:t>
              </a:r>
              <a:endParaRPr lang="zh-CN" altLang="en-US" sz="3600">
                <a:solidFill>
                  <a:srgbClr val="080808"/>
                </a:solidFill>
              </a:endParaRPr>
            </a:p>
          </p:txBody>
        </p:sp>
        <p:cxnSp>
          <p:nvCxnSpPr>
            <p:cNvPr id="12" name="直线连接符 11"/>
            <p:cNvCxnSpPr/>
            <p:nvPr>
              <p:custDataLst>
                <p:tags r:id="rId6"/>
              </p:custDataLst>
            </p:nvPr>
          </p:nvCxnSpPr>
          <p:spPr bwMode="auto">
            <a:xfrm flipV="1">
              <a:off x="11145520" y="978717"/>
              <a:ext cx="171800" cy="555443"/>
            </a:xfrm>
            <a:prstGeom prst="line">
              <a:avLst/>
            </a:prstGeom>
            <a:solidFill>
              <a:schemeClr val="accent1"/>
            </a:solidFill>
            <a:ln w="28575" cap="flat" cmpd="sng" algn="ctr">
              <a:solidFill>
                <a:srgbClr val="08080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文本框 13"/>
            <p:cNvSpPr txBox="1"/>
            <p:nvPr>
              <p:custDataLst>
                <p:tags r:id="rId7"/>
              </p:custDataLst>
            </p:nvPr>
          </p:nvSpPr>
          <p:spPr>
            <a:xfrm>
              <a:off x="6592745" y="441599"/>
              <a:ext cx="812800" cy="646331"/>
            </a:xfrm>
            <a:prstGeom prst="rect">
              <a:avLst/>
            </a:prstGeom>
            <a:noFill/>
          </p:spPr>
          <p:txBody>
            <a:bodyPr wrap="square">
              <a:spAutoFit/>
            </a:bodyPr>
            <a:lstStyle/>
            <a:p>
              <a:r>
                <a:rPr lang="en-US" altLang="zh-CN"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a:t>
              </a:r>
              <a:endParaRPr lang="zh-CN" altLang="en-US"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16" name="直线连接符 15"/>
            <p:cNvCxnSpPr/>
            <p:nvPr>
              <p:custDataLst>
                <p:tags r:id="rId8"/>
              </p:custDataLst>
            </p:nvPr>
          </p:nvCxnSpPr>
          <p:spPr bwMode="auto">
            <a:xfrm flipH="1" flipV="1">
              <a:off x="6922821" y="978717"/>
              <a:ext cx="87579" cy="860243"/>
            </a:xfrm>
            <a:prstGeom prst="line">
              <a:avLst/>
            </a:prstGeom>
            <a:solidFill>
              <a:schemeClr val="accent1"/>
            </a:solidFill>
            <a:ln w="28575" cap="flat" cmpd="sng" algn="ctr">
              <a:solidFill>
                <a:srgbClr val="08080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文本框 17"/>
            <p:cNvSpPr txBox="1"/>
            <p:nvPr>
              <p:custDataLst>
                <p:tags r:id="rId9"/>
              </p:custDataLst>
            </p:nvPr>
          </p:nvSpPr>
          <p:spPr>
            <a:xfrm>
              <a:off x="7853953" y="789920"/>
              <a:ext cx="822960" cy="646331"/>
            </a:xfrm>
            <a:prstGeom prst="rect">
              <a:avLst/>
            </a:prstGeom>
            <a:noFill/>
          </p:spPr>
          <p:txBody>
            <a:bodyPr wrap="square">
              <a:spAutoFit/>
            </a:bodyPr>
            <a:lstStyle/>
            <a:p>
              <a:r>
                <a:rPr lang="en-US" altLang="zh-CN"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a:t>
              </a:r>
              <a:endParaRPr lang="zh-CN" altLang="en-US"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0" name="直线连接符 19"/>
            <p:cNvCxnSpPr/>
            <p:nvPr>
              <p:custDataLst>
                <p:tags r:id="rId10"/>
              </p:custDataLst>
            </p:nvPr>
          </p:nvCxnSpPr>
          <p:spPr bwMode="auto">
            <a:xfrm flipH="1" flipV="1">
              <a:off x="8286290" y="1256438"/>
              <a:ext cx="810771" cy="396472"/>
            </a:xfrm>
            <a:prstGeom prst="line">
              <a:avLst/>
            </a:prstGeom>
            <a:solidFill>
              <a:schemeClr val="accent1"/>
            </a:solidFill>
            <a:ln w="28575" cap="flat" cmpd="sng" algn="ctr">
              <a:solidFill>
                <a:srgbClr val="08080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文本框 26"/>
            <p:cNvSpPr txBox="1"/>
            <p:nvPr>
              <p:custDataLst>
                <p:tags r:id="rId11"/>
              </p:custDataLst>
            </p:nvPr>
          </p:nvSpPr>
          <p:spPr>
            <a:xfrm>
              <a:off x="9647992" y="332386"/>
              <a:ext cx="1047575" cy="646331"/>
            </a:xfrm>
            <a:prstGeom prst="rect">
              <a:avLst/>
            </a:prstGeom>
            <a:noFill/>
          </p:spPr>
          <p:txBody>
            <a:bodyPr wrap="square">
              <a:spAutoFit/>
            </a:bodyPr>
            <a:lstStyle/>
            <a:p>
              <a:r>
                <a:rPr lang="en-US" altLang="zh-CN"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a:t>
              </a:r>
              <a:endParaRPr lang="zh-CN" altLang="en-US"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9" name="直线连接符 28"/>
            <p:cNvCxnSpPr/>
            <p:nvPr>
              <p:custDataLst>
                <p:tags r:id="rId12"/>
              </p:custDataLst>
            </p:nvPr>
          </p:nvCxnSpPr>
          <p:spPr bwMode="auto">
            <a:xfrm flipH="1" flipV="1">
              <a:off x="9956800" y="825500"/>
              <a:ext cx="0" cy="629174"/>
            </a:xfrm>
            <a:prstGeom prst="line">
              <a:avLst/>
            </a:prstGeom>
            <a:solidFill>
              <a:schemeClr val="accent1"/>
            </a:solidFill>
            <a:ln w="28575" cap="flat" cmpd="sng" algn="ctr">
              <a:solidFill>
                <a:srgbClr val="08080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 name="组合 10"/>
            <p:cNvGrpSpPr/>
            <p:nvPr>
              <p:custDataLst>
                <p:tags r:id="rId13"/>
              </p:custDataLst>
            </p:nvPr>
          </p:nvGrpSpPr>
          <p:grpSpPr>
            <a:xfrm>
              <a:off x="5305311" y="915141"/>
              <a:ext cx="6886689" cy="3600000"/>
              <a:chOff x="5305311" y="915141"/>
              <a:chExt cx="6886689" cy="3600000"/>
            </a:xfrm>
          </p:grpSpPr>
          <p:pic>
            <p:nvPicPr>
              <p:cNvPr id="8" name="图片 7"/>
              <p:cNvPicPr>
                <a:picLocks noChangeAspect="1"/>
              </p:cNvPicPr>
              <p:nvPr>
                <p:custDataLst>
                  <p:tags r:id="rId14"/>
                </p:custDataLst>
              </p:nvPr>
            </p:nvPicPr>
            <p:blipFill>
              <a:blip r:embed="rId15"/>
              <a:stretch>
                <a:fillRect/>
              </a:stretch>
            </p:blipFill>
            <p:spPr>
              <a:xfrm>
                <a:off x="5712000" y="915141"/>
                <a:ext cx="6480000" cy="3600000"/>
              </a:xfrm>
              <a:prstGeom prst="rect">
                <a:avLst/>
              </a:prstGeom>
            </p:spPr>
          </p:pic>
          <p:sp>
            <p:nvSpPr>
              <p:cNvPr id="9" name="文本框 8"/>
              <p:cNvSpPr txBox="1"/>
              <p:nvPr>
                <p:custDataLst>
                  <p:tags r:id="rId16"/>
                </p:custDataLst>
              </p:nvPr>
            </p:nvSpPr>
            <p:spPr>
              <a:xfrm>
                <a:off x="5305311" y="2927983"/>
                <a:ext cx="710293" cy="646331"/>
              </a:xfrm>
              <a:prstGeom prst="rect">
                <a:avLst/>
              </a:prstGeom>
              <a:noFill/>
            </p:spPr>
            <p:txBody>
              <a:bodyPr wrap="square">
                <a:spAutoFit/>
              </a:bodyPr>
              <a:lstStyle/>
              <a:p>
                <a:r>
                  <a:rPr lang="en-US" altLang="zh-CN"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⑤</a:t>
                </a:r>
                <a:endParaRPr lang="zh-CN" altLang="en-US" sz="36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sp>
        <p:nvSpPr>
          <p:cNvPr id="4" name="矩形 3"/>
          <p:cNvSpPr/>
          <p:nvPr>
            <p:custDataLst>
              <p:tags r:id="rId17"/>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15" name="组合 14"/>
          <p:cNvGrpSpPr/>
          <p:nvPr>
            <p:custDataLst>
              <p:tags r:id="rId18"/>
            </p:custDataLst>
          </p:nvPr>
        </p:nvGrpSpPr>
        <p:grpSpPr>
          <a:xfrm>
            <a:off x="127000" y="137026"/>
            <a:ext cx="603500" cy="540000"/>
            <a:chOff x="127000" y="137026"/>
            <a:chExt cx="603500" cy="540000"/>
          </a:xfrm>
        </p:grpSpPr>
        <p:sp>
          <p:nvSpPr>
            <p:cNvPr id="17" name="菱形 16"/>
            <p:cNvSpPr/>
            <p:nvPr>
              <p:custDataLst>
                <p:tags r:id="rId19"/>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custDataLst>
                <p:tags r:id="rId20"/>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6134098"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2"/>
            </p:custDataLst>
          </p:nvPr>
        </p:nvSpPr>
        <p:spPr>
          <a:xfrm>
            <a:off x="0"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custDataLst>
              <p:tags r:id="rId3"/>
            </p:custDataLst>
          </p:nvPr>
        </p:nvSpPr>
        <p:spPr>
          <a:xfrm>
            <a:off x="1586814" y="2600498"/>
            <a:ext cx="9094573"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4"/>
            </p:custDataLst>
          </p:nvPr>
        </p:nvSpPr>
        <p:spPr>
          <a:xfrm>
            <a:off x="4066884" y="3585255"/>
            <a:ext cx="4134465" cy="769441"/>
          </a:xfrm>
          <a:prstGeom prst="rect">
            <a:avLst/>
          </a:prstGeom>
        </p:spPr>
        <p:txBody>
          <a:bodyPr wrap="none">
            <a:spAutoFit/>
          </a:bodyPr>
          <a:lstStyle/>
          <a:p>
            <a:pPr algn="ctr"/>
            <a:r>
              <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细胞外液的成分</a:t>
            </a:r>
            <a:endPar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6" name="组合 5"/>
          <p:cNvGrpSpPr/>
          <p:nvPr>
            <p:custDataLst>
              <p:tags r:id="rId5"/>
            </p:custDataLst>
          </p:nvPr>
        </p:nvGrpSpPr>
        <p:grpSpPr>
          <a:xfrm>
            <a:off x="4984443" y="1086993"/>
            <a:ext cx="2299313" cy="2299313"/>
            <a:chOff x="4946343" y="1803114"/>
            <a:chExt cx="2299313" cy="2299313"/>
          </a:xfrm>
        </p:grpSpPr>
        <p:sp>
          <p:nvSpPr>
            <p:cNvPr id="5" name="PA_菱形 4"/>
            <p:cNvSpPr/>
            <p:nvPr>
              <p:custDataLst>
                <p:tags r:id="rId6"/>
              </p:custDataLst>
            </p:nvPr>
          </p:nvSpPr>
          <p:spPr>
            <a:xfrm>
              <a:off x="4946343" y="1803114"/>
              <a:ext cx="2299313" cy="2299313"/>
            </a:xfrm>
            <a:prstGeom prst="diamond">
              <a:avLst/>
            </a:prstGeom>
            <a:solidFill>
              <a:srgbClr val="E2AE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7"/>
              </p:custDataLst>
            </p:nvPr>
          </p:nvSpPr>
          <p:spPr>
            <a:xfrm>
              <a:off x="5424764" y="2253299"/>
              <a:ext cx="1342469" cy="1323439"/>
            </a:xfrm>
            <a:prstGeom prst="rect">
              <a:avLst/>
            </a:prstGeom>
            <a:noFill/>
          </p:spPr>
          <p:txBody>
            <a:bodyPr wrap="square" rtlCol="0">
              <a:spAutoFit/>
            </a:bodyPr>
            <a:lstStyle/>
            <a:p>
              <a:pPr algn="ctr"/>
              <a:r>
                <a:rPr lang="en-US" altLang="zh-CN" sz="8000" b="1">
                  <a:solidFill>
                    <a:schemeClr val="bg1"/>
                  </a:solidFill>
                  <a:latin typeface="Times New Roman" panose="02020603050405020304" pitchFamily="18" charset="0"/>
                  <a:ea typeface="+mj-ea"/>
                  <a:cs typeface="Times New Roman" panose="02020603050405020304" pitchFamily="18" charset="0"/>
                </a:rPr>
                <a:t>02</a:t>
              </a:r>
              <a:endParaRPr lang="zh-CN" altLang="en-US" sz="8000" b="1">
                <a:solidFill>
                  <a:schemeClr val="bg1"/>
                </a:solidFill>
                <a:latin typeface="Times New Roman" panose="02020603050405020304" pitchFamily="18" charset="0"/>
                <a:ea typeface="+mj-ea"/>
                <a:cs typeface="Times New Roman" panose="02020603050405020304" pitchFamily="18" charset="0"/>
              </a:endParaRPr>
            </a:p>
          </p:txBody>
        </p:sp>
        <p:sp>
          <p:nvSpPr>
            <p:cNvPr id="12" name="PA_菱形 4"/>
            <p:cNvSpPr/>
            <p:nvPr>
              <p:custDataLst>
                <p:tags r:id="rId8"/>
              </p:custDataLst>
            </p:nvPr>
          </p:nvSpPr>
          <p:spPr>
            <a:xfrm>
              <a:off x="5939726" y="3710238"/>
              <a:ext cx="312548" cy="31254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ppt_w/2"/>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strVal val="#ppt_h"/>
                                          </p:val>
                                        </p:tav>
                                        <p:tav tm="100000">
                                          <p:val>
                                            <p:strVal val="#ppt_h"/>
                                          </p:val>
                                        </p:tav>
                                      </p:tavLst>
                                    </p:anim>
                                  </p:childTnLst>
                                </p:cTn>
                              </p:par>
                              <p:par>
                                <p:cTn id="11" presetID="17" presetClass="entr" presetSubtype="2"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ppt_x</p:attrName>
                                        </p:attrNameLst>
                                      </p:cBhvr>
                                      <p:tavLst>
                                        <p:tav tm="0">
                                          <p:val>
                                            <p:strVal val="#ppt_x+#ppt_w/2"/>
                                          </p:val>
                                        </p:tav>
                                        <p:tav tm="100000">
                                          <p:val>
                                            <p:strVal val="#ppt_x"/>
                                          </p:val>
                                        </p:tav>
                                      </p:tavLst>
                                    </p:anim>
                                    <p:anim calcmode="lin" valueType="num">
                                      <p:cBhvr>
                                        <p:cTn id="14" dur="500" fill="hold"/>
                                        <p:tgtEl>
                                          <p:spTgt spid="18"/>
                                        </p:tgtEl>
                                        <p:attrNameLst>
                                          <p:attrName>ppt_y</p:attrName>
                                        </p:attrNameLst>
                                      </p:cBhvr>
                                      <p:tavLst>
                                        <p:tav tm="0">
                                          <p:val>
                                            <p:strVal val="#ppt_y"/>
                                          </p:val>
                                        </p:tav>
                                        <p:tav tm="100000">
                                          <p:val>
                                            <p:strVal val="#ppt_y"/>
                                          </p:val>
                                        </p:tav>
                                      </p:tavLst>
                                    </p:anim>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strVal val="#ppt_h"/>
                                          </p:val>
                                        </p:tav>
                                        <p:tav tm="100000">
                                          <p:val>
                                            <p:strVal val="#ppt_h"/>
                                          </p:val>
                                        </p:tav>
                                      </p:tavLst>
                                    </p:anim>
                                  </p:childTnLst>
                                </p:cTn>
                              </p:par>
                            </p:childTnLst>
                          </p:cTn>
                        </p:par>
                        <p:par>
                          <p:cTn id="17" fill="hold">
                            <p:stCondLst>
                              <p:cond delay="500"/>
                            </p:stCondLst>
                            <p:childTnLst>
                              <p:par>
                                <p:cTn id="18" presetID="17" presetClass="exit" presetSubtype="8" fill="hold" grpId="1" nodeType="afterEffect">
                                  <p:stCondLst>
                                    <p:cond delay="0"/>
                                  </p:stCondLst>
                                  <p:childTnLst>
                                    <p:anim calcmode="lin" valueType="num">
                                      <p:cBhvr>
                                        <p:cTn id="19" dur="500"/>
                                        <p:tgtEl>
                                          <p:spTgt spid="15"/>
                                        </p:tgtEl>
                                        <p:attrNameLst>
                                          <p:attrName>ppt_x</p:attrName>
                                        </p:attrNameLst>
                                      </p:cBhvr>
                                      <p:tavLst>
                                        <p:tav tm="0">
                                          <p:val>
                                            <p:strVal val="ppt_x"/>
                                          </p:val>
                                        </p:tav>
                                        <p:tav tm="100000">
                                          <p:val>
                                            <p:strVal val="ppt_x-ppt_w/2"/>
                                          </p:val>
                                        </p:tav>
                                      </p:tavLst>
                                    </p:anim>
                                    <p:anim calcmode="lin" valueType="num">
                                      <p:cBhvr>
                                        <p:cTn id="20" dur="500"/>
                                        <p:tgtEl>
                                          <p:spTgt spid="15"/>
                                        </p:tgtEl>
                                        <p:attrNameLst>
                                          <p:attrName>ppt_y</p:attrName>
                                        </p:attrNameLst>
                                      </p:cBhvr>
                                      <p:tavLst>
                                        <p:tav tm="0">
                                          <p:val>
                                            <p:strVal val="ppt_y"/>
                                          </p:val>
                                        </p:tav>
                                        <p:tav tm="100000">
                                          <p:val>
                                            <p:strVal val="ppt_y"/>
                                          </p:val>
                                        </p:tav>
                                      </p:tavLst>
                                    </p:anim>
                                    <p:anim calcmode="lin" valueType="num">
                                      <p:cBhvr>
                                        <p:cTn id="21" dur="500"/>
                                        <p:tgtEl>
                                          <p:spTgt spid="15"/>
                                        </p:tgtEl>
                                        <p:attrNameLst>
                                          <p:attrName>ppt_w</p:attrName>
                                        </p:attrNameLst>
                                      </p:cBhvr>
                                      <p:tavLst>
                                        <p:tav tm="0">
                                          <p:val>
                                            <p:strVal val="ppt_w"/>
                                          </p:val>
                                        </p:tav>
                                        <p:tav tm="100000">
                                          <p:val>
                                            <p:fltVal val="0"/>
                                          </p:val>
                                        </p:tav>
                                      </p:tavLst>
                                    </p:anim>
                                    <p:anim calcmode="lin" valueType="num">
                                      <p:cBhvr>
                                        <p:cTn id="22" dur="500"/>
                                        <p:tgtEl>
                                          <p:spTgt spid="15"/>
                                        </p:tgtEl>
                                        <p:attrNameLst>
                                          <p:attrName>ppt_h</p:attrName>
                                        </p:attrNameLst>
                                      </p:cBhvr>
                                      <p:tavLst>
                                        <p:tav tm="0">
                                          <p:val>
                                            <p:strVal val="ppt_h"/>
                                          </p:val>
                                        </p:tav>
                                        <p:tav tm="100000">
                                          <p:val>
                                            <p:strVal val="ppt_h"/>
                                          </p:val>
                                        </p:tav>
                                      </p:tavLst>
                                    </p:anim>
                                    <p:set>
                                      <p:cBhvr>
                                        <p:cTn id="23" dur="1" fill="hold">
                                          <p:stCondLst>
                                            <p:cond delay="499"/>
                                          </p:stCondLst>
                                        </p:cTn>
                                        <p:tgtEl>
                                          <p:spTgt spid="15"/>
                                        </p:tgtEl>
                                        <p:attrNameLst>
                                          <p:attrName>style.visibility</p:attrName>
                                        </p:attrNameLst>
                                      </p:cBhvr>
                                      <p:to>
                                        <p:strVal val="hidden"/>
                                      </p:to>
                                    </p:set>
                                  </p:childTnLst>
                                </p:cTn>
                              </p:par>
                              <p:par>
                                <p:cTn id="24" presetID="17" presetClass="exit" presetSubtype="2" fill="hold" grpId="1" nodeType="withEffect">
                                  <p:stCondLst>
                                    <p:cond delay="0"/>
                                  </p:stCondLst>
                                  <p:childTnLst>
                                    <p:anim calcmode="lin" valueType="num">
                                      <p:cBhvr>
                                        <p:cTn id="25" dur="500"/>
                                        <p:tgtEl>
                                          <p:spTgt spid="18"/>
                                        </p:tgtEl>
                                        <p:attrNameLst>
                                          <p:attrName>ppt_x</p:attrName>
                                        </p:attrNameLst>
                                      </p:cBhvr>
                                      <p:tavLst>
                                        <p:tav tm="0">
                                          <p:val>
                                            <p:strVal val="ppt_x"/>
                                          </p:val>
                                        </p:tav>
                                        <p:tav tm="100000">
                                          <p:val>
                                            <p:strVal val="ppt_x+ppt_w/2"/>
                                          </p:val>
                                        </p:tav>
                                      </p:tavLst>
                                    </p:anim>
                                    <p:anim calcmode="lin" valueType="num">
                                      <p:cBhvr>
                                        <p:cTn id="26" dur="500"/>
                                        <p:tgtEl>
                                          <p:spTgt spid="18"/>
                                        </p:tgtEl>
                                        <p:attrNameLst>
                                          <p:attrName>ppt_y</p:attrName>
                                        </p:attrNameLst>
                                      </p:cBhvr>
                                      <p:tavLst>
                                        <p:tav tm="0">
                                          <p:val>
                                            <p:strVal val="ppt_y"/>
                                          </p:val>
                                        </p:tav>
                                        <p:tav tm="100000">
                                          <p:val>
                                            <p:strVal val="ppt_y"/>
                                          </p:val>
                                        </p:tav>
                                      </p:tavLst>
                                    </p:anim>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strVal val="ppt_h"/>
                                          </p:val>
                                        </p:tav>
                                      </p:tavLst>
                                    </p:anim>
                                    <p:set>
                                      <p:cBhvr>
                                        <p:cTn id="29" dur="1" fill="hold">
                                          <p:stCondLst>
                                            <p:cond delay="499"/>
                                          </p:stCondLst>
                                        </p:cTn>
                                        <p:tgtEl>
                                          <p:spTgt spid="18"/>
                                        </p:tgtEl>
                                        <p:attrNameLst>
                                          <p:attrName>style.visibility</p:attrName>
                                        </p:attrNameLst>
                                      </p:cBhvr>
                                      <p:to>
                                        <p:strVal val="hidden"/>
                                      </p:to>
                                    </p:set>
                                  </p:childTnLst>
                                </p:cTn>
                              </p:par>
                              <p:par>
                                <p:cTn id="30" presetID="17" presetClass="entr" presetSubtype="1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strVal val="#ppt_h"/>
                                          </p:val>
                                        </p:tav>
                                        <p:tav tm="100000">
                                          <p:val>
                                            <p:strVal val="#ppt_h"/>
                                          </p:val>
                                        </p:tav>
                                      </p:tavLst>
                                    </p:anim>
                                  </p:childTnLst>
                                </p:cTn>
                              </p:par>
                            </p:childTnLst>
                          </p:cTn>
                        </p:par>
                        <p:par>
                          <p:cTn id="34" fill="hold">
                            <p:stCondLst>
                              <p:cond delay="10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p:bldP spid="15" grpId="0" animBg="1"/>
      <p:bldP spid="15" grpId="1" animBg="1"/>
      <p:bldP spid="18" grpId="0" animBg="1"/>
      <p:bldP spid="1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2698175"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细胞外液的成分</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1" y="918937"/>
            <a:ext cx="3842794" cy="584775"/>
          </a:xfrm>
          <a:custGeom>
            <a:avLst/>
            <a:gdLst>
              <a:gd name="connsiteX0" fmla="*/ 0 w 3842794"/>
              <a:gd name="connsiteY0" fmla="*/ 0 h 584775"/>
              <a:gd name="connsiteX1" fmla="*/ 510543 w 3842794"/>
              <a:gd name="connsiteY1" fmla="*/ 0 h 584775"/>
              <a:gd name="connsiteX2" fmla="*/ 1097941 w 3842794"/>
              <a:gd name="connsiteY2" fmla="*/ 0 h 584775"/>
              <a:gd name="connsiteX3" fmla="*/ 1723768 w 3842794"/>
              <a:gd name="connsiteY3" fmla="*/ 0 h 584775"/>
              <a:gd name="connsiteX4" fmla="*/ 2234310 w 3842794"/>
              <a:gd name="connsiteY4" fmla="*/ 0 h 584775"/>
              <a:gd name="connsiteX5" fmla="*/ 2667997 w 3842794"/>
              <a:gd name="connsiteY5" fmla="*/ 0 h 584775"/>
              <a:gd name="connsiteX6" fmla="*/ 3101684 w 3842794"/>
              <a:gd name="connsiteY6" fmla="*/ 0 h 584775"/>
              <a:gd name="connsiteX7" fmla="*/ 3842794 w 3842794"/>
              <a:gd name="connsiteY7" fmla="*/ 0 h 584775"/>
              <a:gd name="connsiteX8" fmla="*/ 3842794 w 3842794"/>
              <a:gd name="connsiteY8" fmla="*/ 584775 h 584775"/>
              <a:gd name="connsiteX9" fmla="*/ 3370679 w 3842794"/>
              <a:gd name="connsiteY9" fmla="*/ 584775 h 584775"/>
              <a:gd name="connsiteX10" fmla="*/ 2898565 w 3842794"/>
              <a:gd name="connsiteY10" fmla="*/ 584775 h 584775"/>
              <a:gd name="connsiteX11" fmla="*/ 2464878 w 3842794"/>
              <a:gd name="connsiteY11" fmla="*/ 584775 h 584775"/>
              <a:gd name="connsiteX12" fmla="*/ 1915907 w 3842794"/>
              <a:gd name="connsiteY12" fmla="*/ 584775 h 584775"/>
              <a:gd name="connsiteX13" fmla="*/ 1405365 w 3842794"/>
              <a:gd name="connsiteY13" fmla="*/ 584775 h 584775"/>
              <a:gd name="connsiteX14" fmla="*/ 933250 w 3842794"/>
              <a:gd name="connsiteY14" fmla="*/ 584775 h 584775"/>
              <a:gd name="connsiteX15" fmla="*/ 0 w 3842794"/>
              <a:gd name="connsiteY15" fmla="*/ 584775 h 584775"/>
              <a:gd name="connsiteX16" fmla="*/ 0 w 3842794"/>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42794" h="584775" extrusionOk="0">
                <a:moveTo>
                  <a:pt x="0" y="0"/>
                </a:moveTo>
                <a:cubicBezTo>
                  <a:pt x="246799" y="-49296"/>
                  <a:pt x="316680" y="59247"/>
                  <a:pt x="510543" y="0"/>
                </a:cubicBezTo>
                <a:cubicBezTo>
                  <a:pt x="704406" y="-59247"/>
                  <a:pt x="921119" y="50021"/>
                  <a:pt x="1097941" y="0"/>
                </a:cubicBezTo>
                <a:cubicBezTo>
                  <a:pt x="1274763" y="-50021"/>
                  <a:pt x="1464078" y="67100"/>
                  <a:pt x="1723768" y="0"/>
                </a:cubicBezTo>
                <a:cubicBezTo>
                  <a:pt x="1983458" y="-67100"/>
                  <a:pt x="1983924" y="5490"/>
                  <a:pt x="2234310" y="0"/>
                </a:cubicBezTo>
                <a:cubicBezTo>
                  <a:pt x="2484696" y="-5490"/>
                  <a:pt x="2552303" y="6936"/>
                  <a:pt x="2667997" y="0"/>
                </a:cubicBezTo>
                <a:cubicBezTo>
                  <a:pt x="2783691" y="-6936"/>
                  <a:pt x="3001426" y="9120"/>
                  <a:pt x="3101684" y="0"/>
                </a:cubicBezTo>
                <a:cubicBezTo>
                  <a:pt x="3201942" y="-9120"/>
                  <a:pt x="3529871" y="43611"/>
                  <a:pt x="3842794" y="0"/>
                </a:cubicBezTo>
                <a:cubicBezTo>
                  <a:pt x="3900599" y="267467"/>
                  <a:pt x="3822947" y="357860"/>
                  <a:pt x="3842794" y="584775"/>
                </a:cubicBezTo>
                <a:cubicBezTo>
                  <a:pt x="3630541" y="616498"/>
                  <a:pt x="3476054" y="581209"/>
                  <a:pt x="3370679" y="584775"/>
                </a:cubicBezTo>
                <a:cubicBezTo>
                  <a:pt x="3265305" y="588341"/>
                  <a:pt x="3003404" y="576271"/>
                  <a:pt x="2898565" y="584775"/>
                </a:cubicBezTo>
                <a:cubicBezTo>
                  <a:pt x="2793726" y="593279"/>
                  <a:pt x="2669546" y="567055"/>
                  <a:pt x="2464878" y="584775"/>
                </a:cubicBezTo>
                <a:cubicBezTo>
                  <a:pt x="2260210" y="602495"/>
                  <a:pt x="2119878" y="578275"/>
                  <a:pt x="1915907" y="584775"/>
                </a:cubicBezTo>
                <a:cubicBezTo>
                  <a:pt x="1711936" y="591275"/>
                  <a:pt x="1622013" y="552349"/>
                  <a:pt x="1405365" y="584775"/>
                </a:cubicBezTo>
                <a:cubicBezTo>
                  <a:pt x="1188717" y="617201"/>
                  <a:pt x="1099100" y="580922"/>
                  <a:pt x="933250" y="584775"/>
                </a:cubicBezTo>
                <a:cubicBezTo>
                  <a:pt x="767401" y="588628"/>
                  <a:pt x="325568" y="541924"/>
                  <a:pt x="0" y="584775"/>
                </a:cubicBezTo>
                <a:cubicBezTo>
                  <a:pt x="-57150" y="419391"/>
                  <a:pt x="54160" y="276838"/>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一、血浆的化学组成</a:t>
            </a:r>
            <a:endParaRPr lang="zh-CN" altLang="en-US" sz="3200" b="1">
              <a:latin typeface="微软雅黑" panose="020B0503020204020204" pitchFamily="34" charset="-122"/>
            </a:endParaRPr>
          </a:p>
        </p:txBody>
      </p:sp>
      <p:pic>
        <p:nvPicPr>
          <p:cNvPr id="3" name="图形 2"/>
          <p:cNvPicPr>
            <a:picLocks noChangeAspect="1"/>
          </p:cNvPicPr>
          <p:nvPr>
            <p:custDataLst>
              <p:tags r:id="rId6"/>
            </p:custDataLst>
          </p:nvPr>
        </p:nvPicPr>
        <p:blipFill>
          <a:blip r:embed="rId7">
            <a:extLst>
              <a:ext uri="{96DAC541-7B7A-43D3-8B79-37D633B846F1}">
                <asvg:svgBlip xmlns:asvg="http://schemas.microsoft.com/office/drawing/2016/SVG/main" r:embed="rId8"/>
              </a:ext>
            </a:extLst>
          </a:blip>
          <a:stretch>
            <a:fillRect/>
          </a:stretch>
        </p:blipFill>
        <p:spPr>
          <a:xfrm>
            <a:off x="1585637" y="1608380"/>
            <a:ext cx="9483611" cy="5364000"/>
          </a:xfrm>
          <a:prstGeom prst="rect">
            <a:avLst/>
          </a:prstGeom>
        </p:spPr>
      </p:pic>
    </p:spTree>
    <p:custDataLst>
      <p:tags r:id="rId9"/>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58615" y="772642"/>
            <a:ext cx="6525170"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如何将表中物质按化学性质进行归类？</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4" name="文本框 10"/>
          <p:cNvSpPr txBox="1"/>
          <p:nvPr>
            <p:custDataLst>
              <p:tags r:id="rId2"/>
            </p:custDataLst>
          </p:nvPr>
        </p:nvSpPr>
        <p:spPr>
          <a:xfrm>
            <a:off x="419966" y="1371890"/>
            <a:ext cx="11352068" cy="443082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algn="just" latinLnBrk="1" hangingPunct="0">
              <a:lnSpc>
                <a:spcPct val="150000"/>
              </a:lnSpc>
              <a:spcBef>
                <a:spcPct val="0"/>
              </a:spcBef>
              <a:spcAft>
                <a:spcPct val="0"/>
              </a:spcAft>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表中的化学物质可分为</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无机物和有机物</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a:p>
            <a:pPr algn="just" latinLnBrk="1" hangingPunct="0">
              <a:lnSpc>
                <a:spcPct val="150000"/>
              </a:lnSpc>
              <a:spcBef>
                <a:spcPct val="0"/>
              </a:spcBef>
              <a:spcAft>
                <a:spcPct val="0"/>
              </a:spcAft>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无机物包括水和无机盐离子</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Na</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K</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Ca</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Mg</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Fe</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Cl</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HPO</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4</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SO</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4</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HCO</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）等，</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a:p>
            <a:pPr algn="just" latinLnBrk="1" hangingPunct="0">
              <a:lnSpc>
                <a:spcPct val="150000"/>
              </a:lnSpc>
              <a:spcBef>
                <a:spcPct val="0"/>
              </a:spcBef>
              <a:spcAft>
                <a:spcPct val="0"/>
              </a:spcAft>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有机物包括糖类</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（如葡萄糖）、</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蛋白质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（如血清白蛋白、血清球蛋白、纤维蛋白原等）、</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脂质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（如各种脂肪酸、脂肪、卵磷脂、胆固醇）、</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氨基酸氮、尿素氮、其他非蛋白氮和乳酸等。</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5" name="文本框 23"/>
          <p:cNvSpPr txBox="1">
            <a:spLocks noChangeArrowheads="1"/>
          </p:cNvSpPr>
          <p:nvPr>
            <p:custDataLst>
              <p:tags r:id="rId3"/>
            </p:custDataLst>
          </p:nvPr>
        </p:nvSpPr>
        <p:spPr bwMode="auto">
          <a:xfrm>
            <a:off x="1" y="0"/>
            <a:ext cx="3912242" cy="584775"/>
          </a:xfrm>
          <a:custGeom>
            <a:avLst/>
            <a:gdLst>
              <a:gd name="connsiteX0" fmla="*/ 0 w 3912242"/>
              <a:gd name="connsiteY0" fmla="*/ 0 h 584775"/>
              <a:gd name="connsiteX1" fmla="*/ 519769 w 3912242"/>
              <a:gd name="connsiteY1" fmla="*/ 0 h 584775"/>
              <a:gd name="connsiteX2" fmla="*/ 1117783 w 3912242"/>
              <a:gd name="connsiteY2" fmla="*/ 0 h 584775"/>
              <a:gd name="connsiteX3" fmla="*/ 1754920 w 3912242"/>
              <a:gd name="connsiteY3" fmla="*/ 0 h 584775"/>
              <a:gd name="connsiteX4" fmla="*/ 2274689 w 3912242"/>
              <a:gd name="connsiteY4" fmla="*/ 0 h 584775"/>
              <a:gd name="connsiteX5" fmla="*/ 2716214 w 3912242"/>
              <a:gd name="connsiteY5" fmla="*/ 0 h 584775"/>
              <a:gd name="connsiteX6" fmla="*/ 3157738 w 3912242"/>
              <a:gd name="connsiteY6" fmla="*/ 0 h 584775"/>
              <a:gd name="connsiteX7" fmla="*/ 3912242 w 3912242"/>
              <a:gd name="connsiteY7" fmla="*/ 0 h 584775"/>
              <a:gd name="connsiteX8" fmla="*/ 3912242 w 3912242"/>
              <a:gd name="connsiteY8" fmla="*/ 584775 h 584775"/>
              <a:gd name="connsiteX9" fmla="*/ 3431595 w 3912242"/>
              <a:gd name="connsiteY9" fmla="*/ 584775 h 584775"/>
              <a:gd name="connsiteX10" fmla="*/ 2950948 w 3912242"/>
              <a:gd name="connsiteY10" fmla="*/ 584775 h 584775"/>
              <a:gd name="connsiteX11" fmla="*/ 2509424 w 3912242"/>
              <a:gd name="connsiteY11" fmla="*/ 584775 h 584775"/>
              <a:gd name="connsiteX12" fmla="*/ 1950532 w 3912242"/>
              <a:gd name="connsiteY12" fmla="*/ 584775 h 584775"/>
              <a:gd name="connsiteX13" fmla="*/ 1430763 w 3912242"/>
              <a:gd name="connsiteY13" fmla="*/ 584775 h 584775"/>
              <a:gd name="connsiteX14" fmla="*/ 950116 w 3912242"/>
              <a:gd name="connsiteY14" fmla="*/ 584775 h 584775"/>
              <a:gd name="connsiteX15" fmla="*/ 0 w 3912242"/>
              <a:gd name="connsiteY15" fmla="*/ 584775 h 584775"/>
              <a:gd name="connsiteX16" fmla="*/ 0 w 3912242"/>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2242" h="584775" extrusionOk="0">
                <a:moveTo>
                  <a:pt x="0" y="0"/>
                </a:moveTo>
                <a:cubicBezTo>
                  <a:pt x="166127" y="-15731"/>
                  <a:pt x="328809" y="44518"/>
                  <a:pt x="519769" y="0"/>
                </a:cubicBezTo>
                <a:cubicBezTo>
                  <a:pt x="710729" y="-44518"/>
                  <a:pt x="847749" y="7518"/>
                  <a:pt x="1117783" y="0"/>
                </a:cubicBezTo>
                <a:cubicBezTo>
                  <a:pt x="1387817" y="-7518"/>
                  <a:pt x="1589795" y="75845"/>
                  <a:pt x="1754920" y="0"/>
                </a:cubicBezTo>
                <a:cubicBezTo>
                  <a:pt x="1920045" y="-75845"/>
                  <a:pt x="2149901" y="60289"/>
                  <a:pt x="2274689" y="0"/>
                </a:cubicBezTo>
                <a:cubicBezTo>
                  <a:pt x="2399477" y="-60289"/>
                  <a:pt x="2523467" y="34716"/>
                  <a:pt x="2716214" y="0"/>
                </a:cubicBezTo>
                <a:cubicBezTo>
                  <a:pt x="2908962" y="-34716"/>
                  <a:pt x="3018127" y="47148"/>
                  <a:pt x="3157738" y="0"/>
                </a:cubicBezTo>
                <a:cubicBezTo>
                  <a:pt x="3297349" y="-47148"/>
                  <a:pt x="3579051" y="35405"/>
                  <a:pt x="3912242" y="0"/>
                </a:cubicBezTo>
                <a:cubicBezTo>
                  <a:pt x="3970047" y="267467"/>
                  <a:pt x="3892395" y="357860"/>
                  <a:pt x="3912242" y="584775"/>
                </a:cubicBezTo>
                <a:cubicBezTo>
                  <a:pt x="3688192" y="607293"/>
                  <a:pt x="3615856" y="554787"/>
                  <a:pt x="3431595" y="584775"/>
                </a:cubicBezTo>
                <a:cubicBezTo>
                  <a:pt x="3247334" y="614763"/>
                  <a:pt x="3173218" y="528741"/>
                  <a:pt x="2950948" y="584775"/>
                </a:cubicBezTo>
                <a:cubicBezTo>
                  <a:pt x="2728678" y="640809"/>
                  <a:pt x="2709507" y="570046"/>
                  <a:pt x="2509424" y="584775"/>
                </a:cubicBezTo>
                <a:cubicBezTo>
                  <a:pt x="2309341" y="599504"/>
                  <a:pt x="2134602" y="568555"/>
                  <a:pt x="1950532" y="584775"/>
                </a:cubicBezTo>
                <a:cubicBezTo>
                  <a:pt x="1766462" y="600995"/>
                  <a:pt x="1677323" y="559487"/>
                  <a:pt x="1430763" y="584775"/>
                </a:cubicBezTo>
                <a:cubicBezTo>
                  <a:pt x="1184203" y="610063"/>
                  <a:pt x="1069433" y="540857"/>
                  <a:pt x="950116" y="584775"/>
                </a:cubicBezTo>
                <a:cubicBezTo>
                  <a:pt x="830799" y="628693"/>
                  <a:pt x="209099" y="552750"/>
                  <a:pt x="0" y="584775"/>
                </a:cubicBezTo>
                <a:cubicBezTo>
                  <a:pt x="-57150" y="419391"/>
                  <a:pt x="54160" y="276838"/>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一、血浆的化学组成</a:t>
            </a:r>
            <a:endParaRPr lang="zh-CN" altLang="en-US" sz="3200" b="1">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94000" y="143351"/>
            <a:ext cx="1620957" cy="523220"/>
          </a:xfrm>
          <a:prstGeom prst="rect">
            <a:avLst/>
          </a:prstGeom>
        </p:spPr>
        <p:txBody>
          <a:bodyPr wrap="none">
            <a:spAutoFit/>
          </a:bodyPr>
          <a:lstStyle/>
          <a:p>
            <a:r>
              <a:rPr lang="zh-CN" altLang="en-US" sz="2800" b="1">
                <a:solidFill>
                  <a:srgbClr val="CE9A00"/>
                </a:solidFill>
                <a:latin typeface="Times New Roman" panose="02020603050405020304" pitchFamily="18" charset="0"/>
                <a:ea typeface="+mj-ea"/>
                <a:cs typeface="Times New Roman" panose="02020603050405020304" pitchFamily="18" charset="0"/>
              </a:rPr>
              <a:t>问题探讨</a:t>
            </a:r>
            <a:endParaRPr lang="zh-CN" altLang="en-US" sz="2800" b="1">
              <a:solidFill>
                <a:srgbClr val="CE9A00"/>
              </a:solidFill>
              <a:latin typeface="Times New Roman" panose="02020603050405020304" pitchFamily="18" charset="0"/>
              <a:ea typeface="+mj-ea"/>
              <a:cs typeface="Times New Roman" panose="02020603050405020304" pitchFamily="18" charset="0"/>
            </a:endParaRPr>
          </a:p>
        </p:txBody>
      </p:sp>
      <p:grpSp>
        <p:nvGrpSpPr>
          <p:cNvPr id="11" name="组合 10"/>
          <p:cNvGrpSpPr/>
          <p:nvPr>
            <p:custDataLst>
              <p:tags r:id="rId2"/>
            </p:custDataLst>
          </p:nvPr>
        </p:nvGrpSpPr>
        <p:grpSpPr>
          <a:xfrm>
            <a:off x="127000" y="137026"/>
            <a:ext cx="603500" cy="540000"/>
            <a:chOff x="127000" y="137026"/>
            <a:chExt cx="603500" cy="540000"/>
          </a:xfrm>
        </p:grpSpPr>
        <p:sp>
          <p:nvSpPr>
            <p:cNvPr id="12" name="菱形 11"/>
            <p:cNvSpPr/>
            <p:nvPr>
              <p:custDataLst>
                <p:tags r:id="rId3"/>
              </p:custDataLst>
            </p:nvPr>
          </p:nvSpPr>
          <p:spPr>
            <a:xfrm>
              <a:off x="127000" y="137026"/>
              <a:ext cx="540000" cy="540000"/>
            </a:xfrm>
            <a:prstGeom prst="diamond">
              <a:avLst/>
            </a:prstGeom>
            <a:solidFill>
              <a:srgbClr val="CE9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p:cNvSpPr/>
            <p:nvPr>
              <p:custDataLst>
                <p:tags r:id="rId4"/>
              </p:custDataLst>
            </p:nvPr>
          </p:nvSpPr>
          <p:spPr>
            <a:xfrm>
              <a:off x="190500" y="137026"/>
              <a:ext cx="540000" cy="540000"/>
            </a:xfrm>
            <a:prstGeom prst="diamond">
              <a:avLst/>
            </a:prstGeom>
            <a:noFill/>
            <a:ln>
              <a:solidFill>
                <a:srgbClr val="CE9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custDataLst>
              <p:tags r:id="rId5"/>
            </p:custDataLst>
          </p:nvPr>
        </p:nvSpPr>
        <p:spPr>
          <a:xfrm>
            <a:off x="160346" y="974466"/>
            <a:ext cx="11146291" cy="1082348"/>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图</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和图</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所示的各是什么细胞？它们分别生活在什么样的环境中？</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fontAlgn="auto">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   尝试说出它们生活环境的异同。</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grpSp>
        <p:nvGrpSpPr>
          <p:cNvPr id="3" name="组合 2"/>
          <p:cNvGrpSpPr/>
          <p:nvPr>
            <p:custDataLst>
              <p:tags r:id="rId6"/>
            </p:custDataLst>
          </p:nvPr>
        </p:nvGrpSpPr>
        <p:grpSpPr>
          <a:xfrm>
            <a:off x="444210" y="2364709"/>
            <a:ext cx="10319812" cy="3579052"/>
            <a:chOff x="368935" y="3021489"/>
            <a:chExt cx="10319812" cy="3579052"/>
          </a:xfrm>
        </p:grpSpPr>
        <p:grpSp>
          <p:nvGrpSpPr>
            <p:cNvPr id="4" name="组合 3"/>
            <p:cNvGrpSpPr/>
            <p:nvPr>
              <p:custDataLst>
                <p:tags r:id="rId7"/>
              </p:custDataLst>
            </p:nvPr>
          </p:nvGrpSpPr>
          <p:grpSpPr>
            <a:xfrm>
              <a:off x="368935" y="3125748"/>
              <a:ext cx="3950867" cy="3474793"/>
              <a:chOff x="390861" y="1839791"/>
              <a:chExt cx="3950867" cy="3474793"/>
            </a:xfrm>
          </p:grpSpPr>
          <p:pic>
            <p:nvPicPr>
              <p:cNvPr id="13" name="Picture 4" descr="https://p3.ssl.qhimgs1.com/sdr/400__/t01dda2c303219b3d5d.jpg"/>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bwMode="auto">
              <a:xfrm>
                <a:off x="1491343" y="1839791"/>
                <a:ext cx="2850385" cy="2772000"/>
              </a:xfrm>
              <a:prstGeom prst="rect">
                <a:avLst/>
              </a:prstGeom>
              <a:noFill/>
              <a:extLst>
                <a:ext uri="{909E8E84-426E-40DD-AFC4-6F175D3DCCD1}">
                  <a14:hiddenFill xmlns:a14="http://schemas.microsoft.com/office/drawing/2010/main">
                    <a:solidFill>
                      <a:srgbClr val="FFFFFF"/>
                    </a:solidFill>
                  </a14:hiddenFill>
                </a:ext>
              </a:extLst>
            </p:spPr>
          </p:pic>
          <p:sp>
            <p:nvSpPr>
              <p:cNvPr id="14" name="文本框 13"/>
              <p:cNvSpPr txBox="1"/>
              <p:nvPr>
                <p:custDataLst>
                  <p:tags r:id="rId10"/>
                </p:custDataLst>
              </p:nvPr>
            </p:nvSpPr>
            <p:spPr>
              <a:xfrm>
                <a:off x="390861" y="4720674"/>
                <a:ext cx="819386" cy="593910"/>
              </a:xfrm>
              <a:prstGeom prst="rect">
                <a:avLst/>
              </a:prstGeom>
              <a:noFill/>
            </p:spPr>
            <p:txBody>
              <a:bodyPr wrap="square">
                <a:spAutoFit/>
              </a:bodyPr>
              <a:lstStyle/>
              <a:p>
                <a:r>
                  <a:rPr lang="zh-CN" altLang="en-US" sz="32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图</a:t>
                </a:r>
                <a:r>
                  <a:rPr lang="en-US" altLang="zh-CN" sz="32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endParaRPr lang="zh-CN" altLang="en-US" sz="32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5" name="组合 4"/>
            <p:cNvGrpSpPr/>
            <p:nvPr>
              <p:custDataLst>
                <p:tags r:id="rId11"/>
              </p:custDataLst>
            </p:nvPr>
          </p:nvGrpSpPr>
          <p:grpSpPr>
            <a:xfrm>
              <a:off x="6454453" y="3021489"/>
              <a:ext cx="4234294" cy="3564695"/>
              <a:chOff x="6466363" y="1828905"/>
              <a:chExt cx="4234294" cy="3564695"/>
            </a:xfrm>
          </p:grpSpPr>
          <p:pic>
            <p:nvPicPr>
              <p:cNvPr id="9" name="Picture 2" descr="https://upload.pig66.com/uploadfile/2017/0605/20170605100749165.jpg"/>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6466363" y="1828905"/>
                <a:ext cx="4234294" cy="2736000"/>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p:cNvSpPr txBox="1"/>
              <p:nvPr>
                <p:custDataLst>
                  <p:tags r:id="rId14"/>
                </p:custDataLst>
              </p:nvPr>
            </p:nvSpPr>
            <p:spPr>
              <a:xfrm>
                <a:off x="6541383" y="4810035"/>
                <a:ext cx="819386" cy="583565"/>
              </a:xfrm>
              <a:prstGeom prst="rect">
                <a:avLst/>
              </a:prstGeom>
              <a:noFill/>
            </p:spPr>
            <p:txBody>
              <a:bodyPr wrap="square">
                <a:spAutoFit/>
              </a:bodyPr>
              <a:lstStyle/>
              <a:p>
                <a:r>
                  <a:rPr lang="zh-CN" altLang="en-US" sz="32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图</a:t>
                </a:r>
                <a:r>
                  <a:rPr lang="en-US" altLang="zh-CN" sz="32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endParaRPr lang="zh-CN" altLang="en-US" sz="32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7" name="文本框 6"/>
            <p:cNvSpPr txBox="1"/>
            <p:nvPr>
              <p:custDataLst>
                <p:tags r:id="rId15"/>
              </p:custDataLst>
            </p:nvPr>
          </p:nvSpPr>
          <p:spPr>
            <a:xfrm>
              <a:off x="987425" y="6006525"/>
              <a:ext cx="3950120" cy="584775"/>
            </a:xfrm>
            <a:prstGeom prst="rect">
              <a:avLst/>
            </a:prstGeom>
            <a:noFill/>
            <a:ln>
              <a:noFill/>
            </a:ln>
          </p:spPr>
          <p:txBody>
            <a:bodyPr wrap="none" rtlCol="0" anchor="t">
              <a:spAutoFit/>
            </a:bodyPr>
            <a:lstStyle/>
            <a:p>
              <a:pPr algn="ctr"/>
              <a:r>
                <a:rPr lang="zh-CN" altLang="en-US" sz="3200">
                  <a:ln>
                    <a:noFill/>
                  </a:ln>
                  <a:solidFill>
                    <a:srgbClr val="080808"/>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人体血液中的血细胞</a:t>
              </a:r>
              <a:endParaRPr lang="en-US" altLang="zh-CN" sz="3200">
                <a:ln>
                  <a:noFill/>
                </a:ln>
                <a:solidFill>
                  <a:srgbClr val="080808"/>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8" name="文本框 7"/>
            <p:cNvSpPr txBox="1"/>
            <p:nvPr>
              <p:custDataLst>
                <p:tags r:id="rId16"/>
              </p:custDataLst>
            </p:nvPr>
          </p:nvSpPr>
          <p:spPr>
            <a:xfrm>
              <a:off x="7157011" y="6002608"/>
              <a:ext cx="3531736" cy="584775"/>
            </a:xfrm>
            <a:prstGeom prst="rect">
              <a:avLst/>
            </a:prstGeom>
            <a:noFill/>
            <a:ln>
              <a:noFill/>
            </a:ln>
          </p:spPr>
          <p:txBody>
            <a:bodyPr wrap="none" rtlCol="0" anchor="t">
              <a:spAutoFit/>
            </a:bodyPr>
            <a:lstStyle/>
            <a:p>
              <a:pPr algn="ctr"/>
              <a:r>
                <a:rPr lang="zh-CN" altLang="en-US" sz="3200">
                  <a:ln>
                    <a:noFill/>
                  </a:ln>
                  <a:solidFill>
                    <a:srgbClr val="080808"/>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单细胞动物草履虫</a:t>
              </a:r>
              <a:endParaRPr lang="en-US" altLang="zh-CN" sz="3200">
                <a:ln>
                  <a:noFill/>
                </a:ln>
                <a:solidFill>
                  <a:srgbClr val="080808"/>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8653" y="695691"/>
            <a:ext cx="8688507"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除表中所列成分外，血浆中还可能含有哪些物质？</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4" name="文本框 10"/>
          <p:cNvSpPr txBox="1"/>
          <p:nvPr>
            <p:custDataLst>
              <p:tags r:id="rId2"/>
            </p:custDataLst>
          </p:nvPr>
        </p:nvSpPr>
        <p:spPr>
          <a:xfrm>
            <a:off x="379014" y="1260974"/>
            <a:ext cx="10995229" cy="14761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algn="just" latinLnBrk="1" hangingPunct="0">
              <a:lnSpc>
                <a:spcPct val="150000"/>
              </a:lnSpc>
              <a:spcBef>
                <a:spcPct val="0"/>
              </a:spcBef>
              <a:spcAft>
                <a:spcPct val="0"/>
              </a:spcAft>
            </a:pP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        还含有</a:t>
            </a:r>
            <a:r>
              <a:rPr lang="zh-CN" altLang="en-US" sz="3200" b="1">
                <a:solidFill>
                  <a:srgbClr val="C0000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气体分子</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（主要是</a:t>
            </a:r>
            <a:r>
              <a:rPr lang="zh-CN" altLang="en-US" sz="3200" b="1">
                <a:solidFill>
                  <a:srgbClr val="7030A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氧气和二氧化碳</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）、调节生命活动的</a:t>
            </a:r>
            <a:r>
              <a:rPr lang="zh-CN" altLang="en-US" sz="3200" b="1">
                <a:solidFill>
                  <a:srgbClr val="C0000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各种激素</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r>
              <a:rPr lang="zh-CN" altLang="en-US" sz="3200" b="1">
                <a:solidFill>
                  <a:srgbClr val="C0000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其他有机物</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（如</a:t>
            </a:r>
            <a:r>
              <a:rPr lang="zh-CN" altLang="en-US" sz="3200" b="1">
                <a:solidFill>
                  <a:srgbClr val="7030A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维生素</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）等。</a:t>
            </a:r>
            <a:endPar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endParaRPr>
          </a:p>
        </p:txBody>
      </p:sp>
      <p:sp>
        <p:nvSpPr>
          <p:cNvPr id="5" name="文本框 11"/>
          <p:cNvSpPr txBox="1"/>
          <p:nvPr>
            <p:custDataLst>
              <p:tags r:id="rId3"/>
            </p:custDataLst>
          </p:nvPr>
        </p:nvSpPr>
        <p:spPr>
          <a:xfrm>
            <a:off x="272835" y="3006655"/>
            <a:ext cx="8340142" cy="662233"/>
          </a:xfrm>
          <a:prstGeom prst="rect">
            <a:avLst/>
          </a:prstGeom>
          <a:noFill/>
        </p:spPr>
        <p:txBody>
          <a:bodyPr wrap="square">
            <a:spAutoFit/>
          </a:bodyPr>
          <a:lstStyle/>
          <a:p>
            <a:pPr>
              <a:lnSpc>
                <a:spcPct val="15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你能说出其中哪些物质在人体中的作用？</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6" name="文本框 15"/>
          <p:cNvSpPr txBox="1"/>
          <p:nvPr>
            <p:custDataLst>
              <p:tags r:id="rId4"/>
            </p:custDataLst>
          </p:nvPr>
        </p:nvSpPr>
        <p:spPr>
          <a:xfrm>
            <a:off x="379014" y="3938399"/>
            <a:ext cx="11549747" cy="147617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algn="just" latinLnBrk="1" hangingPunct="0">
              <a:lnSpc>
                <a:spcPct val="150000"/>
              </a:lnSpc>
              <a:spcBef>
                <a:spcPct val="0"/>
              </a:spcBef>
              <a:spcAft>
                <a:spcPct val="0"/>
              </a:spcAft>
            </a:pPr>
            <a:r>
              <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          Na</a:t>
            </a:r>
            <a:r>
              <a:rPr lang="en-US" altLang="zh-CN" sz="3200" b="1" baseline="30000">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r>
              <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Cl</a:t>
            </a:r>
            <a:r>
              <a:rPr lang="en-US" altLang="zh-CN" sz="3200" b="1" baseline="30000">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含量较多。它们的作用主要是维持血浆渗透压。 </a:t>
            </a:r>
            <a:endPar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endParaRPr>
          </a:p>
          <a:p>
            <a:pPr algn="just" latinLnBrk="1" hangingPunct="0">
              <a:lnSpc>
                <a:spcPct val="150000"/>
              </a:lnSpc>
              <a:spcBef>
                <a:spcPct val="0"/>
              </a:spcBef>
              <a:spcAft>
                <a:spcPct val="0"/>
              </a:spcAft>
            </a:pPr>
            <a:r>
              <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HCO</a:t>
            </a:r>
            <a:r>
              <a:rPr lang="en-US" altLang="zh-CN" sz="3200" b="1" baseline="30000">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3-</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r>
              <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HPO</a:t>
            </a:r>
            <a:r>
              <a:rPr lang="en-US" altLang="zh-CN" sz="3200" b="1" baseline="-25000">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4</a:t>
            </a:r>
            <a:r>
              <a:rPr lang="en-US" altLang="zh-CN" sz="3200" b="1" baseline="30000">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2-</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维持血浆的酸碱平衡。</a:t>
            </a:r>
            <a:endPar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endParaRPr>
          </a:p>
        </p:txBody>
      </p:sp>
      <p:sp>
        <p:nvSpPr>
          <p:cNvPr id="7" name="文本框 23"/>
          <p:cNvSpPr txBox="1">
            <a:spLocks noChangeArrowheads="1"/>
          </p:cNvSpPr>
          <p:nvPr>
            <p:custDataLst>
              <p:tags r:id="rId5"/>
            </p:custDataLst>
          </p:nvPr>
        </p:nvSpPr>
        <p:spPr bwMode="auto">
          <a:xfrm>
            <a:off x="1" y="0"/>
            <a:ext cx="3912242" cy="584775"/>
          </a:xfrm>
          <a:custGeom>
            <a:avLst/>
            <a:gdLst>
              <a:gd name="connsiteX0" fmla="*/ 0 w 3912242"/>
              <a:gd name="connsiteY0" fmla="*/ 0 h 584775"/>
              <a:gd name="connsiteX1" fmla="*/ 519769 w 3912242"/>
              <a:gd name="connsiteY1" fmla="*/ 0 h 584775"/>
              <a:gd name="connsiteX2" fmla="*/ 1117783 w 3912242"/>
              <a:gd name="connsiteY2" fmla="*/ 0 h 584775"/>
              <a:gd name="connsiteX3" fmla="*/ 1754920 w 3912242"/>
              <a:gd name="connsiteY3" fmla="*/ 0 h 584775"/>
              <a:gd name="connsiteX4" fmla="*/ 2274689 w 3912242"/>
              <a:gd name="connsiteY4" fmla="*/ 0 h 584775"/>
              <a:gd name="connsiteX5" fmla="*/ 2716214 w 3912242"/>
              <a:gd name="connsiteY5" fmla="*/ 0 h 584775"/>
              <a:gd name="connsiteX6" fmla="*/ 3157738 w 3912242"/>
              <a:gd name="connsiteY6" fmla="*/ 0 h 584775"/>
              <a:gd name="connsiteX7" fmla="*/ 3912242 w 3912242"/>
              <a:gd name="connsiteY7" fmla="*/ 0 h 584775"/>
              <a:gd name="connsiteX8" fmla="*/ 3912242 w 3912242"/>
              <a:gd name="connsiteY8" fmla="*/ 584775 h 584775"/>
              <a:gd name="connsiteX9" fmla="*/ 3431595 w 3912242"/>
              <a:gd name="connsiteY9" fmla="*/ 584775 h 584775"/>
              <a:gd name="connsiteX10" fmla="*/ 2950948 w 3912242"/>
              <a:gd name="connsiteY10" fmla="*/ 584775 h 584775"/>
              <a:gd name="connsiteX11" fmla="*/ 2509424 w 3912242"/>
              <a:gd name="connsiteY11" fmla="*/ 584775 h 584775"/>
              <a:gd name="connsiteX12" fmla="*/ 1950532 w 3912242"/>
              <a:gd name="connsiteY12" fmla="*/ 584775 h 584775"/>
              <a:gd name="connsiteX13" fmla="*/ 1430763 w 3912242"/>
              <a:gd name="connsiteY13" fmla="*/ 584775 h 584775"/>
              <a:gd name="connsiteX14" fmla="*/ 950116 w 3912242"/>
              <a:gd name="connsiteY14" fmla="*/ 584775 h 584775"/>
              <a:gd name="connsiteX15" fmla="*/ 0 w 3912242"/>
              <a:gd name="connsiteY15" fmla="*/ 584775 h 584775"/>
              <a:gd name="connsiteX16" fmla="*/ 0 w 3912242"/>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2242" h="584775" extrusionOk="0">
                <a:moveTo>
                  <a:pt x="0" y="0"/>
                </a:moveTo>
                <a:cubicBezTo>
                  <a:pt x="166127" y="-15731"/>
                  <a:pt x="328809" y="44518"/>
                  <a:pt x="519769" y="0"/>
                </a:cubicBezTo>
                <a:cubicBezTo>
                  <a:pt x="710729" y="-44518"/>
                  <a:pt x="847749" y="7518"/>
                  <a:pt x="1117783" y="0"/>
                </a:cubicBezTo>
                <a:cubicBezTo>
                  <a:pt x="1387817" y="-7518"/>
                  <a:pt x="1589795" y="75845"/>
                  <a:pt x="1754920" y="0"/>
                </a:cubicBezTo>
                <a:cubicBezTo>
                  <a:pt x="1920045" y="-75845"/>
                  <a:pt x="2149901" y="60289"/>
                  <a:pt x="2274689" y="0"/>
                </a:cubicBezTo>
                <a:cubicBezTo>
                  <a:pt x="2399477" y="-60289"/>
                  <a:pt x="2523467" y="34716"/>
                  <a:pt x="2716214" y="0"/>
                </a:cubicBezTo>
                <a:cubicBezTo>
                  <a:pt x="2908962" y="-34716"/>
                  <a:pt x="3018127" y="47148"/>
                  <a:pt x="3157738" y="0"/>
                </a:cubicBezTo>
                <a:cubicBezTo>
                  <a:pt x="3297349" y="-47148"/>
                  <a:pt x="3579051" y="35405"/>
                  <a:pt x="3912242" y="0"/>
                </a:cubicBezTo>
                <a:cubicBezTo>
                  <a:pt x="3970047" y="267467"/>
                  <a:pt x="3892395" y="357860"/>
                  <a:pt x="3912242" y="584775"/>
                </a:cubicBezTo>
                <a:cubicBezTo>
                  <a:pt x="3688192" y="607293"/>
                  <a:pt x="3615856" y="554787"/>
                  <a:pt x="3431595" y="584775"/>
                </a:cubicBezTo>
                <a:cubicBezTo>
                  <a:pt x="3247334" y="614763"/>
                  <a:pt x="3173218" y="528741"/>
                  <a:pt x="2950948" y="584775"/>
                </a:cubicBezTo>
                <a:cubicBezTo>
                  <a:pt x="2728678" y="640809"/>
                  <a:pt x="2709507" y="570046"/>
                  <a:pt x="2509424" y="584775"/>
                </a:cubicBezTo>
                <a:cubicBezTo>
                  <a:pt x="2309341" y="599504"/>
                  <a:pt x="2134602" y="568555"/>
                  <a:pt x="1950532" y="584775"/>
                </a:cubicBezTo>
                <a:cubicBezTo>
                  <a:pt x="1766462" y="600995"/>
                  <a:pt x="1677323" y="559487"/>
                  <a:pt x="1430763" y="584775"/>
                </a:cubicBezTo>
                <a:cubicBezTo>
                  <a:pt x="1184203" y="610063"/>
                  <a:pt x="1069433" y="540857"/>
                  <a:pt x="950116" y="584775"/>
                </a:cubicBezTo>
                <a:cubicBezTo>
                  <a:pt x="830799" y="628693"/>
                  <a:pt x="209099" y="552750"/>
                  <a:pt x="0" y="584775"/>
                </a:cubicBezTo>
                <a:cubicBezTo>
                  <a:pt x="-57150" y="419391"/>
                  <a:pt x="54160" y="276838"/>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一、血浆的化学组成</a:t>
            </a:r>
            <a:endParaRPr lang="zh-CN" altLang="en-US" sz="3200" b="1">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ppt_x</p:attrName>
                                        </p:attrNameLst>
                                      </p:cBhvr>
                                      <p:tavLst>
                                        <p:tav tm="0">
                                          <p:val>
                                            <p:strVal val="#ppt_x-#ppt_w*1.125000"/>
                                          </p:val>
                                        </p:tav>
                                        <p:tav tm="100000">
                                          <p:val>
                                            <p:strVal val="#ppt_x"/>
                                          </p:val>
                                        </p:tav>
                                      </p:tavLst>
                                    </p:anim>
                                    <p:animEffect transition="in" filter="wipe(righ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2698175"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细胞外液的成分</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1" y="918937"/>
            <a:ext cx="3842794" cy="584775"/>
          </a:xfrm>
          <a:custGeom>
            <a:avLst/>
            <a:gdLst>
              <a:gd name="connsiteX0" fmla="*/ 0 w 3842794"/>
              <a:gd name="connsiteY0" fmla="*/ 0 h 584775"/>
              <a:gd name="connsiteX1" fmla="*/ 510543 w 3842794"/>
              <a:gd name="connsiteY1" fmla="*/ 0 h 584775"/>
              <a:gd name="connsiteX2" fmla="*/ 1097941 w 3842794"/>
              <a:gd name="connsiteY2" fmla="*/ 0 h 584775"/>
              <a:gd name="connsiteX3" fmla="*/ 1723768 w 3842794"/>
              <a:gd name="connsiteY3" fmla="*/ 0 h 584775"/>
              <a:gd name="connsiteX4" fmla="*/ 2234310 w 3842794"/>
              <a:gd name="connsiteY4" fmla="*/ 0 h 584775"/>
              <a:gd name="connsiteX5" fmla="*/ 2667997 w 3842794"/>
              <a:gd name="connsiteY5" fmla="*/ 0 h 584775"/>
              <a:gd name="connsiteX6" fmla="*/ 3101684 w 3842794"/>
              <a:gd name="connsiteY6" fmla="*/ 0 h 584775"/>
              <a:gd name="connsiteX7" fmla="*/ 3842794 w 3842794"/>
              <a:gd name="connsiteY7" fmla="*/ 0 h 584775"/>
              <a:gd name="connsiteX8" fmla="*/ 3842794 w 3842794"/>
              <a:gd name="connsiteY8" fmla="*/ 584775 h 584775"/>
              <a:gd name="connsiteX9" fmla="*/ 3370679 w 3842794"/>
              <a:gd name="connsiteY9" fmla="*/ 584775 h 584775"/>
              <a:gd name="connsiteX10" fmla="*/ 2898565 w 3842794"/>
              <a:gd name="connsiteY10" fmla="*/ 584775 h 584775"/>
              <a:gd name="connsiteX11" fmla="*/ 2464878 w 3842794"/>
              <a:gd name="connsiteY11" fmla="*/ 584775 h 584775"/>
              <a:gd name="connsiteX12" fmla="*/ 1915907 w 3842794"/>
              <a:gd name="connsiteY12" fmla="*/ 584775 h 584775"/>
              <a:gd name="connsiteX13" fmla="*/ 1405365 w 3842794"/>
              <a:gd name="connsiteY13" fmla="*/ 584775 h 584775"/>
              <a:gd name="connsiteX14" fmla="*/ 933250 w 3842794"/>
              <a:gd name="connsiteY14" fmla="*/ 584775 h 584775"/>
              <a:gd name="connsiteX15" fmla="*/ 0 w 3842794"/>
              <a:gd name="connsiteY15" fmla="*/ 584775 h 584775"/>
              <a:gd name="connsiteX16" fmla="*/ 0 w 3842794"/>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42794" h="584775" extrusionOk="0">
                <a:moveTo>
                  <a:pt x="0" y="0"/>
                </a:moveTo>
                <a:cubicBezTo>
                  <a:pt x="246799" y="-49296"/>
                  <a:pt x="316680" y="59247"/>
                  <a:pt x="510543" y="0"/>
                </a:cubicBezTo>
                <a:cubicBezTo>
                  <a:pt x="704406" y="-59247"/>
                  <a:pt x="921119" y="50021"/>
                  <a:pt x="1097941" y="0"/>
                </a:cubicBezTo>
                <a:cubicBezTo>
                  <a:pt x="1274763" y="-50021"/>
                  <a:pt x="1464078" y="67100"/>
                  <a:pt x="1723768" y="0"/>
                </a:cubicBezTo>
                <a:cubicBezTo>
                  <a:pt x="1983458" y="-67100"/>
                  <a:pt x="1983924" y="5490"/>
                  <a:pt x="2234310" y="0"/>
                </a:cubicBezTo>
                <a:cubicBezTo>
                  <a:pt x="2484696" y="-5490"/>
                  <a:pt x="2552303" y="6936"/>
                  <a:pt x="2667997" y="0"/>
                </a:cubicBezTo>
                <a:cubicBezTo>
                  <a:pt x="2783691" y="-6936"/>
                  <a:pt x="3001426" y="9120"/>
                  <a:pt x="3101684" y="0"/>
                </a:cubicBezTo>
                <a:cubicBezTo>
                  <a:pt x="3201942" y="-9120"/>
                  <a:pt x="3529871" y="43611"/>
                  <a:pt x="3842794" y="0"/>
                </a:cubicBezTo>
                <a:cubicBezTo>
                  <a:pt x="3900599" y="267467"/>
                  <a:pt x="3822947" y="357860"/>
                  <a:pt x="3842794" y="584775"/>
                </a:cubicBezTo>
                <a:cubicBezTo>
                  <a:pt x="3630541" y="616498"/>
                  <a:pt x="3476054" y="581209"/>
                  <a:pt x="3370679" y="584775"/>
                </a:cubicBezTo>
                <a:cubicBezTo>
                  <a:pt x="3265305" y="588341"/>
                  <a:pt x="3003404" y="576271"/>
                  <a:pt x="2898565" y="584775"/>
                </a:cubicBezTo>
                <a:cubicBezTo>
                  <a:pt x="2793726" y="593279"/>
                  <a:pt x="2669546" y="567055"/>
                  <a:pt x="2464878" y="584775"/>
                </a:cubicBezTo>
                <a:cubicBezTo>
                  <a:pt x="2260210" y="602495"/>
                  <a:pt x="2119878" y="578275"/>
                  <a:pt x="1915907" y="584775"/>
                </a:cubicBezTo>
                <a:cubicBezTo>
                  <a:pt x="1711936" y="591275"/>
                  <a:pt x="1622013" y="552349"/>
                  <a:pt x="1405365" y="584775"/>
                </a:cubicBezTo>
                <a:cubicBezTo>
                  <a:pt x="1188717" y="617201"/>
                  <a:pt x="1099100" y="580922"/>
                  <a:pt x="933250" y="584775"/>
                </a:cubicBezTo>
                <a:cubicBezTo>
                  <a:pt x="767401" y="588628"/>
                  <a:pt x="325568" y="541924"/>
                  <a:pt x="0" y="584775"/>
                </a:cubicBezTo>
                <a:cubicBezTo>
                  <a:pt x="-57150" y="419391"/>
                  <a:pt x="54160" y="276838"/>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二、细胞外液的成分</a:t>
            </a:r>
            <a:endParaRPr lang="zh-CN" altLang="en-US" sz="3200" b="1">
              <a:latin typeface="微软雅黑" panose="020B0503020204020204" pitchFamily="34" charset="-122"/>
            </a:endParaRPr>
          </a:p>
        </p:txBody>
      </p:sp>
      <p:sp>
        <p:nvSpPr>
          <p:cNvPr id="3" name="Text Box 2"/>
          <p:cNvSpPr txBox="1">
            <a:spLocks noChangeArrowheads="1"/>
          </p:cNvSpPr>
          <p:nvPr>
            <p:custDataLst>
              <p:tags r:id="rId6"/>
            </p:custDataLst>
          </p:nvPr>
        </p:nvSpPr>
        <p:spPr bwMode="auto">
          <a:xfrm>
            <a:off x="341540" y="1869089"/>
            <a:ext cx="11508920" cy="178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115000"/>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Font typeface="Arial" panose="020B0604020202020204" pitchFamily="34" charset="0"/>
              <a:buNone/>
            </a:pPr>
            <a:r>
              <a:rPr lang="zh-CN" altLang="en-US">
                <a:solidFill>
                  <a:srgbClr val="080808"/>
                </a:solidFill>
                <a:latin typeface="楷体" panose="02010609060101010101" pitchFamily="49" charset="-122"/>
                <a:ea typeface="楷体" panose="02010609060101010101" pitchFamily="49" charset="-122"/>
              </a:rPr>
              <a:t>①血浆中</a:t>
            </a:r>
            <a:r>
              <a:rPr lang="zh-CN" altLang="en-US" b="1">
                <a:solidFill>
                  <a:srgbClr val="C00000"/>
                </a:solidFill>
                <a:latin typeface="楷体" panose="02010609060101010101" pitchFamily="49" charset="-122"/>
                <a:ea typeface="楷体" panose="02010609060101010101" pitchFamily="49" charset="-122"/>
              </a:rPr>
              <a:t>约</a:t>
            </a:r>
            <a:r>
              <a:rPr lang="en-US" altLang="zh-CN"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90%</a:t>
            </a:r>
            <a:r>
              <a:rPr lang="zh-CN" altLang="en-US" b="1">
                <a:solidFill>
                  <a:srgbClr val="C00000"/>
                </a:solidFill>
                <a:latin typeface="楷体" panose="02010609060101010101" pitchFamily="49" charset="-122"/>
                <a:ea typeface="楷体" panose="02010609060101010101" pitchFamily="49" charset="-122"/>
              </a:rPr>
              <a:t>为水</a:t>
            </a:r>
            <a:r>
              <a:rPr lang="zh-CN" altLang="en-US">
                <a:solidFill>
                  <a:srgbClr val="080808"/>
                </a:solidFill>
                <a:latin typeface="楷体" panose="02010609060101010101" pitchFamily="49" charset="-122"/>
                <a:ea typeface="楷体" panose="02010609060101010101" pitchFamily="49" charset="-122"/>
              </a:rPr>
              <a:t>，其余分别是：</a:t>
            </a:r>
            <a:r>
              <a:rPr lang="zh-CN" altLang="en-US" b="1">
                <a:solidFill>
                  <a:srgbClr val="C00000"/>
                </a:solidFill>
                <a:latin typeface="楷体" panose="02010609060101010101" pitchFamily="49" charset="-122"/>
                <a:ea typeface="楷体" panose="02010609060101010101" pitchFamily="49" charset="-122"/>
              </a:rPr>
              <a:t>蛋白质</a:t>
            </a:r>
            <a:r>
              <a:rPr lang="zh-CN" altLang="en-US">
                <a:solidFill>
                  <a:srgbClr val="080808"/>
                </a:solidFill>
                <a:latin typeface="楷体" panose="02010609060101010101" pitchFamily="49" charset="-122"/>
                <a:ea typeface="楷体" panose="02010609060101010101" pitchFamily="49" charset="-122"/>
              </a:rPr>
              <a:t>、</a:t>
            </a:r>
            <a:r>
              <a:rPr lang="zh-CN" altLang="en-US" b="1">
                <a:solidFill>
                  <a:srgbClr val="C00000"/>
                </a:solidFill>
                <a:latin typeface="楷体" panose="02010609060101010101" pitchFamily="49" charset="-122"/>
                <a:ea typeface="楷体" panose="02010609060101010101" pitchFamily="49" charset="-122"/>
              </a:rPr>
              <a:t>无机盐</a:t>
            </a:r>
            <a:r>
              <a:rPr lang="zh-CN" altLang="en-US">
                <a:solidFill>
                  <a:srgbClr val="080808"/>
                </a:solidFill>
                <a:latin typeface="楷体" panose="02010609060101010101" pitchFamily="49" charset="-122"/>
                <a:ea typeface="楷体" panose="02010609060101010101" pitchFamily="49" charset="-122"/>
              </a:rPr>
              <a:t>以及血液</a:t>
            </a:r>
            <a:endParaRPr lang="en-US" altLang="zh-CN">
              <a:solidFill>
                <a:srgbClr val="080808"/>
              </a:solidFill>
              <a:latin typeface="楷体" panose="02010609060101010101" pitchFamily="49" charset="-122"/>
              <a:ea typeface="楷体" panose="02010609060101010101" pitchFamily="49" charset="-122"/>
            </a:endParaRPr>
          </a:p>
          <a:p>
            <a:pPr eaLnBrk="1" hangingPunct="1">
              <a:lnSpc>
                <a:spcPct val="120000"/>
              </a:lnSpc>
              <a:spcBef>
                <a:spcPct val="0"/>
              </a:spcBef>
              <a:buClrTx/>
              <a:buFont typeface="Arial" panose="020B0604020202020204" pitchFamily="34" charset="0"/>
              <a:buNone/>
            </a:pPr>
            <a:r>
              <a:rPr lang="zh-CN" altLang="en-US">
                <a:solidFill>
                  <a:srgbClr val="080808"/>
                </a:solidFill>
                <a:latin typeface="楷体" panose="02010609060101010101" pitchFamily="49" charset="-122"/>
                <a:ea typeface="楷体" panose="02010609060101010101" pitchFamily="49" charset="-122"/>
              </a:rPr>
              <a:t>  运输的</a:t>
            </a:r>
            <a:r>
              <a:rPr lang="zh-CN" altLang="en-US" b="1">
                <a:solidFill>
                  <a:srgbClr val="C00000"/>
                </a:solidFill>
                <a:latin typeface="楷体" panose="02010609060101010101" pitchFamily="49" charset="-122"/>
                <a:ea typeface="楷体" panose="02010609060101010101" pitchFamily="49" charset="-122"/>
              </a:rPr>
              <a:t>其他物质</a:t>
            </a:r>
            <a:r>
              <a:rPr lang="zh-CN" altLang="en-US">
                <a:solidFill>
                  <a:srgbClr val="080808"/>
                </a:solidFill>
                <a:latin typeface="楷体" panose="02010609060101010101" pitchFamily="49" charset="-122"/>
                <a:ea typeface="楷体" panose="02010609060101010101" pitchFamily="49" charset="-122"/>
              </a:rPr>
              <a:t>包括</a:t>
            </a:r>
            <a:r>
              <a:rPr lang="zh-CN" altLang="en-US" b="1">
                <a:solidFill>
                  <a:srgbClr val="2330C6"/>
                </a:solidFill>
                <a:latin typeface="楷体" panose="02010609060101010101" pitchFamily="49" charset="-122"/>
                <a:ea typeface="楷体" panose="02010609060101010101" pitchFamily="49" charset="-122"/>
              </a:rPr>
              <a:t>各种营养物质</a:t>
            </a:r>
            <a:r>
              <a:rPr lang="zh-CN" altLang="en-US">
                <a:solidFill>
                  <a:srgbClr val="080808"/>
                </a:solidFill>
                <a:latin typeface="楷体" panose="02010609060101010101" pitchFamily="49" charset="-122"/>
                <a:ea typeface="楷体" panose="02010609060101010101" pitchFamily="49" charset="-122"/>
              </a:rPr>
              <a:t>（如葡萄糖）、</a:t>
            </a:r>
            <a:r>
              <a:rPr lang="zh-CN" altLang="en-US" b="1">
                <a:solidFill>
                  <a:srgbClr val="2330C6"/>
                </a:solidFill>
                <a:latin typeface="楷体" panose="02010609060101010101" pitchFamily="49" charset="-122"/>
                <a:ea typeface="楷体" panose="02010609060101010101" pitchFamily="49" charset="-122"/>
              </a:rPr>
              <a:t>激素</a:t>
            </a:r>
            <a:r>
              <a:rPr lang="zh-CN" altLang="en-US">
                <a:solidFill>
                  <a:srgbClr val="080808"/>
                </a:solidFill>
                <a:latin typeface="楷体" panose="02010609060101010101" pitchFamily="49" charset="-122"/>
                <a:ea typeface="楷体" panose="02010609060101010101" pitchFamily="49" charset="-122"/>
              </a:rPr>
              <a:t>、</a:t>
            </a:r>
            <a:r>
              <a:rPr lang="zh-CN" altLang="en-US" b="1">
                <a:solidFill>
                  <a:srgbClr val="C00000"/>
                </a:solidFill>
                <a:latin typeface="楷体" panose="02010609060101010101" pitchFamily="49" charset="-122"/>
                <a:ea typeface="楷体" panose="02010609060101010101" pitchFamily="49" charset="-122"/>
              </a:rPr>
              <a:t>各</a:t>
            </a:r>
            <a:endParaRPr lang="en-US" altLang="zh-CN" b="1">
              <a:solidFill>
                <a:srgbClr val="C00000"/>
              </a:solidFill>
              <a:latin typeface="楷体" panose="02010609060101010101" pitchFamily="49" charset="-122"/>
              <a:ea typeface="楷体" panose="02010609060101010101" pitchFamily="49" charset="-122"/>
            </a:endParaRPr>
          </a:p>
          <a:p>
            <a:pPr eaLnBrk="1" hangingPunct="1">
              <a:lnSpc>
                <a:spcPct val="120000"/>
              </a:lnSpc>
              <a:spcBef>
                <a:spcPct val="0"/>
              </a:spcBef>
              <a:buClrTx/>
              <a:buFont typeface="Arial" panose="020B0604020202020204" pitchFamily="34" charset="0"/>
              <a:buNone/>
            </a:pPr>
            <a:r>
              <a:rPr lang="zh-CN" altLang="en-US" b="1">
                <a:solidFill>
                  <a:srgbClr val="C00000"/>
                </a:solidFill>
                <a:latin typeface="楷体" panose="02010609060101010101" pitchFamily="49" charset="-122"/>
                <a:ea typeface="楷体" panose="02010609060101010101" pitchFamily="49" charset="-122"/>
              </a:rPr>
              <a:t>  种代谢废物</a:t>
            </a:r>
            <a:r>
              <a:rPr lang="zh-CN" altLang="en-US">
                <a:solidFill>
                  <a:srgbClr val="080808"/>
                </a:solidFill>
                <a:latin typeface="楷体" panose="02010609060101010101" pitchFamily="49" charset="-122"/>
                <a:ea typeface="楷体" panose="02010609060101010101" pitchFamily="49" charset="-122"/>
              </a:rPr>
              <a:t>等。</a:t>
            </a:r>
            <a:endParaRPr lang="zh-CN" altLang="en-US">
              <a:solidFill>
                <a:srgbClr val="080808"/>
              </a:solidFill>
              <a:latin typeface="楷体" panose="02010609060101010101" pitchFamily="49" charset="-122"/>
              <a:ea typeface="楷体" panose="02010609060101010101" pitchFamily="49" charset="-122"/>
            </a:endParaRPr>
          </a:p>
        </p:txBody>
      </p:sp>
      <p:sp>
        <p:nvSpPr>
          <p:cNvPr id="4" name="Text Box 2"/>
          <p:cNvSpPr txBox="1">
            <a:spLocks noChangeArrowheads="1"/>
          </p:cNvSpPr>
          <p:nvPr>
            <p:custDataLst>
              <p:tags r:id="rId7"/>
            </p:custDataLst>
          </p:nvPr>
        </p:nvSpPr>
        <p:spPr bwMode="auto">
          <a:xfrm>
            <a:off x="341540" y="3878168"/>
            <a:ext cx="8622711" cy="11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115000"/>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0000"/>
              </a:lnSpc>
              <a:spcBef>
                <a:spcPct val="0"/>
              </a:spcBef>
              <a:buClrTx/>
              <a:buNone/>
            </a:pPr>
            <a:r>
              <a:rPr lang="zh-CN" altLang="en-US">
                <a:solidFill>
                  <a:srgbClr val="080808"/>
                </a:solidFill>
                <a:latin typeface="楷体" panose="02010609060101010101" pitchFamily="49" charset="-122"/>
                <a:ea typeface="楷体" panose="02010609060101010101" pitchFamily="49" charset="-122"/>
              </a:rPr>
              <a:t>②组织液、淋巴液的成分及含量和血浆相近，</a:t>
            </a:r>
            <a:endParaRPr lang="en-US" altLang="zh-CN">
              <a:solidFill>
                <a:srgbClr val="080808"/>
              </a:solidFill>
              <a:latin typeface="楷体" panose="02010609060101010101" pitchFamily="49" charset="-122"/>
              <a:ea typeface="楷体" panose="02010609060101010101" pitchFamily="49" charset="-122"/>
            </a:endParaRPr>
          </a:p>
          <a:p>
            <a:pPr>
              <a:lnSpc>
                <a:spcPct val="120000"/>
              </a:lnSpc>
              <a:spcBef>
                <a:spcPct val="0"/>
              </a:spcBef>
              <a:buClrTx/>
              <a:buNone/>
            </a:pPr>
            <a:r>
              <a:rPr lang="en-US" altLang="zh-CN">
                <a:solidFill>
                  <a:srgbClr val="080808"/>
                </a:solidFill>
                <a:latin typeface="楷体" panose="02010609060101010101" pitchFamily="49" charset="-122"/>
                <a:ea typeface="楷体" panose="02010609060101010101" pitchFamily="49" charset="-122"/>
              </a:rPr>
              <a:t>  </a:t>
            </a:r>
            <a:r>
              <a:rPr lang="zh-CN" altLang="en-US">
                <a:solidFill>
                  <a:srgbClr val="080808"/>
                </a:solidFill>
                <a:latin typeface="楷体" panose="02010609060101010101" pitchFamily="49" charset="-122"/>
                <a:ea typeface="楷体" panose="02010609060101010101" pitchFamily="49" charset="-122"/>
              </a:rPr>
              <a:t>但</a:t>
            </a:r>
            <a:r>
              <a:rPr lang="zh-CN" altLang="en-US" b="1">
                <a:solidFill>
                  <a:srgbClr val="C00000"/>
                </a:solidFill>
                <a:latin typeface="楷体" panose="02010609060101010101" pitchFamily="49" charset="-122"/>
                <a:ea typeface="楷体" panose="02010609060101010101" pitchFamily="49" charset="-122"/>
              </a:rPr>
              <a:t>组织液和淋巴液中</a:t>
            </a:r>
            <a:r>
              <a:rPr lang="zh-CN" altLang="en-US" b="1">
                <a:solidFill>
                  <a:srgbClr val="C00000"/>
                </a:solidFill>
                <a:highlight>
                  <a:srgbClr val="FFFF00"/>
                </a:highlight>
                <a:latin typeface="楷体" panose="02010609060101010101" pitchFamily="49" charset="-122"/>
                <a:ea typeface="楷体" panose="02010609060101010101" pitchFamily="49" charset="-122"/>
              </a:rPr>
              <a:t>蛋白质</a:t>
            </a:r>
            <a:r>
              <a:rPr lang="zh-CN" altLang="en-US" b="1">
                <a:solidFill>
                  <a:srgbClr val="C00000"/>
                </a:solidFill>
                <a:latin typeface="楷体" panose="02010609060101010101" pitchFamily="49" charset="-122"/>
                <a:ea typeface="楷体" panose="02010609060101010101" pitchFamily="49" charset="-122"/>
              </a:rPr>
              <a:t>含量很少</a:t>
            </a:r>
            <a:r>
              <a:rPr lang="zh-CN" altLang="en-US">
                <a:solidFill>
                  <a:srgbClr val="080808"/>
                </a:solidFill>
                <a:latin typeface="楷体" panose="02010609060101010101" pitchFamily="49" charset="-122"/>
                <a:ea typeface="楷体" panose="02010609060101010101" pitchFamily="49" charset="-122"/>
              </a:rPr>
              <a:t>。</a:t>
            </a:r>
            <a:endParaRPr lang="en-US" altLang="zh-CN">
              <a:solidFill>
                <a:srgbClr val="080808"/>
              </a:solidFill>
              <a:latin typeface="楷体" panose="02010609060101010101" pitchFamily="49" charset="-122"/>
              <a:ea typeface="楷体" panose="02010609060101010101" pitchFamily="49" charset="-122"/>
            </a:endParaRPr>
          </a:p>
        </p:txBody>
      </p:sp>
      <p:sp>
        <p:nvSpPr>
          <p:cNvPr id="8" name="Text Box 2"/>
          <p:cNvSpPr txBox="1">
            <a:spLocks noChangeArrowheads="1"/>
          </p:cNvSpPr>
          <p:nvPr>
            <p:custDataLst>
              <p:tags r:id="rId8"/>
            </p:custDataLst>
          </p:nvPr>
        </p:nvSpPr>
        <p:spPr bwMode="auto">
          <a:xfrm>
            <a:off x="341540" y="6069696"/>
            <a:ext cx="101943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hlink"/>
              </a:buClr>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hlink"/>
              </a:buClr>
              <a:buSzPct val="115000"/>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buNone/>
            </a:pPr>
            <a:r>
              <a:rPr lang="zh-CN" altLang="en-US">
                <a:solidFill>
                  <a:srgbClr val="080808"/>
                </a:solidFill>
                <a:latin typeface="楷体" panose="02010609060101010101" pitchFamily="49" charset="-122"/>
                <a:ea typeface="楷体" panose="02010609060101010101" pitchFamily="49" charset="-122"/>
              </a:rPr>
              <a:t>③细胞外液类似于海水，反映了生命起源于海洋。</a:t>
            </a:r>
            <a:endParaRPr lang="zh-CN" altLang="en-US">
              <a:solidFill>
                <a:srgbClr val="080808"/>
              </a:solidFill>
              <a:latin typeface="楷体" panose="02010609060101010101" pitchFamily="49" charset="-122"/>
              <a:ea typeface="楷体" panose="02010609060101010101" pitchFamily="49" charset="-122"/>
            </a:endParaRPr>
          </a:p>
        </p:txBody>
      </p:sp>
      <p:sp>
        <p:nvSpPr>
          <p:cNvPr id="9" name="文本框 8"/>
          <p:cNvSpPr txBox="1"/>
          <p:nvPr>
            <p:custDataLst>
              <p:tags r:id="rId9"/>
            </p:custDataLst>
          </p:nvPr>
        </p:nvSpPr>
        <p:spPr>
          <a:xfrm>
            <a:off x="5781041" y="9876"/>
            <a:ext cx="6410960" cy="1786643"/>
          </a:xfrm>
          <a:prstGeom prst="rect">
            <a:avLst/>
          </a:prstGeom>
          <a:solidFill>
            <a:srgbClr val="F0F0B8"/>
          </a:solidFill>
        </p:spPr>
        <p:txBody>
          <a:bodyPr wrap="square" rtlCol="0" anchor="t">
            <a:spAutoFit/>
          </a:bodyPr>
          <a:lstStyle/>
          <a:p>
            <a:pPr>
              <a:lnSpc>
                <a:spcPct val="120000"/>
              </a:lnSpc>
            </a:pPr>
            <a:r>
              <a:rPr lang="zh-CN" altLang="en-US" sz="3200" b="1">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血浆中的物质除</a:t>
            </a:r>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mn-ea"/>
              </a:rPr>
              <a:t>大分子蛋白质外</a:t>
            </a:r>
            <a:r>
              <a:rPr lang="zh-CN" altLang="en-US" sz="3200" b="1">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，都可以透过毛细血管壁进入组织细胞间隙形成组织液。</a:t>
            </a:r>
            <a:endParaRPr lang="zh-CN" altLang="en-US" sz="3200" b="1">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endParaRPr>
          </a:p>
        </p:txBody>
      </p:sp>
      <p:sp>
        <p:nvSpPr>
          <p:cNvPr id="10" name="文本框 9"/>
          <p:cNvSpPr txBox="1"/>
          <p:nvPr>
            <p:custDataLst>
              <p:tags r:id="rId10"/>
            </p:custDataLst>
          </p:nvPr>
        </p:nvSpPr>
        <p:spPr>
          <a:xfrm>
            <a:off x="0" y="5296316"/>
            <a:ext cx="5527039" cy="523220"/>
          </a:xfrm>
          <a:prstGeom prst="rect">
            <a:avLst/>
          </a:prstGeom>
          <a:solidFill>
            <a:srgbClr val="7030A0"/>
          </a:solidFill>
        </p:spPr>
        <p:txBody>
          <a:bodyPr wrap="square" rtlCol="0" anchor="t">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细胞内液蛋白质含量远高于血浆</a:t>
            </a:r>
            <a:endParaRPr lang="zh-CN" altLang="en-US"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1" name="图形 10"/>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8964251" y="3510000"/>
            <a:ext cx="3172077" cy="3348000"/>
          </a:xfrm>
          <a:prstGeom prst="rect">
            <a:avLst/>
          </a:prstGeom>
        </p:spPr>
      </p:pic>
    </p:spTree>
    <p:custDataLst>
      <p:tags r:id="rId14"/>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p:tgtEl>
                                          <p:spTgt spid="10"/>
                                        </p:tgtEl>
                                        <p:attrNameLst>
                                          <p:attrName>ppt_x</p:attrName>
                                        </p:attrNameLst>
                                      </p:cBhvr>
                                      <p:tavLst>
                                        <p:tav tm="0">
                                          <p:val>
                                            <p:strVal val="#ppt_x-#ppt_w*1.125000"/>
                                          </p:val>
                                        </p:tav>
                                        <p:tav tm="100000">
                                          <p:val>
                                            <p:strVal val="#ppt_x"/>
                                          </p:val>
                                        </p:tav>
                                      </p:tavLst>
                                    </p:anim>
                                    <p:animEffect transition="in" filter="wipe(righ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heckerboard(across)">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8" grpId="0"/>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2698175"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细胞外液的成分</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1" y="918937"/>
            <a:ext cx="6319776" cy="584775"/>
          </a:xfrm>
          <a:custGeom>
            <a:avLst/>
            <a:gdLst>
              <a:gd name="connsiteX0" fmla="*/ 0 w 6319776"/>
              <a:gd name="connsiteY0" fmla="*/ 0 h 584775"/>
              <a:gd name="connsiteX1" fmla="*/ 511327 w 6319776"/>
              <a:gd name="connsiteY1" fmla="*/ 0 h 584775"/>
              <a:gd name="connsiteX2" fmla="*/ 1149050 w 6319776"/>
              <a:gd name="connsiteY2" fmla="*/ 0 h 584775"/>
              <a:gd name="connsiteX3" fmla="*/ 1849971 w 6319776"/>
              <a:gd name="connsiteY3" fmla="*/ 0 h 584775"/>
              <a:gd name="connsiteX4" fmla="*/ 2361298 w 6319776"/>
              <a:gd name="connsiteY4" fmla="*/ 0 h 584775"/>
              <a:gd name="connsiteX5" fmla="*/ 2746230 w 6319776"/>
              <a:gd name="connsiteY5" fmla="*/ 0 h 584775"/>
              <a:gd name="connsiteX6" fmla="*/ 3131162 w 6319776"/>
              <a:gd name="connsiteY6" fmla="*/ 0 h 584775"/>
              <a:gd name="connsiteX7" fmla="*/ 3832082 w 6319776"/>
              <a:gd name="connsiteY7" fmla="*/ 0 h 584775"/>
              <a:gd name="connsiteX8" fmla="*/ 4280212 w 6319776"/>
              <a:gd name="connsiteY8" fmla="*/ 0 h 584775"/>
              <a:gd name="connsiteX9" fmla="*/ 4854737 w 6319776"/>
              <a:gd name="connsiteY9" fmla="*/ 0 h 584775"/>
              <a:gd name="connsiteX10" fmla="*/ 5555658 w 6319776"/>
              <a:gd name="connsiteY10" fmla="*/ 0 h 584775"/>
              <a:gd name="connsiteX11" fmla="*/ 6319776 w 6319776"/>
              <a:gd name="connsiteY11" fmla="*/ 0 h 584775"/>
              <a:gd name="connsiteX12" fmla="*/ 6319776 w 6319776"/>
              <a:gd name="connsiteY12" fmla="*/ 584775 h 584775"/>
              <a:gd name="connsiteX13" fmla="*/ 5808449 w 6319776"/>
              <a:gd name="connsiteY13" fmla="*/ 584775 h 584775"/>
              <a:gd name="connsiteX14" fmla="*/ 5360319 w 6319776"/>
              <a:gd name="connsiteY14" fmla="*/ 584775 h 584775"/>
              <a:gd name="connsiteX15" fmla="*/ 4785794 w 6319776"/>
              <a:gd name="connsiteY15" fmla="*/ 584775 h 584775"/>
              <a:gd name="connsiteX16" fmla="*/ 4337664 w 6319776"/>
              <a:gd name="connsiteY16" fmla="*/ 584775 h 584775"/>
              <a:gd name="connsiteX17" fmla="*/ 3952733 w 6319776"/>
              <a:gd name="connsiteY17" fmla="*/ 584775 h 584775"/>
              <a:gd name="connsiteX18" fmla="*/ 3251812 w 6319776"/>
              <a:gd name="connsiteY18" fmla="*/ 584775 h 584775"/>
              <a:gd name="connsiteX19" fmla="*/ 2866880 w 6319776"/>
              <a:gd name="connsiteY19" fmla="*/ 584775 h 584775"/>
              <a:gd name="connsiteX20" fmla="*/ 2165960 w 6319776"/>
              <a:gd name="connsiteY20" fmla="*/ 584775 h 584775"/>
              <a:gd name="connsiteX21" fmla="*/ 1591435 w 6319776"/>
              <a:gd name="connsiteY21" fmla="*/ 584775 h 584775"/>
              <a:gd name="connsiteX22" fmla="*/ 953712 w 6319776"/>
              <a:gd name="connsiteY22" fmla="*/ 584775 h 584775"/>
              <a:gd name="connsiteX23" fmla="*/ 0 w 6319776"/>
              <a:gd name="connsiteY23" fmla="*/ 584775 h 584775"/>
              <a:gd name="connsiteX24" fmla="*/ 0 w 6319776"/>
              <a:gd name="connsiteY2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319776" h="584775" extrusionOk="0">
                <a:moveTo>
                  <a:pt x="0" y="0"/>
                </a:moveTo>
                <a:cubicBezTo>
                  <a:pt x="143614" y="-35253"/>
                  <a:pt x="325353" y="32198"/>
                  <a:pt x="511327" y="0"/>
                </a:cubicBezTo>
                <a:cubicBezTo>
                  <a:pt x="697301" y="-32198"/>
                  <a:pt x="907015" y="45876"/>
                  <a:pt x="1149050" y="0"/>
                </a:cubicBezTo>
                <a:cubicBezTo>
                  <a:pt x="1391085" y="-45876"/>
                  <a:pt x="1609218" y="15651"/>
                  <a:pt x="1849971" y="0"/>
                </a:cubicBezTo>
                <a:cubicBezTo>
                  <a:pt x="2090724" y="-15651"/>
                  <a:pt x="2182445" y="56449"/>
                  <a:pt x="2361298" y="0"/>
                </a:cubicBezTo>
                <a:cubicBezTo>
                  <a:pt x="2540151" y="-56449"/>
                  <a:pt x="2573172" y="31693"/>
                  <a:pt x="2746230" y="0"/>
                </a:cubicBezTo>
                <a:cubicBezTo>
                  <a:pt x="2919288" y="-31693"/>
                  <a:pt x="2954760" y="32788"/>
                  <a:pt x="3131162" y="0"/>
                </a:cubicBezTo>
                <a:cubicBezTo>
                  <a:pt x="3307564" y="-32788"/>
                  <a:pt x="3686527" y="46107"/>
                  <a:pt x="3832082" y="0"/>
                </a:cubicBezTo>
                <a:cubicBezTo>
                  <a:pt x="3977637" y="-46107"/>
                  <a:pt x="4158491" y="23544"/>
                  <a:pt x="4280212" y="0"/>
                </a:cubicBezTo>
                <a:cubicBezTo>
                  <a:pt x="4401933" y="-23544"/>
                  <a:pt x="4610169" y="56572"/>
                  <a:pt x="4854737" y="0"/>
                </a:cubicBezTo>
                <a:cubicBezTo>
                  <a:pt x="5099306" y="-56572"/>
                  <a:pt x="5222641" y="81266"/>
                  <a:pt x="5555658" y="0"/>
                </a:cubicBezTo>
                <a:cubicBezTo>
                  <a:pt x="5888675" y="-81266"/>
                  <a:pt x="5971205" y="2998"/>
                  <a:pt x="6319776" y="0"/>
                </a:cubicBezTo>
                <a:cubicBezTo>
                  <a:pt x="6348684" y="198609"/>
                  <a:pt x="6285084" y="383667"/>
                  <a:pt x="6319776" y="584775"/>
                </a:cubicBezTo>
                <a:cubicBezTo>
                  <a:pt x="6088297" y="608596"/>
                  <a:pt x="6018942" y="525685"/>
                  <a:pt x="5808449" y="584775"/>
                </a:cubicBezTo>
                <a:cubicBezTo>
                  <a:pt x="5597956" y="643865"/>
                  <a:pt x="5573292" y="556592"/>
                  <a:pt x="5360319" y="584775"/>
                </a:cubicBezTo>
                <a:cubicBezTo>
                  <a:pt x="5147346" y="612958"/>
                  <a:pt x="4927662" y="536002"/>
                  <a:pt x="4785794" y="584775"/>
                </a:cubicBezTo>
                <a:cubicBezTo>
                  <a:pt x="4643926" y="633548"/>
                  <a:pt x="4485300" y="575983"/>
                  <a:pt x="4337664" y="584775"/>
                </a:cubicBezTo>
                <a:cubicBezTo>
                  <a:pt x="4190028" y="593567"/>
                  <a:pt x="4067475" y="569118"/>
                  <a:pt x="3952733" y="584775"/>
                </a:cubicBezTo>
                <a:cubicBezTo>
                  <a:pt x="3837991" y="600432"/>
                  <a:pt x="3543353" y="510810"/>
                  <a:pt x="3251812" y="584775"/>
                </a:cubicBezTo>
                <a:cubicBezTo>
                  <a:pt x="2960271" y="658740"/>
                  <a:pt x="3036851" y="541337"/>
                  <a:pt x="2866880" y="584775"/>
                </a:cubicBezTo>
                <a:cubicBezTo>
                  <a:pt x="2696909" y="628213"/>
                  <a:pt x="2384364" y="542711"/>
                  <a:pt x="2165960" y="584775"/>
                </a:cubicBezTo>
                <a:cubicBezTo>
                  <a:pt x="1947556" y="626839"/>
                  <a:pt x="1787018" y="537215"/>
                  <a:pt x="1591435" y="584775"/>
                </a:cubicBezTo>
                <a:cubicBezTo>
                  <a:pt x="1395853" y="632335"/>
                  <a:pt x="1086750" y="526620"/>
                  <a:pt x="953712" y="584775"/>
                </a:cubicBezTo>
                <a:cubicBezTo>
                  <a:pt x="820674" y="642930"/>
                  <a:pt x="324205" y="535243"/>
                  <a:pt x="0" y="584775"/>
                </a:cubicBezTo>
                <a:cubicBezTo>
                  <a:pt x="-3826" y="293992"/>
                  <a:pt x="22771" y="246211"/>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三、内环境中化学成分的判断方法</a:t>
            </a:r>
            <a:endParaRPr lang="zh-CN" altLang="en-US" sz="3200" b="1">
              <a:latin typeface="微软雅黑" panose="020B0503020204020204" pitchFamily="34" charset="-122"/>
            </a:endParaRPr>
          </a:p>
        </p:txBody>
      </p:sp>
      <p:pic>
        <p:nvPicPr>
          <p:cNvPr id="3" name="图片 2"/>
          <p:cNvPicPr>
            <a:picLocks noChangeAspect="1"/>
          </p:cNvPicPr>
          <p:nvPr>
            <p:custDataLst>
              <p:tags r:id="rId6"/>
            </p:custDataLst>
          </p:nvPr>
        </p:nvPicPr>
        <p:blipFill>
          <a:blip r:embed="rId7"/>
          <a:stretch>
            <a:fillRect/>
          </a:stretch>
        </p:blipFill>
        <p:spPr>
          <a:xfrm>
            <a:off x="5589249" y="4328716"/>
            <a:ext cx="6371735" cy="2484000"/>
          </a:xfrm>
          <a:prstGeom prst="rect">
            <a:avLst/>
          </a:prstGeom>
        </p:spPr>
      </p:pic>
      <p:grpSp>
        <p:nvGrpSpPr>
          <p:cNvPr id="4" name="组合 3"/>
          <p:cNvGrpSpPr/>
          <p:nvPr>
            <p:custDataLst>
              <p:tags r:id="rId8"/>
            </p:custDataLst>
          </p:nvPr>
        </p:nvGrpSpPr>
        <p:grpSpPr>
          <a:xfrm>
            <a:off x="103956" y="1734839"/>
            <a:ext cx="927077" cy="600150"/>
            <a:chOff x="220425" y="2859947"/>
            <a:chExt cx="927077" cy="600150"/>
          </a:xfrm>
        </p:grpSpPr>
        <p:sp>
          <p:nvSpPr>
            <p:cNvPr id="8" name="流程图: 可选过程 15"/>
            <p:cNvSpPr/>
            <p:nvPr>
              <p:custDataLst>
                <p:tags r:id="rId9"/>
              </p:custDataLst>
            </p:nvPr>
          </p:nvSpPr>
          <p:spPr>
            <a:xfrm>
              <a:off x="220425" y="2859947"/>
              <a:ext cx="927077" cy="524322"/>
            </a:xfrm>
            <a:prstGeom prst="flowChartAlternateProcess">
              <a:avLst/>
            </a:prstGeom>
            <a:solidFill>
              <a:srgbClr val="0070C0"/>
            </a:solidFill>
            <a:ln>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9" name="文本框 20"/>
            <p:cNvSpPr txBox="1"/>
            <p:nvPr>
              <p:custDataLst>
                <p:tags r:id="rId10"/>
              </p:custDataLst>
            </p:nvPr>
          </p:nvSpPr>
          <p:spPr>
            <a:xfrm>
              <a:off x="220425" y="2962946"/>
              <a:ext cx="927077" cy="497151"/>
            </a:xfrm>
            <a:prstGeom prst="rect">
              <a:avLst/>
            </a:prstGeom>
            <a:noFill/>
          </p:spPr>
          <p:txBody>
            <a:bodyPr wrap="square" rtlCol="0"/>
            <a:lstStyle/>
            <a:p>
              <a:pPr fontAlgn="t">
                <a:lnSpc>
                  <a:spcPct val="60000"/>
                </a:lnSpc>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一看</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p:txBody>
        </p:sp>
      </p:grpSp>
      <p:sp>
        <p:nvSpPr>
          <p:cNvPr id="10" name="文本框 21"/>
          <p:cNvSpPr txBox="1"/>
          <p:nvPr>
            <p:custDataLst>
              <p:tags r:id="rId11"/>
            </p:custDataLst>
          </p:nvPr>
        </p:nvSpPr>
        <p:spPr>
          <a:xfrm>
            <a:off x="1090334" y="1678859"/>
            <a:ext cx="11101666" cy="1077218"/>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是否是细胞内特有的物质</a:t>
            </a:r>
            <a:r>
              <a:rPr lang="zh-CN" altLang="en-US" sz="3200" b="1">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a:t>
            </a:r>
            <a:endPar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如血红蛋白、胞内酶（ 呼吸酶、</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RNA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聚合酶、解旋酶等）。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grpSp>
        <p:nvGrpSpPr>
          <p:cNvPr id="11" name="组合 10"/>
          <p:cNvGrpSpPr/>
          <p:nvPr>
            <p:custDataLst>
              <p:tags r:id="rId12"/>
            </p:custDataLst>
          </p:nvPr>
        </p:nvGrpSpPr>
        <p:grpSpPr>
          <a:xfrm>
            <a:off x="81376" y="2909210"/>
            <a:ext cx="1014550" cy="592465"/>
            <a:chOff x="260113" y="3835502"/>
            <a:chExt cx="1014550" cy="592465"/>
          </a:xfrm>
        </p:grpSpPr>
        <p:sp>
          <p:nvSpPr>
            <p:cNvPr id="13" name="流程图: 可选过程 13"/>
            <p:cNvSpPr/>
            <p:nvPr>
              <p:custDataLst>
                <p:tags r:id="rId13"/>
              </p:custDataLst>
            </p:nvPr>
          </p:nvSpPr>
          <p:spPr>
            <a:xfrm>
              <a:off x="260113" y="3835502"/>
              <a:ext cx="927077" cy="494531"/>
            </a:xfrm>
            <a:prstGeom prst="flowChartAlternateProcess">
              <a:avLst/>
            </a:prstGeom>
            <a:solidFill>
              <a:srgbClr val="0070C0"/>
            </a:solidFill>
            <a:ln>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4" name="文本框 22"/>
            <p:cNvSpPr txBox="1"/>
            <p:nvPr>
              <p:custDataLst>
                <p:tags r:id="rId14"/>
              </p:custDataLst>
            </p:nvPr>
          </p:nvSpPr>
          <p:spPr>
            <a:xfrm>
              <a:off x="260113" y="3930816"/>
              <a:ext cx="1014550" cy="497151"/>
            </a:xfrm>
            <a:prstGeom prst="rect">
              <a:avLst/>
            </a:prstGeom>
            <a:noFill/>
          </p:spPr>
          <p:txBody>
            <a:bodyPr wrap="square" rtlCol="0"/>
            <a:lstStyle/>
            <a:p>
              <a:pPr fontAlgn="t">
                <a:lnSpc>
                  <a:spcPct val="60000"/>
                </a:lnSpc>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二看</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p:txBody>
        </p:sp>
      </p:grpSp>
      <p:sp>
        <p:nvSpPr>
          <p:cNvPr id="15" name="文本框 23"/>
          <p:cNvSpPr txBox="1"/>
          <p:nvPr>
            <p:custDataLst>
              <p:tags r:id="rId15"/>
            </p:custDataLst>
          </p:nvPr>
        </p:nvSpPr>
        <p:spPr>
          <a:xfrm>
            <a:off x="1095926" y="2879329"/>
            <a:ext cx="8531186"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是否是细胞膜上的成分</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如载体、受体等。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6" name="文本框 26"/>
          <p:cNvSpPr txBox="1"/>
          <p:nvPr>
            <p:custDataLst>
              <p:tags r:id="rId16"/>
            </p:custDataLst>
          </p:nvPr>
        </p:nvSpPr>
        <p:spPr>
          <a:xfrm>
            <a:off x="1135923" y="4469101"/>
            <a:ext cx="3850352" cy="1808572"/>
          </a:xfrm>
          <a:prstGeom prst="rect">
            <a:avLst/>
          </a:prstGeom>
          <a:noFill/>
        </p:spPr>
        <p:txBody>
          <a:bodyPr wrap="square">
            <a:spAutoFit/>
          </a:bodyPr>
          <a:lstStyle/>
          <a:p>
            <a:pPr>
              <a:lnSpc>
                <a:spcPct val="12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是否是不能被人体吸收的物质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如纤维素、麦芽糖等。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7" name="文本框 27"/>
          <p:cNvSpPr txBox="1"/>
          <p:nvPr>
            <p:custDataLst>
              <p:tags r:id="rId17"/>
            </p:custDataLst>
          </p:nvPr>
        </p:nvSpPr>
        <p:spPr>
          <a:xfrm>
            <a:off x="1090334" y="3691603"/>
            <a:ext cx="11583944"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是否是分泌到外界环境中的物质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如消化酶、泪液、汗液等。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grpSp>
        <p:nvGrpSpPr>
          <p:cNvPr id="18" name="组合 17"/>
          <p:cNvGrpSpPr/>
          <p:nvPr>
            <p:custDataLst>
              <p:tags r:id="rId18"/>
            </p:custDataLst>
          </p:nvPr>
        </p:nvGrpSpPr>
        <p:grpSpPr>
          <a:xfrm>
            <a:off x="75784" y="3726833"/>
            <a:ext cx="1014550" cy="569992"/>
            <a:chOff x="254520" y="4467582"/>
            <a:chExt cx="1014550" cy="569992"/>
          </a:xfrm>
        </p:grpSpPr>
        <p:sp>
          <p:nvSpPr>
            <p:cNvPr id="19" name="流程图: 可选过程 21"/>
            <p:cNvSpPr/>
            <p:nvPr>
              <p:custDataLst>
                <p:tags r:id="rId19"/>
              </p:custDataLst>
            </p:nvPr>
          </p:nvSpPr>
          <p:spPr>
            <a:xfrm>
              <a:off x="260112" y="4467582"/>
              <a:ext cx="906049" cy="497151"/>
            </a:xfrm>
            <a:prstGeom prst="flowChartAlternateProcess">
              <a:avLst/>
            </a:prstGeom>
            <a:solidFill>
              <a:srgbClr val="0070C0"/>
            </a:solidFill>
            <a:ln>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20" name="文本框 28"/>
            <p:cNvSpPr txBox="1"/>
            <p:nvPr>
              <p:custDataLst>
                <p:tags r:id="rId20"/>
              </p:custDataLst>
            </p:nvPr>
          </p:nvSpPr>
          <p:spPr>
            <a:xfrm>
              <a:off x="254520" y="4540423"/>
              <a:ext cx="1014550" cy="497151"/>
            </a:xfrm>
            <a:prstGeom prst="rect">
              <a:avLst/>
            </a:prstGeom>
            <a:noFill/>
          </p:spPr>
          <p:txBody>
            <a:bodyPr wrap="square" rtlCol="0"/>
            <a:lstStyle/>
            <a:p>
              <a:pPr fontAlgn="t">
                <a:lnSpc>
                  <a:spcPct val="60000"/>
                </a:lnSpc>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三看</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p:txBody>
        </p:sp>
      </p:grpSp>
      <p:grpSp>
        <p:nvGrpSpPr>
          <p:cNvPr id="21" name="组合 20"/>
          <p:cNvGrpSpPr/>
          <p:nvPr>
            <p:custDataLst>
              <p:tags r:id="rId21"/>
            </p:custDataLst>
          </p:nvPr>
        </p:nvGrpSpPr>
        <p:grpSpPr>
          <a:xfrm>
            <a:off x="75784" y="4618248"/>
            <a:ext cx="1078643" cy="573229"/>
            <a:chOff x="208449" y="5420747"/>
            <a:chExt cx="1078643" cy="573229"/>
          </a:xfrm>
        </p:grpSpPr>
        <p:sp>
          <p:nvSpPr>
            <p:cNvPr id="23" name="流程图: 可选过程 20"/>
            <p:cNvSpPr/>
            <p:nvPr>
              <p:custDataLst>
                <p:tags r:id="rId22"/>
              </p:custDataLst>
            </p:nvPr>
          </p:nvSpPr>
          <p:spPr>
            <a:xfrm>
              <a:off x="236621" y="5420747"/>
              <a:ext cx="883469" cy="497151"/>
            </a:xfrm>
            <a:prstGeom prst="flowChartAlternateProcess">
              <a:avLst/>
            </a:prstGeom>
            <a:solidFill>
              <a:srgbClr val="0070C0"/>
            </a:solidFill>
            <a:ln>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24" name="文本框 29"/>
            <p:cNvSpPr txBox="1"/>
            <p:nvPr>
              <p:custDataLst>
                <p:tags r:id="rId23"/>
              </p:custDataLst>
            </p:nvPr>
          </p:nvSpPr>
          <p:spPr>
            <a:xfrm>
              <a:off x="208449" y="5496825"/>
              <a:ext cx="1078643" cy="497151"/>
            </a:xfrm>
            <a:prstGeom prst="rect">
              <a:avLst/>
            </a:prstGeom>
            <a:noFill/>
          </p:spPr>
          <p:txBody>
            <a:bodyPr wrap="square" rtlCol="0"/>
            <a:lstStyle/>
            <a:p>
              <a:pPr fontAlgn="t">
                <a:lnSpc>
                  <a:spcPct val="60000"/>
                </a:lnSpc>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四看</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p:txBody>
        </p:sp>
      </p:grpSp>
    </p:spTree>
    <p:custDataLst>
      <p:tags r:id="rId24"/>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5"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内容占位符 1"/>
          <p:cNvSpPr>
            <a:spLocks noGrp="1"/>
          </p:cNvSpPr>
          <p:nvPr>
            <p:ph idx="1"/>
            <p:custDataLst>
              <p:tags r:id="rId1"/>
            </p:custDataLst>
          </p:nvPr>
        </p:nvSpPr>
        <p:spPr>
          <a:xfrm>
            <a:off x="194983" y="955809"/>
            <a:ext cx="12416573" cy="5405120"/>
          </a:xfrm>
        </p:spPr>
        <p:txBody>
          <a:bodyPr vert="horz" wrap="square" lIns="91355" tIns="45678" rIns="91355" bIns="45678" numCol="1" anchor="t" anchorCtr="0" compatLnSpc="1">
            <a:spAutoFit/>
          </a:bodyPr>
          <a:lstStyle/>
          <a:p>
            <a:pPr marL="0" marR="0" lvl="0" indent="0" defTabSz="914400" fontAlgn="auto" latinLnBrk="0">
              <a:lnSpc>
                <a:spcPct val="120000"/>
              </a:lnSpc>
              <a:spcBef>
                <a:spcPct val="0"/>
              </a:spcBef>
              <a:buClrTx/>
              <a:buSzTx/>
              <a:buFont typeface="Arial" panose="020B0604020202020204" pitchFamily="34" charset="0"/>
              <a:buNone/>
              <a:defRPr/>
            </a:pPr>
            <a:r>
              <a:rPr lang="en-US" altLang="zh-CN" sz="3200" kern="1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sz="3200" kern="1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下列属于人体内环境的成分及发生在内环境中的生理过程的是</a:t>
            </a:r>
            <a:endParaRPr lang="en-US" sz="3200" kern="1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marL="0" marR="0" lvl="0" indent="0" defTabSz="914400" fontAlgn="auto" latinLnBrk="0">
              <a:lnSpc>
                <a:spcPct val="120000"/>
              </a:lnSpc>
              <a:spcBef>
                <a:spcPct val="0"/>
              </a:spcBef>
              <a:buClrTx/>
              <a:buSzTx/>
              <a:buFont typeface="Arial" panose="020B0604020202020204" pitchFamily="34" charset="0"/>
              <a:buNone/>
              <a:defRPr/>
            </a:pPr>
            <a:r>
              <a:rPr lang="zh-CN" altLang="en-US" sz="3200" kern="1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sz="3200" kern="1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sz="3200" kern="1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①水、无机盐、血浆蛋白　</a:t>
            </a:r>
            <a:endParaRPr kumimoji="0" lang="en-US"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②血红蛋白、O</a:t>
            </a:r>
            <a:r>
              <a:rPr kumimoji="0" sz="3200" i="0" u="none" strike="noStrike" kern="1200" cap="none" spc="0" normalizeH="0" baseline="-2500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2</a:t>
            </a: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、胃蛋白酶　</a:t>
            </a:r>
            <a:endParaRPr kumimoji="0" lang="en-US"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③葡萄糖、CO</a:t>
            </a:r>
            <a:r>
              <a:rPr kumimoji="0" sz="3200" i="0" u="none" strike="noStrike" kern="1200" cap="none" spc="0" normalizeH="0" baseline="-2500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2</a:t>
            </a: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、胰岛素　</a:t>
            </a:r>
            <a:endParaRPr kumimoji="0" lang="en-US"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④激素、呼吸酶、氨基酸　</a:t>
            </a:r>
            <a:endParaRPr kumimoji="0" lang="en-US"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⑤食物中的淀粉经消化成为麦芽糖　</a:t>
            </a:r>
            <a:endParaRPr kumimoji="0" lang="en-US"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⑥丙酮酸和水反应产生CO</a:t>
            </a:r>
            <a:r>
              <a:rPr kumimoji="0" sz="3200" i="0" u="none" strike="noStrike" kern="1200" cap="none" spc="0" normalizeH="0" baseline="-2500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2</a:t>
            </a: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和[H]</a:t>
            </a:r>
            <a:endPar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a:p>
            <a:pPr marL="0" marR="0" lvl="0" indent="0" algn="l" defTabSz="914400" rtl="0" eaLnBrk="1" fontAlgn="base" latinLnBrk="0" hangingPunct="0">
              <a:lnSpc>
                <a:spcPct val="120000"/>
              </a:lnSpc>
              <a:spcBef>
                <a:spcPct val="0"/>
              </a:spcBef>
              <a:spcAft>
                <a:spcPct val="0"/>
              </a:spcAft>
              <a:buClrTx/>
              <a:buSzTx/>
              <a:buFontTx/>
              <a:buNone/>
              <a:defRPr/>
            </a:pP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A．①③　　　	B．③④⑥</a:t>
            </a:r>
            <a:r>
              <a:rPr kumimoji="0" lang="zh-CN" altLang="en-US"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          </a:t>
            </a:r>
            <a:r>
              <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rPr>
              <a:t>C．①②⑤	D．②④⑥</a:t>
            </a:r>
            <a:endParaRPr kumimoji="0" sz="3200" i="0" u="none" strike="noStrike" kern="120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矩形 3"/>
          <p:cNvSpPr/>
          <p:nvPr>
            <p:custDataLst>
              <p:tags r:id="rId2"/>
            </p:custDataLst>
          </p:nvPr>
        </p:nvSpPr>
        <p:spPr>
          <a:xfrm>
            <a:off x="987425" y="1473539"/>
            <a:ext cx="335280" cy="768350"/>
          </a:xfrm>
          <a:prstGeom prst="rect">
            <a:avLst/>
          </a:prstGeom>
          <a:noFill/>
          <a:ln w="9525">
            <a:noFill/>
          </a:ln>
        </p:spPr>
        <p:txBody>
          <a:bodyPr wrap="square">
            <a:spAutoFit/>
          </a:bodyPr>
          <a:lstStyle/>
          <a:p>
            <a:pPr lvl="0" algn="l">
              <a:buClrTx/>
              <a:buSzTx/>
              <a:buFontTx/>
            </a:pPr>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A</a:t>
            </a:r>
            <a:endPar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5" name="文本框 4"/>
          <p:cNvSpPr txBox="1"/>
          <p:nvPr>
            <p:custDataLst>
              <p:tags r:id="rId3"/>
            </p:custDataLst>
          </p:nvPr>
        </p:nvSpPr>
        <p:spPr>
          <a:xfrm>
            <a:off x="5342888" y="2710747"/>
            <a:ext cx="6577442" cy="523220"/>
          </a:xfrm>
          <a:prstGeom prst="rect">
            <a:avLst/>
          </a:prstGeom>
          <a:noFill/>
        </p:spPr>
        <p:txBody>
          <a:bodyPr wrap="none" rtlCol="0">
            <a:spAutoFit/>
          </a:bodyPr>
          <a:lstStyle/>
          <a:p>
            <a:pPr marL="285750" indent="-285750">
              <a:buFont typeface="Wingdings" panose="05000000000000000000" pitchFamily="2" charset="2"/>
              <a:buChar char="Ø"/>
            </a:pPr>
            <a:r>
              <a:rPr kumimoji="1" lang="zh-CN" altLang="en-US" sz="2800" b="1">
                <a:solidFill>
                  <a:srgbClr val="C00000"/>
                </a:solidFill>
                <a:latin typeface="微软雅黑" panose="020B0503020204020204" pitchFamily="34" charset="-122"/>
                <a:ea typeface="微软雅黑" panose="020B0503020204020204" pitchFamily="34" charset="-122"/>
              </a:rPr>
              <a:t>血红蛋白在细胞内，胃蛋白酶在消化道</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4"/>
            </p:custDataLst>
          </p:nvPr>
        </p:nvSpPr>
        <p:spPr>
          <a:xfrm>
            <a:off x="5053853" y="3872140"/>
            <a:ext cx="2986715" cy="523220"/>
          </a:xfrm>
          <a:prstGeom prst="rect">
            <a:avLst/>
          </a:prstGeom>
          <a:noFill/>
        </p:spPr>
        <p:txBody>
          <a:bodyPr wrap="none" rtlCol="0">
            <a:spAutoFit/>
          </a:bodyPr>
          <a:lstStyle/>
          <a:p>
            <a:pPr marL="285750" indent="-285750">
              <a:buFont typeface="Wingdings" panose="05000000000000000000" pitchFamily="2" charset="2"/>
              <a:buChar char="Ø"/>
            </a:pPr>
            <a:r>
              <a:rPr kumimoji="1" lang="zh-CN" altLang="en-US" sz="2800" b="1">
                <a:solidFill>
                  <a:srgbClr val="C00000"/>
                </a:solidFill>
                <a:latin typeface="微软雅黑" panose="020B0503020204020204" pitchFamily="34" charset="-122"/>
                <a:ea typeface="微软雅黑" panose="020B0503020204020204" pitchFamily="34" charset="-122"/>
              </a:rPr>
              <a:t>呼吸酶在细胞内</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5"/>
            </p:custDataLst>
          </p:nvPr>
        </p:nvSpPr>
        <p:spPr>
          <a:xfrm>
            <a:off x="6596976" y="4561249"/>
            <a:ext cx="4063933" cy="523220"/>
          </a:xfrm>
          <a:prstGeom prst="rect">
            <a:avLst/>
          </a:prstGeom>
          <a:noFill/>
        </p:spPr>
        <p:txBody>
          <a:bodyPr wrap="none" rtlCol="0">
            <a:spAutoFit/>
          </a:bodyPr>
          <a:lstStyle/>
          <a:p>
            <a:pPr marL="285750" indent="-285750">
              <a:buFont typeface="Wingdings" panose="05000000000000000000" pitchFamily="2" charset="2"/>
              <a:buChar char="Ø"/>
            </a:pPr>
            <a:r>
              <a:rPr kumimoji="1" lang="zh-CN" altLang="en-US" sz="2800" b="1">
                <a:solidFill>
                  <a:srgbClr val="C00000"/>
                </a:solidFill>
                <a:latin typeface="微软雅黑" panose="020B0503020204020204" pitchFamily="34" charset="-122"/>
                <a:ea typeface="微软雅黑" panose="020B0503020204020204" pitchFamily="34" charset="-122"/>
              </a:rPr>
              <a:t>食物消化吸收在消化道</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6"/>
            </p:custDataLst>
          </p:nvPr>
        </p:nvSpPr>
        <p:spPr>
          <a:xfrm>
            <a:off x="6229114" y="5173955"/>
            <a:ext cx="5578771" cy="523220"/>
          </a:xfrm>
          <a:prstGeom prst="rect">
            <a:avLst/>
          </a:prstGeom>
          <a:noFill/>
        </p:spPr>
        <p:txBody>
          <a:bodyPr wrap="none" rtlCol="0">
            <a:spAutoFit/>
          </a:bodyPr>
          <a:lstStyle/>
          <a:p>
            <a:pPr marL="285750" indent="-285750">
              <a:buFont typeface="Wingdings" panose="05000000000000000000" pitchFamily="2" charset="2"/>
              <a:buChar char="Ø"/>
            </a:pPr>
            <a:r>
              <a:rPr kumimoji="1" lang="zh-CN" altLang="en-US" sz="2800" b="1">
                <a:solidFill>
                  <a:srgbClr val="C00000"/>
                </a:solidFill>
                <a:latin typeface="微软雅黑" panose="020B0503020204020204" pitchFamily="34" charset="-122"/>
                <a:ea typeface="微软雅黑" panose="020B0503020204020204" pitchFamily="34" charset="-122"/>
              </a:rPr>
              <a:t>有氧呼吸第二阶段：线粒体基质</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9" name="矩形 8"/>
          <p:cNvSpPr/>
          <p:nvPr>
            <p:custDataLst>
              <p:tags r:id="rId7"/>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10" name="组合 9"/>
          <p:cNvGrpSpPr/>
          <p:nvPr>
            <p:custDataLst>
              <p:tags r:id="rId8"/>
            </p:custDataLst>
          </p:nvPr>
        </p:nvGrpSpPr>
        <p:grpSpPr>
          <a:xfrm>
            <a:off x="127000" y="137026"/>
            <a:ext cx="603500" cy="540000"/>
            <a:chOff x="127000" y="137026"/>
            <a:chExt cx="603500" cy="540000"/>
          </a:xfrm>
        </p:grpSpPr>
        <p:sp>
          <p:nvSpPr>
            <p:cNvPr id="11" name="菱形 10"/>
            <p:cNvSpPr/>
            <p:nvPr>
              <p:custDataLst>
                <p:tags r:id="rId9"/>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custDataLst>
                <p:tags r:id="rId10"/>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6095998"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2"/>
            </p:custDataLst>
          </p:nvPr>
        </p:nvSpPr>
        <p:spPr>
          <a:xfrm>
            <a:off x="-38100"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custDataLst>
              <p:tags r:id="rId3"/>
            </p:custDataLst>
          </p:nvPr>
        </p:nvSpPr>
        <p:spPr>
          <a:xfrm>
            <a:off x="1586814" y="2600498"/>
            <a:ext cx="9094573"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4"/>
            </p:custDataLst>
          </p:nvPr>
        </p:nvSpPr>
        <p:spPr>
          <a:xfrm>
            <a:off x="3784763" y="3585255"/>
            <a:ext cx="4698722" cy="769441"/>
          </a:xfrm>
          <a:prstGeom prst="rect">
            <a:avLst/>
          </a:prstGeom>
        </p:spPr>
        <p:txBody>
          <a:bodyPr wrap="none">
            <a:spAutoFit/>
          </a:bodyPr>
          <a:lstStyle/>
          <a:p>
            <a:pPr algn="ctr"/>
            <a:r>
              <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内环境的理化性质</a:t>
            </a:r>
            <a:endPar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6" name="组合 5"/>
          <p:cNvGrpSpPr/>
          <p:nvPr>
            <p:custDataLst>
              <p:tags r:id="rId5"/>
            </p:custDataLst>
          </p:nvPr>
        </p:nvGrpSpPr>
        <p:grpSpPr>
          <a:xfrm>
            <a:off x="4984443" y="1086993"/>
            <a:ext cx="2299313" cy="2299313"/>
            <a:chOff x="4946343" y="1803114"/>
            <a:chExt cx="2299313" cy="2299313"/>
          </a:xfrm>
        </p:grpSpPr>
        <p:sp>
          <p:nvSpPr>
            <p:cNvPr id="5" name="PA_菱形 4"/>
            <p:cNvSpPr/>
            <p:nvPr>
              <p:custDataLst>
                <p:tags r:id="rId6"/>
              </p:custDataLst>
            </p:nvPr>
          </p:nvSpPr>
          <p:spPr>
            <a:xfrm>
              <a:off x="4946343" y="1803114"/>
              <a:ext cx="2299313" cy="2299313"/>
            </a:xfrm>
            <a:prstGeom prst="diamond">
              <a:avLst/>
            </a:prstGeom>
            <a:solidFill>
              <a:srgbClr val="E2AE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7"/>
              </p:custDataLst>
            </p:nvPr>
          </p:nvSpPr>
          <p:spPr>
            <a:xfrm>
              <a:off x="5424764" y="2253299"/>
              <a:ext cx="1342469" cy="1323439"/>
            </a:xfrm>
            <a:prstGeom prst="rect">
              <a:avLst/>
            </a:prstGeom>
            <a:noFill/>
          </p:spPr>
          <p:txBody>
            <a:bodyPr wrap="square" rtlCol="0">
              <a:spAutoFit/>
            </a:bodyPr>
            <a:lstStyle/>
            <a:p>
              <a:pPr algn="ctr"/>
              <a:r>
                <a:rPr lang="en-US" altLang="zh-CN" sz="8000" b="1">
                  <a:solidFill>
                    <a:schemeClr val="bg1"/>
                  </a:solidFill>
                  <a:latin typeface="Times New Roman" panose="02020603050405020304" pitchFamily="18" charset="0"/>
                  <a:ea typeface="+mj-ea"/>
                  <a:cs typeface="Times New Roman" panose="02020603050405020304" pitchFamily="18" charset="0"/>
                </a:rPr>
                <a:t>03</a:t>
              </a:r>
              <a:endParaRPr lang="zh-CN" altLang="en-US" sz="8000" b="1">
                <a:solidFill>
                  <a:schemeClr val="bg1"/>
                </a:solidFill>
                <a:latin typeface="Times New Roman" panose="02020603050405020304" pitchFamily="18" charset="0"/>
                <a:ea typeface="+mj-ea"/>
                <a:cs typeface="Times New Roman" panose="02020603050405020304" pitchFamily="18" charset="0"/>
              </a:endParaRPr>
            </a:p>
          </p:txBody>
        </p:sp>
        <p:sp>
          <p:nvSpPr>
            <p:cNvPr id="12" name="PA_菱形 4"/>
            <p:cNvSpPr/>
            <p:nvPr>
              <p:custDataLst>
                <p:tags r:id="rId8"/>
              </p:custDataLst>
            </p:nvPr>
          </p:nvSpPr>
          <p:spPr>
            <a:xfrm>
              <a:off x="5939726" y="3710238"/>
              <a:ext cx="312548" cy="31254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ppt_w/2"/>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strVal val="#ppt_h"/>
                                          </p:val>
                                        </p:tav>
                                        <p:tav tm="100000">
                                          <p:val>
                                            <p:strVal val="#ppt_h"/>
                                          </p:val>
                                        </p:tav>
                                      </p:tavLst>
                                    </p:anim>
                                  </p:childTnLst>
                                </p:cTn>
                              </p:par>
                              <p:par>
                                <p:cTn id="11" presetID="17" presetClass="entr" presetSubtype="2"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ppt_x</p:attrName>
                                        </p:attrNameLst>
                                      </p:cBhvr>
                                      <p:tavLst>
                                        <p:tav tm="0">
                                          <p:val>
                                            <p:strVal val="#ppt_x+#ppt_w/2"/>
                                          </p:val>
                                        </p:tav>
                                        <p:tav tm="100000">
                                          <p:val>
                                            <p:strVal val="#ppt_x"/>
                                          </p:val>
                                        </p:tav>
                                      </p:tavLst>
                                    </p:anim>
                                    <p:anim calcmode="lin" valueType="num">
                                      <p:cBhvr>
                                        <p:cTn id="14" dur="500" fill="hold"/>
                                        <p:tgtEl>
                                          <p:spTgt spid="18"/>
                                        </p:tgtEl>
                                        <p:attrNameLst>
                                          <p:attrName>ppt_y</p:attrName>
                                        </p:attrNameLst>
                                      </p:cBhvr>
                                      <p:tavLst>
                                        <p:tav tm="0">
                                          <p:val>
                                            <p:strVal val="#ppt_y"/>
                                          </p:val>
                                        </p:tav>
                                        <p:tav tm="100000">
                                          <p:val>
                                            <p:strVal val="#ppt_y"/>
                                          </p:val>
                                        </p:tav>
                                      </p:tavLst>
                                    </p:anim>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strVal val="#ppt_h"/>
                                          </p:val>
                                        </p:tav>
                                        <p:tav tm="100000">
                                          <p:val>
                                            <p:strVal val="#ppt_h"/>
                                          </p:val>
                                        </p:tav>
                                      </p:tavLst>
                                    </p:anim>
                                  </p:childTnLst>
                                </p:cTn>
                              </p:par>
                            </p:childTnLst>
                          </p:cTn>
                        </p:par>
                        <p:par>
                          <p:cTn id="17" fill="hold">
                            <p:stCondLst>
                              <p:cond delay="500"/>
                            </p:stCondLst>
                            <p:childTnLst>
                              <p:par>
                                <p:cTn id="18" presetID="17" presetClass="exit" presetSubtype="8" fill="hold" grpId="1" nodeType="afterEffect">
                                  <p:stCondLst>
                                    <p:cond delay="0"/>
                                  </p:stCondLst>
                                  <p:childTnLst>
                                    <p:anim calcmode="lin" valueType="num">
                                      <p:cBhvr>
                                        <p:cTn id="19" dur="500"/>
                                        <p:tgtEl>
                                          <p:spTgt spid="15"/>
                                        </p:tgtEl>
                                        <p:attrNameLst>
                                          <p:attrName>ppt_x</p:attrName>
                                        </p:attrNameLst>
                                      </p:cBhvr>
                                      <p:tavLst>
                                        <p:tav tm="0">
                                          <p:val>
                                            <p:strVal val="ppt_x"/>
                                          </p:val>
                                        </p:tav>
                                        <p:tav tm="100000">
                                          <p:val>
                                            <p:strVal val="ppt_x-ppt_w/2"/>
                                          </p:val>
                                        </p:tav>
                                      </p:tavLst>
                                    </p:anim>
                                    <p:anim calcmode="lin" valueType="num">
                                      <p:cBhvr>
                                        <p:cTn id="20" dur="500"/>
                                        <p:tgtEl>
                                          <p:spTgt spid="15"/>
                                        </p:tgtEl>
                                        <p:attrNameLst>
                                          <p:attrName>ppt_y</p:attrName>
                                        </p:attrNameLst>
                                      </p:cBhvr>
                                      <p:tavLst>
                                        <p:tav tm="0">
                                          <p:val>
                                            <p:strVal val="ppt_y"/>
                                          </p:val>
                                        </p:tav>
                                        <p:tav tm="100000">
                                          <p:val>
                                            <p:strVal val="ppt_y"/>
                                          </p:val>
                                        </p:tav>
                                      </p:tavLst>
                                    </p:anim>
                                    <p:anim calcmode="lin" valueType="num">
                                      <p:cBhvr>
                                        <p:cTn id="21" dur="500"/>
                                        <p:tgtEl>
                                          <p:spTgt spid="15"/>
                                        </p:tgtEl>
                                        <p:attrNameLst>
                                          <p:attrName>ppt_w</p:attrName>
                                        </p:attrNameLst>
                                      </p:cBhvr>
                                      <p:tavLst>
                                        <p:tav tm="0">
                                          <p:val>
                                            <p:strVal val="ppt_w"/>
                                          </p:val>
                                        </p:tav>
                                        <p:tav tm="100000">
                                          <p:val>
                                            <p:fltVal val="0"/>
                                          </p:val>
                                        </p:tav>
                                      </p:tavLst>
                                    </p:anim>
                                    <p:anim calcmode="lin" valueType="num">
                                      <p:cBhvr>
                                        <p:cTn id="22" dur="500"/>
                                        <p:tgtEl>
                                          <p:spTgt spid="15"/>
                                        </p:tgtEl>
                                        <p:attrNameLst>
                                          <p:attrName>ppt_h</p:attrName>
                                        </p:attrNameLst>
                                      </p:cBhvr>
                                      <p:tavLst>
                                        <p:tav tm="0">
                                          <p:val>
                                            <p:strVal val="ppt_h"/>
                                          </p:val>
                                        </p:tav>
                                        <p:tav tm="100000">
                                          <p:val>
                                            <p:strVal val="ppt_h"/>
                                          </p:val>
                                        </p:tav>
                                      </p:tavLst>
                                    </p:anim>
                                    <p:set>
                                      <p:cBhvr>
                                        <p:cTn id="23" dur="1" fill="hold">
                                          <p:stCondLst>
                                            <p:cond delay="499"/>
                                          </p:stCondLst>
                                        </p:cTn>
                                        <p:tgtEl>
                                          <p:spTgt spid="15"/>
                                        </p:tgtEl>
                                        <p:attrNameLst>
                                          <p:attrName>style.visibility</p:attrName>
                                        </p:attrNameLst>
                                      </p:cBhvr>
                                      <p:to>
                                        <p:strVal val="hidden"/>
                                      </p:to>
                                    </p:set>
                                  </p:childTnLst>
                                </p:cTn>
                              </p:par>
                              <p:par>
                                <p:cTn id="24" presetID="17" presetClass="exit" presetSubtype="2" fill="hold" grpId="1" nodeType="withEffect">
                                  <p:stCondLst>
                                    <p:cond delay="0"/>
                                  </p:stCondLst>
                                  <p:childTnLst>
                                    <p:anim calcmode="lin" valueType="num">
                                      <p:cBhvr>
                                        <p:cTn id="25" dur="500"/>
                                        <p:tgtEl>
                                          <p:spTgt spid="18"/>
                                        </p:tgtEl>
                                        <p:attrNameLst>
                                          <p:attrName>ppt_x</p:attrName>
                                        </p:attrNameLst>
                                      </p:cBhvr>
                                      <p:tavLst>
                                        <p:tav tm="0">
                                          <p:val>
                                            <p:strVal val="ppt_x"/>
                                          </p:val>
                                        </p:tav>
                                        <p:tav tm="100000">
                                          <p:val>
                                            <p:strVal val="ppt_x+ppt_w/2"/>
                                          </p:val>
                                        </p:tav>
                                      </p:tavLst>
                                    </p:anim>
                                    <p:anim calcmode="lin" valueType="num">
                                      <p:cBhvr>
                                        <p:cTn id="26" dur="500"/>
                                        <p:tgtEl>
                                          <p:spTgt spid="18"/>
                                        </p:tgtEl>
                                        <p:attrNameLst>
                                          <p:attrName>ppt_y</p:attrName>
                                        </p:attrNameLst>
                                      </p:cBhvr>
                                      <p:tavLst>
                                        <p:tav tm="0">
                                          <p:val>
                                            <p:strVal val="ppt_y"/>
                                          </p:val>
                                        </p:tav>
                                        <p:tav tm="100000">
                                          <p:val>
                                            <p:strVal val="ppt_y"/>
                                          </p:val>
                                        </p:tav>
                                      </p:tavLst>
                                    </p:anim>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strVal val="ppt_h"/>
                                          </p:val>
                                        </p:tav>
                                      </p:tavLst>
                                    </p:anim>
                                    <p:set>
                                      <p:cBhvr>
                                        <p:cTn id="29" dur="1" fill="hold">
                                          <p:stCondLst>
                                            <p:cond delay="499"/>
                                          </p:stCondLst>
                                        </p:cTn>
                                        <p:tgtEl>
                                          <p:spTgt spid="18"/>
                                        </p:tgtEl>
                                        <p:attrNameLst>
                                          <p:attrName>style.visibility</p:attrName>
                                        </p:attrNameLst>
                                      </p:cBhvr>
                                      <p:to>
                                        <p:strVal val="hidden"/>
                                      </p:to>
                                    </p:set>
                                  </p:childTnLst>
                                </p:cTn>
                              </p:par>
                              <p:par>
                                <p:cTn id="30" presetID="17" presetClass="entr" presetSubtype="1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strVal val="#ppt_h"/>
                                          </p:val>
                                        </p:tav>
                                        <p:tav tm="100000">
                                          <p:val>
                                            <p:strVal val="#ppt_h"/>
                                          </p:val>
                                        </p:tav>
                                      </p:tavLst>
                                    </p:anim>
                                  </p:childTnLst>
                                </p:cTn>
                              </p:par>
                            </p:childTnLst>
                          </p:cTn>
                        </p:par>
                        <p:par>
                          <p:cTn id="34" fill="hold">
                            <p:stCondLst>
                              <p:cond delay="10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p:bldP spid="15" grpId="0" animBg="1"/>
      <p:bldP spid="15" grpId="1" animBg="1"/>
      <p:bldP spid="18" grpId="0" animBg="1"/>
      <p:bldP spid="1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3057247"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内环境的理化性质</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矩形 2"/>
          <p:cNvSpPr/>
          <p:nvPr>
            <p:custDataLst>
              <p:tags r:id="rId5"/>
            </p:custDataLst>
          </p:nvPr>
        </p:nvSpPr>
        <p:spPr>
          <a:xfrm>
            <a:off x="92597" y="900145"/>
            <a:ext cx="11401742" cy="523220"/>
          </a:xfrm>
          <a:prstGeom prst="rect">
            <a:avLst/>
          </a:prstGeom>
        </p:spPr>
        <p:txBody>
          <a:bodyPr wrap="square">
            <a:spAutoFit/>
          </a:bodyPr>
          <a:lstStyle/>
          <a:p>
            <a:r>
              <a:rPr lang="zh-CN" altLang="en-US" sz="28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渗透压</a:t>
            </a:r>
            <a:r>
              <a:rPr lang="zh-CN" altLang="en-US" sz="28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酸碱度</a:t>
            </a:r>
            <a:r>
              <a:rPr lang="zh-CN" altLang="en-US" sz="28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和</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温度</a:t>
            </a:r>
            <a:r>
              <a:rPr lang="zh-CN" altLang="en-US" sz="28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是细胞外液理化性质的三个主要方面。</a:t>
            </a:r>
            <a:endParaRPr lang="en-US" altLang="zh-CN" sz="28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23"/>
          <p:cNvSpPr txBox="1">
            <a:spLocks noChangeArrowheads="1"/>
          </p:cNvSpPr>
          <p:nvPr>
            <p:custDataLst>
              <p:tags r:id="rId6"/>
            </p:custDataLst>
          </p:nvPr>
        </p:nvSpPr>
        <p:spPr bwMode="auto">
          <a:xfrm>
            <a:off x="0" y="1555545"/>
            <a:ext cx="2303362" cy="584775"/>
          </a:xfrm>
          <a:custGeom>
            <a:avLst/>
            <a:gdLst>
              <a:gd name="connsiteX0" fmla="*/ 0 w 2303362"/>
              <a:gd name="connsiteY0" fmla="*/ 0 h 584775"/>
              <a:gd name="connsiteX1" fmla="*/ 552807 w 2303362"/>
              <a:gd name="connsiteY1" fmla="*/ 0 h 584775"/>
              <a:gd name="connsiteX2" fmla="*/ 1151681 w 2303362"/>
              <a:gd name="connsiteY2" fmla="*/ 0 h 584775"/>
              <a:gd name="connsiteX3" fmla="*/ 1773589 w 2303362"/>
              <a:gd name="connsiteY3" fmla="*/ 0 h 584775"/>
              <a:gd name="connsiteX4" fmla="*/ 2303362 w 2303362"/>
              <a:gd name="connsiteY4" fmla="*/ 0 h 584775"/>
              <a:gd name="connsiteX5" fmla="*/ 2303362 w 2303362"/>
              <a:gd name="connsiteY5" fmla="*/ 584775 h 584775"/>
              <a:gd name="connsiteX6" fmla="*/ 1796622 w 2303362"/>
              <a:gd name="connsiteY6" fmla="*/ 584775 h 584775"/>
              <a:gd name="connsiteX7" fmla="*/ 1197748 w 2303362"/>
              <a:gd name="connsiteY7" fmla="*/ 584775 h 584775"/>
              <a:gd name="connsiteX8" fmla="*/ 575841 w 2303362"/>
              <a:gd name="connsiteY8" fmla="*/ 584775 h 584775"/>
              <a:gd name="connsiteX9" fmla="*/ 0 w 2303362"/>
              <a:gd name="connsiteY9" fmla="*/ 584775 h 584775"/>
              <a:gd name="connsiteX10" fmla="*/ 0 w 2303362"/>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3362" h="584775" extrusionOk="0">
                <a:moveTo>
                  <a:pt x="0" y="0"/>
                </a:moveTo>
                <a:cubicBezTo>
                  <a:pt x="225176" y="-30378"/>
                  <a:pt x="309372" y="27759"/>
                  <a:pt x="552807" y="0"/>
                </a:cubicBezTo>
                <a:cubicBezTo>
                  <a:pt x="796242" y="-27759"/>
                  <a:pt x="868522" y="43906"/>
                  <a:pt x="1151681" y="0"/>
                </a:cubicBezTo>
                <a:cubicBezTo>
                  <a:pt x="1434840" y="-43906"/>
                  <a:pt x="1511608" y="3522"/>
                  <a:pt x="1773589" y="0"/>
                </a:cubicBezTo>
                <a:cubicBezTo>
                  <a:pt x="2035570" y="-3522"/>
                  <a:pt x="2170227" y="52374"/>
                  <a:pt x="2303362" y="0"/>
                </a:cubicBezTo>
                <a:cubicBezTo>
                  <a:pt x="2353714" y="291181"/>
                  <a:pt x="2248710" y="461963"/>
                  <a:pt x="2303362" y="584775"/>
                </a:cubicBezTo>
                <a:cubicBezTo>
                  <a:pt x="2103924" y="590185"/>
                  <a:pt x="2006761" y="566433"/>
                  <a:pt x="1796622" y="584775"/>
                </a:cubicBezTo>
                <a:cubicBezTo>
                  <a:pt x="1586483" y="603117"/>
                  <a:pt x="1441350" y="539310"/>
                  <a:pt x="1197748" y="584775"/>
                </a:cubicBezTo>
                <a:cubicBezTo>
                  <a:pt x="954146" y="630240"/>
                  <a:pt x="813707" y="557410"/>
                  <a:pt x="575841" y="584775"/>
                </a:cubicBezTo>
                <a:cubicBezTo>
                  <a:pt x="337975" y="612140"/>
                  <a:pt x="263206" y="546368"/>
                  <a:pt x="0" y="584775"/>
                </a:cubicBezTo>
                <a:cubicBezTo>
                  <a:pt x="-38522" y="389361"/>
                  <a:pt x="41265" y="210734"/>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一、渗透压</a:t>
            </a:r>
            <a:endParaRPr lang="zh-CN" altLang="en-US" sz="3200" b="1">
              <a:latin typeface="微软雅黑" panose="020B0503020204020204" pitchFamily="34" charset="-122"/>
            </a:endParaRPr>
          </a:p>
        </p:txBody>
      </p:sp>
      <p:sp>
        <p:nvSpPr>
          <p:cNvPr id="8" name="文本框 7"/>
          <p:cNvSpPr txBox="1"/>
          <p:nvPr>
            <p:custDataLst>
              <p:tags r:id="rId7"/>
            </p:custDataLst>
          </p:nvPr>
        </p:nvSpPr>
        <p:spPr>
          <a:xfrm>
            <a:off x="381824" y="4513635"/>
            <a:ext cx="11810175" cy="2307170"/>
          </a:xfrm>
          <a:prstGeom prst="rect">
            <a:avLst/>
          </a:prstGeom>
          <a:noFill/>
        </p:spPr>
        <p:txBody>
          <a:bodyPr wrap="square" lIns="0" tIns="0" rIns="0" bIns="0" rtlCol="0" anchor="t">
            <a:spAutoFit/>
          </a:bodyPr>
          <a:lstStyle/>
          <a:p>
            <a:pPr eaLnBrk="1" latinLnBrk="0" hangingPunct="1">
              <a:lnSpc>
                <a:spcPct val="120000"/>
              </a:lnSpc>
              <a:spcBef>
                <a:spcPct val="0"/>
              </a:spcBef>
              <a:buFont typeface="Wingdings" panose="05000000000000000000" pitchFamily="2" charset="2"/>
              <a:buChar char="Ø"/>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哺乳动物生理盐水是质量分数为</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0.9%</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NaCl</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溶液，</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eaLnBrk="1" latinLnBrk="0" hangingPunct="1">
              <a:lnSpc>
                <a:spcPct val="120000"/>
              </a:lnSpc>
              <a:spcBef>
                <a:spcPct val="0"/>
              </a:spcBef>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它是血浆的</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等渗溶液</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marL="457200" indent="-457200" eaLnBrk="1" latinLnBrk="0" hangingPunct="1">
              <a:lnSpc>
                <a:spcPct val="120000"/>
              </a:lnSpc>
              <a:spcBef>
                <a:spcPct val="0"/>
              </a:spcBef>
              <a:buFont typeface="Wingdings" panose="05000000000000000000" pitchFamily="2" charset="2"/>
              <a:buChar char="Ø"/>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溶液的质量分数高于</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0.9%</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，组织细胞会失水</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高渗溶液。</a:t>
            </a:r>
            <a:endPar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marL="457200" indent="-457200" eaLnBrk="1" hangingPunct="1">
              <a:lnSpc>
                <a:spcPct val="120000"/>
              </a:lnSpc>
              <a:spcBef>
                <a:spcPct val="0"/>
              </a:spcBef>
              <a:buFont typeface="Wingdings" panose="05000000000000000000" pitchFamily="2" charset="2"/>
              <a:buChar char="Ø"/>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溶液的质量分数低于</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0.9%</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，组织细胞会吸水</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低渗溶液。</a:t>
            </a:r>
            <a:endPar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9" name="组合 8"/>
          <p:cNvGrpSpPr/>
          <p:nvPr>
            <p:custDataLst>
              <p:tags r:id="rId8"/>
            </p:custDataLst>
          </p:nvPr>
        </p:nvGrpSpPr>
        <p:grpSpPr>
          <a:xfrm>
            <a:off x="1775701" y="1817137"/>
            <a:ext cx="9874361" cy="2505600"/>
            <a:chOff x="987425" y="1716661"/>
            <a:chExt cx="9874361" cy="2505600"/>
          </a:xfrm>
        </p:grpSpPr>
        <p:grpSp>
          <p:nvGrpSpPr>
            <p:cNvPr id="10" name="组合 9"/>
            <p:cNvGrpSpPr/>
            <p:nvPr>
              <p:custDataLst>
                <p:tags r:id="rId9"/>
              </p:custDataLst>
            </p:nvPr>
          </p:nvGrpSpPr>
          <p:grpSpPr>
            <a:xfrm>
              <a:off x="1065513" y="2459501"/>
              <a:ext cx="1076960" cy="1762125"/>
              <a:chOff x="2880" y="5095"/>
              <a:chExt cx="2375" cy="3470"/>
            </a:xfrm>
          </p:grpSpPr>
          <p:sp>
            <p:nvSpPr>
              <p:cNvPr id="85" name="任意多边形: 形状 377"/>
              <p:cNvSpPr/>
              <p:nvPr>
                <p:custDataLst>
                  <p:tags r:id="rId10"/>
                </p:custDataLst>
              </p:nvPr>
            </p:nvSpPr>
            <p:spPr>
              <a:xfrm rot="10800000">
                <a:off x="2880" y="6257"/>
                <a:ext cx="2361" cy="2309"/>
              </a:xfrm>
              <a:prstGeom prst="round2SameRect">
                <a:avLst/>
              </a:prstGeom>
              <a:gradFill flip="none" rotWithShape="1">
                <a:gsLst>
                  <a:gs pos="3000">
                    <a:srgbClr val="AED8EC">
                      <a:alpha val="100000"/>
                    </a:srgbClr>
                  </a:gs>
                  <a:gs pos="51000">
                    <a:schemeClr val="bg1"/>
                  </a:gs>
                  <a:gs pos="93000">
                    <a:srgbClr val="AED8EC"/>
                  </a:gs>
                </a:gsLst>
                <a:lin ang="0" scaled="1"/>
              </a:gradFill>
              <a:ln w="12700" cap="sq">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86" name="椭圆 85"/>
              <p:cNvSpPr/>
              <p:nvPr>
                <p:custDataLst>
                  <p:tags r:id="rId11"/>
                </p:custDataLst>
              </p:nvPr>
            </p:nvSpPr>
            <p:spPr>
              <a:xfrm>
                <a:off x="2893" y="5976"/>
                <a:ext cx="2349" cy="610"/>
              </a:xfrm>
              <a:prstGeom prst="ellipse">
                <a:avLst/>
              </a:prstGeom>
              <a:solidFill>
                <a:schemeClr val="accent1">
                  <a:lumMod val="20000"/>
                  <a:lumOff val="80000"/>
                </a:schemeClr>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p:cNvSpPr/>
              <p:nvPr>
                <p:custDataLst>
                  <p:tags r:id="rId12"/>
                </p:custDataLst>
              </p:nvPr>
            </p:nvSpPr>
            <p:spPr>
              <a:xfrm>
                <a:off x="2881" y="5095"/>
                <a:ext cx="2375" cy="610"/>
              </a:xfrm>
              <a:prstGeom prst="ellipse">
                <a:avLst/>
              </a:prstGeom>
              <a:solidFill>
                <a:schemeClr val="bg1"/>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8" name="直接连接符 5"/>
              <p:cNvCxnSpPr/>
              <p:nvPr>
                <p:custDataLst>
                  <p:tags r:id="rId13"/>
                </p:custDataLst>
              </p:nvPr>
            </p:nvCxnSpPr>
            <p:spPr>
              <a:xfrm flipH="1" flipV="1">
                <a:off x="2881" y="5400"/>
                <a:ext cx="12" cy="881"/>
              </a:xfrm>
              <a:prstGeom prst="line">
                <a:avLst/>
              </a:prstGeom>
            </p:spPr>
            <p:style>
              <a:lnRef idx="1">
                <a:schemeClr val="dk1"/>
              </a:lnRef>
              <a:fillRef idx="0">
                <a:schemeClr val="dk1"/>
              </a:fillRef>
              <a:effectRef idx="0">
                <a:schemeClr val="dk1"/>
              </a:effectRef>
              <a:fontRef idx="minor">
                <a:schemeClr val="tx1"/>
              </a:fontRef>
            </p:style>
          </p:cxnSp>
          <p:cxnSp>
            <p:nvCxnSpPr>
              <p:cNvPr id="89" name="直接连接符 6"/>
              <p:cNvCxnSpPr/>
              <p:nvPr>
                <p:custDataLst>
                  <p:tags r:id="rId14"/>
                </p:custDataLst>
              </p:nvPr>
            </p:nvCxnSpPr>
            <p:spPr>
              <a:xfrm flipH="1" flipV="1">
                <a:off x="5229" y="5376"/>
                <a:ext cx="12" cy="881"/>
              </a:xfrm>
              <a:prstGeom prst="line">
                <a:avLst/>
              </a:prstGeom>
            </p:spPr>
            <p:style>
              <a:lnRef idx="1">
                <a:schemeClr val="dk1"/>
              </a:lnRef>
              <a:fillRef idx="0">
                <a:schemeClr val="dk1"/>
              </a:fillRef>
              <a:effectRef idx="0">
                <a:schemeClr val="dk1"/>
              </a:effectRef>
              <a:fontRef idx="minor">
                <a:schemeClr val="tx1"/>
              </a:fontRef>
            </p:style>
          </p:cxnSp>
        </p:grpSp>
        <p:grpSp>
          <p:nvGrpSpPr>
            <p:cNvPr id="11" name="组合 10"/>
            <p:cNvGrpSpPr/>
            <p:nvPr>
              <p:custDataLst>
                <p:tags r:id="rId15"/>
              </p:custDataLst>
            </p:nvPr>
          </p:nvGrpSpPr>
          <p:grpSpPr>
            <a:xfrm>
              <a:off x="2635233" y="2459501"/>
              <a:ext cx="1076960" cy="1762125"/>
              <a:chOff x="2880" y="5095"/>
              <a:chExt cx="2375" cy="3470"/>
            </a:xfrm>
          </p:grpSpPr>
          <p:sp>
            <p:nvSpPr>
              <p:cNvPr id="80" name="任意多边形: 形状 377"/>
              <p:cNvSpPr/>
              <p:nvPr>
                <p:custDataLst>
                  <p:tags r:id="rId16"/>
                </p:custDataLst>
              </p:nvPr>
            </p:nvSpPr>
            <p:spPr>
              <a:xfrm rot="10800000">
                <a:off x="2880" y="6257"/>
                <a:ext cx="2361" cy="2309"/>
              </a:xfrm>
              <a:prstGeom prst="round2SameRect">
                <a:avLst/>
              </a:prstGeom>
              <a:gradFill flip="none" rotWithShape="1">
                <a:gsLst>
                  <a:gs pos="3000">
                    <a:srgbClr val="AED8EC">
                      <a:alpha val="100000"/>
                    </a:srgbClr>
                  </a:gs>
                  <a:gs pos="51000">
                    <a:schemeClr val="bg1"/>
                  </a:gs>
                  <a:gs pos="93000">
                    <a:srgbClr val="AED8EC"/>
                  </a:gs>
                </a:gsLst>
                <a:lin ang="0" scaled="1"/>
              </a:gradFill>
              <a:ln w="12700" cap="sq">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81" name="椭圆 80"/>
              <p:cNvSpPr/>
              <p:nvPr>
                <p:custDataLst>
                  <p:tags r:id="rId17"/>
                </p:custDataLst>
              </p:nvPr>
            </p:nvSpPr>
            <p:spPr>
              <a:xfrm>
                <a:off x="2893" y="5976"/>
                <a:ext cx="2349" cy="610"/>
              </a:xfrm>
              <a:prstGeom prst="ellipse">
                <a:avLst/>
              </a:prstGeom>
              <a:solidFill>
                <a:schemeClr val="accent1">
                  <a:lumMod val="20000"/>
                  <a:lumOff val="80000"/>
                </a:schemeClr>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custDataLst>
                  <p:tags r:id="rId18"/>
                </p:custDataLst>
              </p:nvPr>
            </p:nvSpPr>
            <p:spPr>
              <a:xfrm>
                <a:off x="2881" y="5095"/>
                <a:ext cx="2375" cy="610"/>
              </a:xfrm>
              <a:prstGeom prst="ellipse">
                <a:avLst/>
              </a:prstGeom>
              <a:solidFill>
                <a:schemeClr val="bg1"/>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3" name="直接连接符 45"/>
              <p:cNvCxnSpPr/>
              <p:nvPr>
                <p:custDataLst>
                  <p:tags r:id="rId19"/>
                </p:custDataLst>
              </p:nvPr>
            </p:nvCxnSpPr>
            <p:spPr>
              <a:xfrm flipH="1" flipV="1">
                <a:off x="2881" y="5400"/>
                <a:ext cx="12" cy="881"/>
              </a:xfrm>
              <a:prstGeom prst="line">
                <a:avLst/>
              </a:prstGeom>
            </p:spPr>
            <p:style>
              <a:lnRef idx="1">
                <a:schemeClr val="dk1"/>
              </a:lnRef>
              <a:fillRef idx="0">
                <a:schemeClr val="dk1"/>
              </a:fillRef>
              <a:effectRef idx="0">
                <a:schemeClr val="dk1"/>
              </a:effectRef>
              <a:fontRef idx="minor">
                <a:schemeClr val="tx1"/>
              </a:fontRef>
            </p:style>
          </p:cxnSp>
          <p:cxnSp>
            <p:nvCxnSpPr>
              <p:cNvPr id="84" name="直接连接符 46"/>
              <p:cNvCxnSpPr/>
              <p:nvPr>
                <p:custDataLst>
                  <p:tags r:id="rId20"/>
                </p:custDataLst>
              </p:nvPr>
            </p:nvCxnSpPr>
            <p:spPr>
              <a:xfrm flipH="1" flipV="1">
                <a:off x="5229" y="5376"/>
                <a:ext cx="12" cy="881"/>
              </a:xfrm>
              <a:prstGeom prst="line">
                <a:avLst/>
              </a:prstGeom>
            </p:spPr>
            <p:style>
              <a:lnRef idx="1">
                <a:schemeClr val="dk1"/>
              </a:lnRef>
              <a:fillRef idx="0">
                <a:schemeClr val="dk1"/>
              </a:fillRef>
              <a:effectRef idx="0">
                <a:schemeClr val="dk1"/>
              </a:effectRef>
              <a:fontRef idx="minor">
                <a:schemeClr val="tx1"/>
              </a:fontRef>
            </p:style>
          </p:cxnSp>
        </p:grpSp>
        <p:sp>
          <p:nvSpPr>
            <p:cNvPr id="13" name="燕尾形箭头 12"/>
            <p:cNvSpPr/>
            <p:nvPr>
              <p:custDataLst>
                <p:tags r:id="rId21"/>
              </p:custDataLst>
            </p:nvPr>
          </p:nvSpPr>
          <p:spPr>
            <a:xfrm>
              <a:off x="2188193" y="3151016"/>
              <a:ext cx="294005" cy="235585"/>
            </a:xfrm>
            <a:prstGeom prst="notchedRigh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custDataLst>
                <p:tags r:id="rId22"/>
              </p:custDataLst>
            </p:nvPr>
          </p:nvGrpSpPr>
          <p:grpSpPr>
            <a:xfrm>
              <a:off x="4420218" y="2420766"/>
              <a:ext cx="1076960" cy="1762125"/>
              <a:chOff x="2880" y="5095"/>
              <a:chExt cx="2375" cy="3470"/>
            </a:xfrm>
          </p:grpSpPr>
          <p:sp>
            <p:nvSpPr>
              <p:cNvPr id="75" name="任意多边形: 形状 377"/>
              <p:cNvSpPr/>
              <p:nvPr>
                <p:custDataLst>
                  <p:tags r:id="rId23"/>
                </p:custDataLst>
              </p:nvPr>
            </p:nvSpPr>
            <p:spPr>
              <a:xfrm rot="10800000">
                <a:off x="2880" y="6257"/>
                <a:ext cx="2361" cy="2309"/>
              </a:xfrm>
              <a:prstGeom prst="round2SameRect">
                <a:avLst/>
              </a:prstGeom>
              <a:gradFill flip="none" rotWithShape="1">
                <a:gsLst>
                  <a:gs pos="3000">
                    <a:srgbClr val="AED8EC">
                      <a:alpha val="100000"/>
                    </a:srgbClr>
                  </a:gs>
                  <a:gs pos="51000">
                    <a:schemeClr val="bg1"/>
                  </a:gs>
                  <a:gs pos="93000">
                    <a:srgbClr val="AED8EC"/>
                  </a:gs>
                </a:gsLst>
                <a:lin ang="0" scaled="1"/>
              </a:gradFill>
              <a:ln w="12700" cap="sq">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76" name="椭圆 75"/>
              <p:cNvSpPr/>
              <p:nvPr>
                <p:custDataLst>
                  <p:tags r:id="rId24"/>
                </p:custDataLst>
              </p:nvPr>
            </p:nvSpPr>
            <p:spPr>
              <a:xfrm>
                <a:off x="2893" y="5976"/>
                <a:ext cx="2349" cy="610"/>
              </a:xfrm>
              <a:prstGeom prst="ellipse">
                <a:avLst/>
              </a:prstGeom>
              <a:solidFill>
                <a:schemeClr val="accent1">
                  <a:lumMod val="20000"/>
                  <a:lumOff val="80000"/>
                </a:schemeClr>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custDataLst>
                  <p:tags r:id="rId25"/>
                </p:custDataLst>
              </p:nvPr>
            </p:nvSpPr>
            <p:spPr>
              <a:xfrm>
                <a:off x="2881" y="5095"/>
                <a:ext cx="2375" cy="610"/>
              </a:xfrm>
              <a:prstGeom prst="ellipse">
                <a:avLst/>
              </a:prstGeom>
              <a:solidFill>
                <a:schemeClr val="bg1"/>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8" name="直接连接符 64"/>
              <p:cNvCxnSpPr/>
              <p:nvPr>
                <p:custDataLst>
                  <p:tags r:id="rId26"/>
                </p:custDataLst>
              </p:nvPr>
            </p:nvCxnSpPr>
            <p:spPr>
              <a:xfrm flipH="1" flipV="1">
                <a:off x="2881" y="5400"/>
                <a:ext cx="12" cy="881"/>
              </a:xfrm>
              <a:prstGeom prst="line">
                <a:avLst/>
              </a:prstGeom>
            </p:spPr>
            <p:style>
              <a:lnRef idx="1">
                <a:schemeClr val="dk1"/>
              </a:lnRef>
              <a:fillRef idx="0">
                <a:schemeClr val="dk1"/>
              </a:fillRef>
              <a:effectRef idx="0">
                <a:schemeClr val="dk1"/>
              </a:effectRef>
              <a:fontRef idx="minor">
                <a:schemeClr val="tx1"/>
              </a:fontRef>
            </p:style>
          </p:cxnSp>
          <p:cxnSp>
            <p:nvCxnSpPr>
              <p:cNvPr id="79" name="直接连接符 65"/>
              <p:cNvCxnSpPr/>
              <p:nvPr>
                <p:custDataLst>
                  <p:tags r:id="rId27"/>
                </p:custDataLst>
              </p:nvPr>
            </p:nvCxnSpPr>
            <p:spPr>
              <a:xfrm flipH="1" flipV="1">
                <a:off x="5229" y="5376"/>
                <a:ext cx="12" cy="881"/>
              </a:xfrm>
              <a:prstGeom prst="line">
                <a:avLst/>
              </a:prstGeom>
            </p:spPr>
            <p:style>
              <a:lnRef idx="1">
                <a:schemeClr val="dk1"/>
              </a:lnRef>
              <a:fillRef idx="0">
                <a:schemeClr val="dk1"/>
              </a:fillRef>
              <a:effectRef idx="0">
                <a:schemeClr val="dk1"/>
              </a:effectRef>
              <a:fontRef idx="minor">
                <a:schemeClr val="tx1"/>
              </a:fontRef>
            </p:style>
          </p:cxnSp>
        </p:grpSp>
        <p:grpSp>
          <p:nvGrpSpPr>
            <p:cNvPr id="15" name="组合 14"/>
            <p:cNvGrpSpPr/>
            <p:nvPr>
              <p:custDataLst>
                <p:tags r:id="rId28"/>
              </p:custDataLst>
            </p:nvPr>
          </p:nvGrpSpPr>
          <p:grpSpPr>
            <a:xfrm>
              <a:off x="5989938" y="2420766"/>
              <a:ext cx="1076960" cy="1762125"/>
              <a:chOff x="2880" y="5095"/>
              <a:chExt cx="2375" cy="3470"/>
            </a:xfrm>
          </p:grpSpPr>
          <p:sp>
            <p:nvSpPr>
              <p:cNvPr id="70" name="任意多边形: 形状 377"/>
              <p:cNvSpPr/>
              <p:nvPr>
                <p:custDataLst>
                  <p:tags r:id="rId29"/>
                </p:custDataLst>
              </p:nvPr>
            </p:nvSpPr>
            <p:spPr>
              <a:xfrm rot="10800000">
                <a:off x="2880" y="6257"/>
                <a:ext cx="2361" cy="2309"/>
              </a:xfrm>
              <a:prstGeom prst="round2SameRect">
                <a:avLst/>
              </a:prstGeom>
              <a:gradFill flip="none" rotWithShape="1">
                <a:gsLst>
                  <a:gs pos="3000">
                    <a:srgbClr val="AED8EC">
                      <a:alpha val="100000"/>
                    </a:srgbClr>
                  </a:gs>
                  <a:gs pos="51000">
                    <a:schemeClr val="bg1"/>
                  </a:gs>
                  <a:gs pos="93000">
                    <a:srgbClr val="AED8EC"/>
                  </a:gs>
                </a:gsLst>
                <a:lin ang="0" scaled="1"/>
              </a:gradFill>
              <a:ln w="12700" cap="sq">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71" name="椭圆 70"/>
              <p:cNvSpPr/>
              <p:nvPr>
                <p:custDataLst>
                  <p:tags r:id="rId30"/>
                </p:custDataLst>
              </p:nvPr>
            </p:nvSpPr>
            <p:spPr>
              <a:xfrm>
                <a:off x="2893" y="5976"/>
                <a:ext cx="2349" cy="610"/>
              </a:xfrm>
              <a:prstGeom prst="ellipse">
                <a:avLst/>
              </a:prstGeom>
              <a:solidFill>
                <a:schemeClr val="accent1">
                  <a:lumMod val="20000"/>
                  <a:lumOff val="80000"/>
                </a:schemeClr>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71"/>
              <p:cNvSpPr/>
              <p:nvPr>
                <p:custDataLst>
                  <p:tags r:id="rId31"/>
                </p:custDataLst>
              </p:nvPr>
            </p:nvSpPr>
            <p:spPr>
              <a:xfrm>
                <a:off x="2881" y="5095"/>
                <a:ext cx="2375" cy="610"/>
              </a:xfrm>
              <a:prstGeom prst="ellipse">
                <a:avLst/>
              </a:prstGeom>
              <a:solidFill>
                <a:schemeClr val="bg1"/>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3" name="直接连接符 70"/>
              <p:cNvCxnSpPr/>
              <p:nvPr>
                <p:custDataLst>
                  <p:tags r:id="rId32"/>
                </p:custDataLst>
              </p:nvPr>
            </p:nvCxnSpPr>
            <p:spPr>
              <a:xfrm flipH="1" flipV="1">
                <a:off x="2881" y="5400"/>
                <a:ext cx="12" cy="881"/>
              </a:xfrm>
              <a:prstGeom prst="line">
                <a:avLst/>
              </a:prstGeom>
            </p:spPr>
            <p:style>
              <a:lnRef idx="1">
                <a:schemeClr val="dk1"/>
              </a:lnRef>
              <a:fillRef idx="0">
                <a:schemeClr val="dk1"/>
              </a:fillRef>
              <a:effectRef idx="0">
                <a:schemeClr val="dk1"/>
              </a:effectRef>
              <a:fontRef idx="minor">
                <a:schemeClr val="tx1"/>
              </a:fontRef>
            </p:style>
          </p:cxnSp>
          <p:cxnSp>
            <p:nvCxnSpPr>
              <p:cNvPr id="74" name="直接连接符 71"/>
              <p:cNvCxnSpPr/>
              <p:nvPr>
                <p:custDataLst>
                  <p:tags r:id="rId33"/>
                </p:custDataLst>
              </p:nvPr>
            </p:nvCxnSpPr>
            <p:spPr>
              <a:xfrm flipH="1" flipV="1">
                <a:off x="5229" y="5376"/>
                <a:ext cx="12" cy="881"/>
              </a:xfrm>
              <a:prstGeom prst="line">
                <a:avLst/>
              </a:prstGeom>
            </p:spPr>
            <p:style>
              <a:lnRef idx="1">
                <a:schemeClr val="dk1"/>
              </a:lnRef>
              <a:fillRef idx="0">
                <a:schemeClr val="dk1"/>
              </a:fillRef>
              <a:effectRef idx="0">
                <a:schemeClr val="dk1"/>
              </a:effectRef>
              <a:fontRef idx="minor">
                <a:schemeClr val="tx1"/>
              </a:fontRef>
            </p:style>
          </p:cxnSp>
        </p:grpSp>
        <p:sp>
          <p:nvSpPr>
            <p:cNvPr id="16" name="燕尾形箭头 15"/>
            <p:cNvSpPr/>
            <p:nvPr>
              <p:custDataLst>
                <p:tags r:id="rId34"/>
              </p:custDataLst>
            </p:nvPr>
          </p:nvSpPr>
          <p:spPr>
            <a:xfrm>
              <a:off x="5542898" y="3112281"/>
              <a:ext cx="294005" cy="235585"/>
            </a:xfrm>
            <a:prstGeom prst="notchedRigh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custDataLst>
                <p:tags r:id="rId35"/>
              </p:custDataLst>
            </p:nvPr>
          </p:nvGrpSpPr>
          <p:grpSpPr>
            <a:xfrm>
              <a:off x="8030193" y="2459501"/>
              <a:ext cx="1076960" cy="1762125"/>
              <a:chOff x="2880" y="5095"/>
              <a:chExt cx="2375" cy="3470"/>
            </a:xfrm>
          </p:grpSpPr>
          <p:sp>
            <p:nvSpPr>
              <p:cNvPr id="65" name="任意多边形: 形状 377"/>
              <p:cNvSpPr/>
              <p:nvPr>
                <p:custDataLst>
                  <p:tags r:id="rId36"/>
                </p:custDataLst>
              </p:nvPr>
            </p:nvSpPr>
            <p:spPr>
              <a:xfrm rot="10800000">
                <a:off x="2880" y="6257"/>
                <a:ext cx="2361" cy="2309"/>
              </a:xfrm>
              <a:prstGeom prst="round2SameRect">
                <a:avLst/>
              </a:prstGeom>
              <a:gradFill flip="none" rotWithShape="1">
                <a:gsLst>
                  <a:gs pos="3000">
                    <a:srgbClr val="AED8EC">
                      <a:alpha val="100000"/>
                    </a:srgbClr>
                  </a:gs>
                  <a:gs pos="51000">
                    <a:schemeClr val="bg1"/>
                  </a:gs>
                  <a:gs pos="93000">
                    <a:srgbClr val="AED8EC"/>
                  </a:gs>
                </a:gsLst>
                <a:lin ang="0" scaled="1"/>
              </a:gradFill>
              <a:ln w="12700" cap="sq">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66" name="椭圆 65"/>
              <p:cNvSpPr/>
              <p:nvPr>
                <p:custDataLst>
                  <p:tags r:id="rId37"/>
                </p:custDataLst>
              </p:nvPr>
            </p:nvSpPr>
            <p:spPr>
              <a:xfrm>
                <a:off x="2893" y="5976"/>
                <a:ext cx="2349" cy="610"/>
              </a:xfrm>
              <a:prstGeom prst="ellipse">
                <a:avLst/>
              </a:prstGeom>
              <a:solidFill>
                <a:schemeClr val="accent1">
                  <a:lumMod val="20000"/>
                  <a:lumOff val="80000"/>
                </a:schemeClr>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p:cNvSpPr/>
              <p:nvPr>
                <p:custDataLst>
                  <p:tags r:id="rId38"/>
                </p:custDataLst>
              </p:nvPr>
            </p:nvSpPr>
            <p:spPr>
              <a:xfrm>
                <a:off x="2881" y="5095"/>
                <a:ext cx="2375" cy="610"/>
              </a:xfrm>
              <a:prstGeom prst="ellipse">
                <a:avLst/>
              </a:prstGeom>
              <a:solidFill>
                <a:schemeClr val="bg1"/>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 name="直接连接符 77"/>
              <p:cNvCxnSpPr/>
              <p:nvPr>
                <p:custDataLst>
                  <p:tags r:id="rId39"/>
                </p:custDataLst>
              </p:nvPr>
            </p:nvCxnSpPr>
            <p:spPr>
              <a:xfrm flipH="1" flipV="1">
                <a:off x="2881" y="5400"/>
                <a:ext cx="12" cy="881"/>
              </a:xfrm>
              <a:prstGeom prst="line">
                <a:avLst/>
              </a:prstGeom>
            </p:spPr>
            <p:style>
              <a:lnRef idx="1">
                <a:schemeClr val="dk1"/>
              </a:lnRef>
              <a:fillRef idx="0">
                <a:schemeClr val="dk1"/>
              </a:fillRef>
              <a:effectRef idx="0">
                <a:schemeClr val="dk1"/>
              </a:effectRef>
              <a:fontRef idx="minor">
                <a:schemeClr val="tx1"/>
              </a:fontRef>
            </p:style>
          </p:cxnSp>
          <p:cxnSp>
            <p:nvCxnSpPr>
              <p:cNvPr id="69" name="直接连接符 78"/>
              <p:cNvCxnSpPr/>
              <p:nvPr>
                <p:custDataLst>
                  <p:tags r:id="rId40"/>
                </p:custDataLst>
              </p:nvPr>
            </p:nvCxnSpPr>
            <p:spPr>
              <a:xfrm flipH="1" flipV="1">
                <a:off x="5229" y="5376"/>
                <a:ext cx="12" cy="881"/>
              </a:xfrm>
              <a:prstGeom prst="line">
                <a:avLst/>
              </a:prstGeom>
            </p:spPr>
            <p:style>
              <a:lnRef idx="1">
                <a:schemeClr val="dk1"/>
              </a:lnRef>
              <a:fillRef idx="0">
                <a:schemeClr val="dk1"/>
              </a:fillRef>
              <a:effectRef idx="0">
                <a:schemeClr val="dk1"/>
              </a:effectRef>
              <a:fontRef idx="minor">
                <a:schemeClr val="tx1"/>
              </a:fontRef>
            </p:style>
          </p:cxnSp>
        </p:grpSp>
        <p:grpSp>
          <p:nvGrpSpPr>
            <p:cNvPr id="18" name="组合 17"/>
            <p:cNvGrpSpPr/>
            <p:nvPr>
              <p:custDataLst>
                <p:tags r:id="rId41"/>
              </p:custDataLst>
            </p:nvPr>
          </p:nvGrpSpPr>
          <p:grpSpPr>
            <a:xfrm>
              <a:off x="9599913" y="2459501"/>
              <a:ext cx="1076960" cy="1762125"/>
              <a:chOff x="2880" y="5095"/>
              <a:chExt cx="2375" cy="3470"/>
            </a:xfrm>
          </p:grpSpPr>
          <p:sp>
            <p:nvSpPr>
              <p:cNvPr id="60" name="任意多边形: 形状 377"/>
              <p:cNvSpPr/>
              <p:nvPr>
                <p:custDataLst>
                  <p:tags r:id="rId42"/>
                </p:custDataLst>
              </p:nvPr>
            </p:nvSpPr>
            <p:spPr>
              <a:xfrm rot="10800000">
                <a:off x="2880" y="6257"/>
                <a:ext cx="2361" cy="2309"/>
              </a:xfrm>
              <a:prstGeom prst="round2SameRect">
                <a:avLst/>
              </a:prstGeom>
              <a:gradFill flip="none" rotWithShape="1">
                <a:gsLst>
                  <a:gs pos="3000">
                    <a:srgbClr val="AED8EC">
                      <a:alpha val="100000"/>
                    </a:srgbClr>
                  </a:gs>
                  <a:gs pos="51000">
                    <a:schemeClr val="bg1"/>
                  </a:gs>
                  <a:gs pos="93000">
                    <a:srgbClr val="AED8EC"/>
                  </a:gs>
                </a:gsLst>
                <a:lin ang="0" scaled="1"/>
              </a:gradFill>
              <a:ln w="12700" cap="sq">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61" name="椭圆 60"/>
              <p:cNvSpPr/>
              <p:nvPr>
                <p:custDataLst>
                  <p:tags r:id="rId43"/>
                </p:custDataLst>
              </p:nvPr>
            </p:nvSpPr>
            <p:spPr>
              <a:xfrm>
                <a:off x="2893" y="5976"/>
                <a:ext cx="2349" cy="610"/>
              </a:xfrm>
              <a:prstGeom prst="ellipse">
                <a:avLst/>
              </a:prstGeom>
              <a:solidFill>
                <a:schemeClr val="accent1">
                  <a:lumMod val="20000"/>
                  <a:lumOff val="80000"/>
                </a:schemeClr>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custDataLst>
                  <p:tags r:id="rId44"/>
                </p:custDataLst>
              </p:nvPr>
            </p:nvSpPr>
            <p:spPr>
              <a:xfrm>
                <a:off x="2881" y="5095"/>
                <a:ext cx="2375" cy="610"/>
              </a:xfrm>
              <a:prstGeom prst="ellipse">
                <a:avLst/>
              </a:prstGeom>
              <a:solidFill>
                <a:schemeClr val="bg1"/>
              </a:solidFill>
              <a:ln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3" name="直接连接符 83"/>
              <p:cNvCxnSpPr/>
              <p:nvPr>
                <p:custDataLst>
                  <p:tags r:id="rId45"/>
                </p:custDataLst>
              </p:nvPr>
            </p:nvCxnSpPr>
            <p:spPr>
              <a:xfrm flipH="1" flipV="1">
                <a:off x="2881" y="5400"/>
                <a:ext cx="12" cy="881"/>
              </a:xfrm>
              <a:prstGeom prst="line">
                <a:avLst/>
              </a:prstGeom>
            </p:spPr>
            <p:style>
              <a:lnRef idx="1">
                <a:schemeClr val="dk1"/>
              </a:lnRef>
              <a:fillRef idx="0">
                <a:schemeClr val="dk1"/>
              </a:fillRef>
              <a:effectRef idx="0">
                <a:schemeClr val="dk1"/>
              </a:effectRef>
              <a:fontRef idx="minor">
                <a:schemeClr val="tx1"/>
              </a:fontRef>
            </p:style>
          </p:cxnSp>
          <p:cxnSp>
            <p:nvCxnSpPr>
              <p:cNvPr id="64" name="直接连接符 84"/>
              <p:cNvCxnSpPr/>
              <p:nvPr>
                <p:custDataLst>
                  <p:tags r:id="rId46"/>
                </p:custDataLst>
              </p:nvPr>
            </p:nvCxnSpPr>
            <p:spPr>
              <a:xfrm flipH="1" flipV="1">
                <a:off x="5229" y="5376"/>
                <a:ext cx="12" cy="881"/>
              </a:xfrm>
              <a:prstGeom prst="line">
                <a:avLst/>
              </a:prstGeom>
            </p:spPr>
            <p:style>
              <a:lnRef idx="1">
                <a:schemeClr val="dk1"/>
              </a:lnRef>
              <a:fillRef idx="0">
                <a:schemeClr val="dk1"/>
              </a:fillRef>
              <a:effectRef idx="0">
                <a:schemeClr val="dk1"/>
              </a:effectRef>
              <a:fontRef idx="minor">
                <a:schemeClr val="tx1"/>
              </a:fontRef>
            </p:style>
          </p:cxnSp>
        </p:grpSp>
        <p:sp>
          <p:nvSpPr>
            <p:cNvPr id="19" name="燕尾形箭头 18"/>
            <p:cNvSpPr/>
            <p:nvPr>
              <p:custDataLst>
                <p:tags r:id="rId47"/>
              </p:custDataLst>
            </p:nvPr>
          </p:nvSpPr>
          <p:spPr>
            <a:xfrm>
              <a:off x="9152873" y="3151016"/>
              <a:ext cx="294005" cy="235585"/>
            </a:xfrm>
            <a:prstGeom prst="notchedRigh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p:cNvPicPr>
              <a:picLocks noChangeAspect="1"/>
            </p:cNvPicPr>
            <p:nvPr>
              <p:custDataLst>
                <p:tags r:id="rId48"/>
              </p:custDataLst>
            </p:nvPr>
          </p:nvPicPr>
          <p:blipFill>
            <a:blip r:embed="rId49"/>
            <a:stretch>
              <a:fillRect/>
            </a:stretch>
          </p:blipFill>
          <p:spPr>
            <a:xfrm>
              <a:off x="1103613" y="3177686"/>
              <a:ext cx="965200" cy="965200"/>
            </a:xfrm>
            <a:prstGeom prst="rect">
              <a:avLst/>
            </a:prstGeom>
          </p:spPr>
        </p:pic>
        <p:pic>
          <p:nvPicPr>
            <p:cNvPr id="21" name="图片 20"/>
            <p:cNvPicPr>
              <a:picLocks noChangeAspect="1"/>
            </p:cNvPicPr>
            <p:nvPr>
              <p:custDataLst>
                <p:tags r:id="rId50"/>
              </p:custDataLst>
            </p:nvPr>
          </p:nvPicPr>
          <p:blipFill>
            <a:blip r:embed="rId49"/>
            <a:stretch>
              <a:fillRect/>
            </a:stretch>
          </p:blipFill>
          <p:spPr>
            <a:xfrm>
              <a:off x="4418948" y="3151016"/>
              <a:ext cx="965200" cy="965200"/>
            </a:xfrm>
            <a:prstGeom prst="rect">
              <a:avLst/>
            </a:prstGeom>
          </p:spPr>
        </p:pic>
        <p:pic>
          <p:nvPicPr>
            <p:cNvPr id="23" name="图片 22"/>
            <p:cNvPicPr>
              <a:picLocks noChangeAspect="1"/>
            </p:cNvPicPr>
            <p:nvPr>
              <p:custDataLst>
                <p:tags r:id="rId51"/>
              </p:custDataLst>
            </p:nvPr>
          </p:nvPicPr>
          <p:blipFill>
            <a:blip r:embed="rId49"/>
            <a:stretch>
              <a:fillRect/>
            </a:stretch>
          </p:blipFill>
          <p:spPr>
            <a:xfrm>
              <a:off x="8061308" y="3151016"/>
              <a:ext cx="965200" cy="965200"/>
            </a:xfrm>
            <a:prstGeom prst="rect">
              <a:avLst/>
            </a:prstGeom>
          </p:spPr>
        </p:pic>
        <p:pic>
          <p:nvPicPr>
            <p:cNvPr id="24" name="图片 23"/>
            <p:cNvPicPr>
              <a:picLocks noChangeAspect="1"/>
            </p:cNvPicPr>
            <p:nvPr>
              <p:custDataLst>
                <p:tags r:id="rId52"/>
              </p:custDataLst>
            </p:nvPr>
          </p:nvPicPr>
          <p:blipFill>
            <a:blip r:embed="rId49"/>
            <a:stretch>
              <a:fillRect/>
            </a:stretch>
          </p:blipFill>
          <p:spPr>
            <a:xfrm>
              <a:off x="9616423" y="3161176"/>
              <a:ext cx="1061085" cy="1061085"/>
            </a:xfrm>
            <a:prstGeom prst="rect">
              <a:avLst/>
            </a:prstGeom>
          </p:spPr>
        </p:pic>
        <p:grpSp>
          <p:nvGrpSpPr>
            <p:cNvPr id="25" name="组合 24"/>
            <p:cNvGrpSpPr/>
            <p:nvPr>
              <p:custDataLst>
                <p:tags r:id="rId53"/>
              </p:custDataLst>
            </p:nvPr>
          </p:nvGrpSpPr>
          <p:grpSpPr>
            <a:xfrm>
              <a:off x="2755883" y="3260871"/>
              <a:ext cx="838200" cy="854075"/>
              <a:chOff x="11514" y="3865"/>
              <a:chExt cx="6707" cy="6327"/>
            </a:xfrm>
          </p:grpSpPr>
          <p:sp>
            <p:nvSpPr>
              <p:cNvPr id="46" name="椭圆 45"/>
              <p:cNvSpPr/>
              <p:nvPr>
                <p:custDataLst>
                  <p:tags r:id="rId54"/>
                </p:custDataLst>
              </p:nvPr>
            </p:nvSpPr>
            <p:spPr>
              <a:xfrm>
                <a:off x="16721" y="6767"/>
                <a:ext cx="1266" cy="1048"/>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custDataLst>
                  <p:tags r:id="rId55"/>
                </p:custDataLst>
              </p:nvPr>
            </p:nvSpPr>
            <p:spPr>
              <a:xfrm>
                <a:off x="11818" y="3957"/>
                <a:ext cx="1791" cy="1557"/>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custDataLst>
                  <p:tags r:id="rId56"/>
                </p:custDataLst>
              </p:nvPr>
            </p:nvSpPr>
            <p:spPr>
              <a:xfrm>
                <a:off x="11514" y="5684"/>
                <a:ext cx="1668" cy="1352"/>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custDataLst>
                  <p:tags r:id="rId57"/>
                </p:custDataLst>
              </p:nvPr>
            </p:nvSpPr>
            <p:spPr>
              <a:xfrm>
                <a:off x="11645" y="7244"/>
                <a:ext cx="1791" cy="1557"/>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custDataLst>
                  <p:tags r:id="rId58"/>
                </p:custDataLst>
              </p:nvPr>
            </p:nvSpPr>
            <p:spPr>
              <a:xfrm>
                <a:off x="12724" y="8650"/>
                <a:ext cx="1509" cy="1542"/>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custDataLst>
                  <p:tags r:id="rId59"/>
                </p:custDataLst>
              </p:nvPr>
            </p:nvSpPr>
            <p:spPr>
              <a:xfrm>
                <a:off x="14767" y="8896"/>
                <a:ext cx="1326" cy="1296"/>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p:cNvSpPr/>
              <p:nvPr>
                <p:custDataLst>
                  <p:tags r:id="rId60"/>
                </p:custDataLst>
              </p:nvPr>
            </p:nvSpPr>
            <p:spPr>
              <a:xfrm>
                <a:off x="16824" y="8801"/>
                <a:ext cx="1266" cy="1048"/>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p:cNvSpPr/>
              <p:nvPr>
                <p:custDataLst>
                  <p:tags r:id="rId61"/>
                </p:custDataLst>
              </p:nvPr>
            </p:nvSpPr>
            <p:spPr>
              <a:xfrm>
                <a:off x="15774" y="7602"/>
                <a:ext cx="1266" cy="1048"/>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custDataLst>
                  <p:tags r:id="rId62"/>
                </p:custDataLst>
              </p:nvPr>
            </p:nvSpPr>
            <p:spPr>
              <a:xfrm>
                <a:off x="15886" y="5514"/>
                <a:ext cx="1266" cy="1048"/>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p:cNvSpPr/>
              <p:nvPr>
                <p:custDataLst>
                  <p:tags r:id="rId63"/>
                </p:custDataLst>
              </p:nvPr>
            </p:nvSpPr>
            <p:spPr>
              <a:xfrm>
                <a:off x="15871" y="3865"/>
                <a:ext cx="1637" cy="1556"/>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p:cNvSpPr/>
              <p:nvPr>
                <p:custDataLst>
                  <p:tags r:id="rId64"/>
                </p:custDataLst>
              </p:nvPr>
            </p:nvSpPr>
            <p:spPr>
              <a:xfrm>
                <a:off x="17309" y="5004"/>
                <a:ext cx="912" cy="815"/>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p:cNvSpPr/>
              <p:nvPr>
                <p:custDataLst>
                  <p:tags r:id="rId65"/>
                </p:custDataLst>
              </p:nvPr>
            </p:nvSpPr>
            <p:spPr>
              <a:xfrm>
                <a:off x="14054" y="3957"/>
                <a:ext cx="1637" cy="1556"/>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custDataLst>
                  <p:tags r:id="rId66"/>
                </p:custDataLst>
              </p:nvPr>
            </p:nvSpPr>
            <p:spPr>
              <a:xfrm>
                <a:off x="13399" y="5746"/>
                <a:ext cx="2374" cy="2437"/>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custDataLst>
                  <p:tags r:id="rId67"/>
                </p:custDataLst>
              </p:nvPr>
            </p:nvSpPr>
            <p:spPr>
              <a:xfrm>
                <a:off x="14903" y="8123"/>
                <a:ext cx="870" cy="678"/>
              </a:xfrm>
              <a:prstGeom prst="ellipse">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68"/>
              </p:custDataLst>
            </p:nvPr>
          </p:nvGrpSpPr>
          <p:grpSpPr>
            <a:xfrm>
              <a:off x="6086458" y="3203086"/>
              <a:ext cx="864870" cy="915670"/>
              <a:chOff x="11136" y="2784"/>
              <a:chExt cx="6707" cy="6327"/>
            </a:xfrm>
          </p:grpSpPr>
          <p:sp>
            <p:nvSpPr>
              <p:cNvPr id="32" name="爆炸形 2 31"/>
              <p:cNvSpPr/>
              <p:nvPr>
                <p:custDataLst>
                  <p:tags r:id="rId69"/>
                </p:custDataLst>
              </p:nvPr>
            </p:nvSpPr>
            <p:spPr>
              <a:xfrm>
                <a:off x="11440" y="2876"/>
                <a:ext cx="1791" cy="1557"/>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爆炸形 2 32"/>
              <p:cNvSpPr/>
              <p:nvPr>
                <p:custDataLst>
                  <p:tags r:id="rId70"/>
                </p:custDataLst>
              </p:nvPr>
            </p:nvSpPr>
            <p:spPr>
              <a:xfrm>
                <a:off x="11136" y="4603"/>
                <a:ext cx="1668" cy="1352"/>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爆炸形 2 33"/>
              <p:cNvSpPr/>
              <p:nvPr>
                <p:custDataLst>
                  <p:tags r:id="rId71"/>
                </p:custDataLst>
              </p:nvPr>
            </p:nvSpPr>
            <p:spPr>
              <a:xfrm>
                <a:off x="11267" y="6163"/>
                <a:ext cx="1791" cy="1557"/>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爆炸形 2 34"/>
              <p:cNvSpPr/>
              <p:nvPr>
                <p:custDataLst>
                  <p:tags r:id="rId72"/>
                </p:custDataLst>
              </p:nvPr>
            </p:nvSpPr>
            <p:spPr>
              <a:xfrm>
                <a:off x="12346" y="7569"/>
                <a:ext cx="1509" cy="1542"/>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爆炸形 2 35"/>
              <p:cNvSpPr/>
              <p:nvPr>
                <p:custDataLst>
                  <p:tags r:id="rId73"/>
                </p:custDataLst>
              </p:nvPr>
            </p:nvSpPr>
            <p:spPr>
              <a:xfrm>
                <a:off x="14389" y="7815"/>
                <a:ext cx="1326" cy="1296"/>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爆炸形 2 36"/>
              <p:cNvSpPr/>
              <p:nvPr>
                <p:custDataLst>
                  <p:tags r:id="rId74"/>
                </p:custDataLst>
              </p:nvPr>
            </p:nvSpPr>
            <p:spPr>
              <a:xfrm>
                <a:off x="16446" y="7720"/>
                <a:ext cx="1266" cy="1048"/>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爆炸形 2 37"/>
              <p:cNvSpPr/>
              <p:nvPr>
                <p:custDataLst>
                  <p:tags r:id="rId75"/>
                </p:custDataLst>
              </p:nvPr>
            </p:nvSpPr>
            <p:spPr>
              <a:xfrm>
                <a:off x="15396" y="6521"/>
                <a:ext cx="1266" cy="1048"/>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爆炸形 2 38"/>
              <p:cNvSpPr/>
              <p:nvPr>
                <p:custDataLst>
                  <p:tags r:id="rId76"/>
                </p:custDataLst>
              </p:nvPr>
            </p:nvSpPr>
            <p:spPr>
              <a:xfrm>
                <a:off x="15508" y="4433"/>
                <a:ext cx="1266" cy="1048"/>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爆炸形 2 39"/>
              <p:cNvSpPr/>
              <p:nvPr>
                <p:custDataLst>
                  <p:tags r:id="rId77"/>
                </p:custDataLst>
              </p:nvPr>
            </p:nvSpPr>
            <p:spPr>
              <a:xfrm>
                <a:off x="15493" y="2784"/>
                <a:ext cx="1637" cy="1556"/>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爆炸形 2 40"/>
              <p:cNvSpPr/>
              <p:nvPr>
                <p:custDataLst>
                  <p:tags r:id="rId78"/>
                </p:custDataLst>
              </p:nvPr>
            </p:nvSpPr>
            <p:spPr>
              <a:xfrm>
                <a:off x="16931" y="3923"/>
                <a:ext cx="912" cy="815"/>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爆炸形 2 41"/>
              <p:cNvSpPr/>
              <p:nvPr>
                <p:custDataLst>
                  <p:tags r:id="rId79"/>
                </p:custDataLst>
              </p:nvPr>
            </p:nvSpPr>
            <p:spPr>
              <a:xfrm>
                <a:off x="13676" y="2876"/>
                <a:ext cx="1637" cy="1556"/>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爆炸形 2 42"/>
              <p:cNvSpPr/>
              <p:nvPr>
                <p:custDataLst>
                  <p:tags r:id="rId80"/>
                </p:custDataLst>
              </p:nvPr>
            </p:nvSpPr>
            <p:spPr>
              <a:xfrm>
                <a:off x="13021" y="4665"/>
                <a:ext cx="2374" cy="2437"/>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爆炸形 2 43"/>
              <p:cNvSpPr/>
              <p:nvPr>
                <p:custDataLst>
                  <p:tags r:id="rId81"/>
                </p:custDataLst>
              </p:nvPr>
            </p:nvSpPr>
            <p:spPr>
              <a:xfrm>
                <a:off x="13934" y="7137"/>
                <a:ext cx="870" cy="678"/>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爆炸形 2 44"/>
              <p:cNvSpPr/>
              <p:nvPr>
                <p:custDataLst>
                  <p:tags r:id="rId82"/>
                </p:custDataLst>
              </p:nvPr>
            </p:nvSpPr>
            <p:spPr>
              <a:xfrm>
                <a:off x="16644" y="5699"/>
                <a:ext cx="1183" cy="1208"/>
              </a:xfrm>
              <a:prstGeom prst="irregularSeal2">
                <a:avLst/>
              </a:prstGeom>
              <a:solidFill>
                <a:srgbClr val="B03F34"/>
              </a:solidFill>
              <a:ln>
                <a:solidFill>
                  <a:srgbClr val="A93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custDataLst>
                <p:tags r:id="rId83"/>
              </p:custDataLst>
            </p:nvPr>
          </p:nvGrpSpPr>
          <p:grpSpPr>
            <a:xfrm>
              <a:off x="987425" y="1716661"/>
              <a:ext cx="9874361" cy="471820"/>
              <a:chOff x="1171639" y="3993311"/>
              <a:chExt cx="9874361" cy="471820"/>
            </a:xfrm>
          </p:grpSpPr>
          <p:sp>
            <p:nvSpPr>
              <p:cNvPr id="28" name="îṡļiḍe"/>
              <p:cNvSpPr txBox="1"/>
              <p:nvPr>
                <p:custDataLst>
                  <p:tags r:id="rId84"/>
                </p:custDataLst>
              </p:nvPr>
            </p:nvSpPr>
            <p:spPr>
              <a:xfrm>
                <a:off x="1171639" y="3993311"/>
                <a:ext cx="2931708" cy="471820"/>
              </a:xfrm>
              <a:prstGeom prst="rect">
                <a:avLst/>
              </a:prstGeom>
              <a:noFill/>
            </p:spPr>
            <p:txBody>
              <a:bodyPr wrap="none" rtlCol="0" anchor="ctr">
                <a:noAutofit/>
              </a:bodyPr>
              <a:lstStyle/>
              <a:p>
                <a:pPr algn="ct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清水</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9" name="ï$ḷïḓê"/>
              <p:cNvSpPr txBox="1"/>
              <p:nvPr>
                <p:custDataLst>
                  <p:tags r:id="rId85"/>
                </p:custDataLst>
              </p:nvPr>
            </p:nvSpPr>
            <p:spPr>
              <a:xfrm>
                <a:off x="4664031" y="3993311"/>
                <a:ext cx="2931708" cy="471820"/>
              </a:xfrm>
              <a:prstGeom prst="rect">
                <a:avLst/>
              </a:prstGeom>
              <a:noFill/>
            </p:spPr>
            <p:txBody>
              <a:bodyPr wrap="none" rtlCol="0" anchor="ctr">
                <a:noAutofit/>
              </a:bodyPr>
              <a:lstStyle/>
              <a:p>
                <a:pPr algn="ct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10%NaCl</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溶液</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 name="iṣḻîḍè"/>
              <p:cNvSpPr txBox="1"/>
              <p:nvPr>
                <p:custDataLst>
                  <p:tags r:id="rId86"/>
                </p:custDataLst>
              </p:nvPr>
            </p:nvSpPr>
            <p:spPr>
              <a:xfrm>
                <a:off x="8114292" y="3993311"/>
                <a:ext cx="2931708" cy="471820"/>
              </a:xfrm>
              <a:prstGeom prst="rect">
                <a:avLst/>
              </a:prstGeom>
              <a:noFill/>
            </p:spPr>
            <p:txBody>
              <a:bodyPr wrap="none" rtlCol="0" anchor="ctr">
                <a:noAutofit/>
              </a:bodyPr>
              <a:lstStyle/>
              <a:p>
                <a:pPr algn="ct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0.9%NaCl</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溶液</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spTree>
    <p:custDataLst>
      <p:tags r:id="rId87"/>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83880" y="785426"/>
            <a:ext cx="1392690"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概念</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5" name="Text Box 15"/>
          <p:cNvSpPr txBox="1">
            <a:spLocks noChangeArrowheads="1"/>
          </p:cNvSpPr>
          <p:nvPr>
            <p:custDataLst>
              <p:tags r:id="rId2"/>
            </p:custDataLst>
          </p:nvPr>
        </p:nvSpPr>
        <p:spPr bwMode="auto">
          <a:xfrm>
            <a:off x="1576570" y="785426"/>
            <a:ext cx="5931889"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nSpc>
                <a:spcPct val="150000"/>
              </a:lnSpc>
              <a:defRPr sz="2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defRPr>
            </a:lvl1pPr>
          </a:lstStyle>
          <a:p>
            <a:pPr>
              <a:lnSpc>
                <a:spcPct val="100000"/>
              </a:lnSpc>
            </a:pPr>
            <a:r>
              <a:rPr lang="zh-CN" altLang="en-US" sz="3200" b="1">
                <a:solidFill>
                  <a:srgbClr val="080808"/>
                </a:solidFill>
                <a:ea typeface="楷体" panose="02010609060101010101" pitchFamily="49" charset="-122"/>
                <a:sym typeface="Times New Roman" panose="02020603050405020304" pitchFamily="18" charset="0"/>
              </a:rPr>
              <a:t>溶液中溶质微粒对水的吸引力</a:t>
            </a:r>
            <a:endParaRPr lang="zh-CN" altLang="en-US" sz="3200" b="1">
              <a:solidFill>
                <a:srgbClr val="080808"/>
              </a:solidFill>
              <a:ea typeface="楷体" panose="02010609060101010101" pitchFamily="49" charset="-122"/>
              <a:sym typeface="Times New Roman" panose="02020603050405020304" pitchFamily="18" charset="0"/>
            </a:endParaRPr>
          </a:p>
        </p:txBody>
      </p:sp>
      <p:sp>
        <p:nvSpPr>
          <p:cNvPr id="6" name="文本框 5"/>
          <p:cNvSpPr txBox="1"/>
          <p:nvPr>
            <p:custDataLst>
              <p:tags r:id="rId3"/>
            </p:custDataLst>
          </p:nvPr>
        </p:nvSpPr>
        <p:spPr>
          <a:xfrm>
            <a:off x="183880" y="1370201"/>
            <a:ext cx="2838100"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渗透压的大小</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7" name="Rectangle 16"/>
          <p:cNvSpPr>
            <a:spLocks noChangeArrowheads="1"/>
          </p:cNvSpPr>
          <p:nvPr>
            <p:custDataLst>
              <p:tags r:id="rId4"/>
            </p:custDataLst>
          </p:nvPr>
        </p:nvSpPr>
        <p:spPr bwMode="auto">
          <a:xfrm>
            <a:off x="390293" y="1944436"/>
            <a:ext cx="6045457" cy="7375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单位体积</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溶液中溶质微粒越多</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8" name="Rectangle 17"/>
          <p:cNvSpPr>
            <a:spLocks noChangeArrowheads="1"/>
          </p:cNvSpPr>
          <p:nvPr>
            <p:custDataLst>
              <p:tags r:id="rId5"/>
            </p:custDataLst>
          </p:nvPr>
        </p:nvSpPr>
        <p:spPr bwMode="auto">
          <a:xfrm>
            <a:off x="6435750" y="1944436"/>
            <a:ext cx="5931889" cy="7375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溶液浓度越高（物质的量浓度）</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9" name="Rectangle 19"/>
          <p:cNvSpPr>
            <a:spLocks noChangeArrowheads="1"/>
          </p:cNvSpPr>
          <p:nvPr>
            <p:custDataLst>
              <p:tags r:id="rId6"/>
            </p:custDataLst>
          </p:nvPr>
        </p:nvSpPr>
        <p:spPr bwMode="auto">
          <a:xfrm>
            <a:off x="1176453" y="2724377"/>
            <a:ext cx="392926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对水的吸引力越大</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0" name="Rectangle 20"/>
          <p:cNvSpPr>
            <a:spLocks noChangeArrowheads="1"/>
          </p:cNvSpPr>
          <p:nvPr>
            <p:custDataLst>
              <p:tags r:id="rId7"/>
            </p:custDataLst>
          </p:nvPr>
        </p:nvSpPr>
        <p:spPr bwMode="auto">
          <a:xfrm>
            <a:off x="5203786" y="2724377"/>
            <a:ext cx="326174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溶液渗透压越高</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1" name="Line 21"/>
          <p:cNvSpPr>
            <a:spLocks noChangeShapeType="1"/>
          </p:cNvSpPr>
          <p:nvPr>
            <p:custDataLst>
              <p:tags r:id="rId8"/>
            </p:custDataLst>
          </p:nvPr>
        </p:nvSpPr>
        <p:spPr bwMode="auto">
          <a:xfrm flipV="1">
            <a:off x="5853531" y="2408718"/>
            <a:ext cx="484937" cy="10976"/>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3200">
              <a:ln>
                <a:solidFill>
                  <a:srgbClr val="0070C0"/>
                </a:solidFill>
              </a:ln>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2" name="Line 21"/>
          <p:cNvSpPr>
            <a:spLocks noChangeShapeType="1"/>
          </p:cNvSpPr>
          <p:nvPr>
            <p:custDataLst>
              <p:tags r:id="rId9"/>
            </p:custDataLst>
          </p:nvPr>
        </p:nvSpPr>
        <p:spPr bwMode="auto">
          <a:xfrm flipV="1">
            <a:off x="637756" y="3046311"/>
            <a:ext cx="484937" cy="10976"/>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3200">
              <a:ln>
                <a:solidFill>
                  <a:srgbClr val="0070C0"/>
                </a:solidFill>
              </a:ln>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3" name="Line 21"/>
          <p:cNvSpPr>
            <a:spLocks noChangeShapeType="1"/>
          </p:cNvSpPr>
          <p:nvPr>
            <p:custDataLst>
              <p:tags r:id="rId10"/>
            </p:custDataLst>
          </p:nvPr>
        </p:nvSpPr>
        <p:spPr bwMode="auto">
          <a:xfrm flipV="1">
            <a:off x="4718849" y="3046311"/>
            <a:ext cx="484937" cy="10976"/>
          </a:xfrm>
          <a:prstGeom prst="line">
            <a:avLst/>
          </a:prstGeom>
          <a:noFill/>
          <a:ln w="381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3200">
              <a:ln>
                <a:solidFill>
                  <a:srgbClr val="0070C0"/>
                </a:solidFill>
              </a:ln>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5" name="矩形 14"/>
          <p:cNvSpPr/>
          <p:nvPr>
            <p:custDataLst>
              <p:tags r:id="rId11"/>
            </p:custDataLst>
          </p:nvPr>
        </p:nvSpPr>
        <p:spPr>
          <a:xfrm>
            <a:off x="249841" y="3449647"/>
            <a:ext cx="4164923" cy="523220"/>
          </a:xfrm>
          <a:prstGeom prst="rect">
            <a:avLst/>
          </a:prstGeom>
        </p:spPr>
        <p:txBody>
          <a:bodyPr wrap="none">
            <a:spAutoFit/>
          </a:bodyPr>
          <a:lstStyle/>
          <a:p>
            <a:pPr>
              <a:spcBef>
                <a:spcPct val="50000"/>
              </a:spcBef>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影响渗透压大小的因素</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 name="矩形 17"/>
          <p:cNvSpPr/>
          <p:nvPr>
            <p:custDataLst>
              <p:tags r:id="rId12"/>
            </p:custDataLst>
          </p:nvPr>
        </p:nvSpPr>
        <p:spPr>
          <a:xfrm>
            <a:off x="479197" y="3986675"/>
            <a:ext cx="10505178" cy="584775"/>
          </a:xfrm>
          <a:prstGeom prst="rect">
            <a:avLst/>
          </a:prstGeom>
        </p:spPr>
        <p:txBody>
          <a:bodyPr wrap="square">
            <a:spAutoFit/>
          </a:bodyPr>
          <a:lstStyle/>
          <a:p>
            <a:pPr>
              <a:spcBef>
                <a:spcPct val="50000"/>
              </a:spcBef>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血浆</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渗透压主要与</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的含量有关。</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矩形 18"/>
          <p:cNvSpPr/>
          <p:nvPr>
            <p:custDataLst>
              <p:tags r:id="rId13"/>
            </p:custDataLst>
          </p:nvPr>
        </p:nvSpPr>
        <p:spPr>
          <a:xfrm>
            <a:off x="479197" y="4586552"/>
            <a:ext cx="9124902" cy="584775"/>
          </a:xfrm>
          <a:prstGeom prst="rect">
            <a:avLst/>
          </a:prstGeom>
        </p:spPr>
        <p:txBody>
          <a:bodyPr wrap="square">
            <a:spAutoFit/>
          </a:bodyPr>
          <a:lstStyle/>
          <a:p>
            <a:pPr>
              <a:spcBef>
                <a:spcPct val="50000"/>
              </a:spcBef>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细胞外液</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渗透压</a:t>
            </a:r>
            <a:r>
              <a:rPr lang="en-US" altLang="zh-CN" sz="3200" b="1">
                <a:solidFill>
                  <a:srgbClr val="080808"/>
                </a:solidFill>
                <a:highlight>
                  <a:srgbClr val="FFDCE2"/>
                </a:highlight>
                <a:latin typeface="Times New Roman" panose="02020603050405020304" pitchFamily="18" charset="0"/>
                <a:ea typeface="楷体" panose="02010609060101010101" pitchFamily="49" charset="-122"/>
                <a:cs typeface="Times New Roman" panose="02020603050405020304" pitchFamily="18" charset="0"/>
              </a:rPr>
              <a:t>90%</a:t>
            </a:r>
            <a:r>
              <a:rPr lang="zh-CN" altLang="en-US" sz="3200" b="1">
                <a:solidFill>
                  <a:srgbClr val="080808"/>
                </a:solidFill>
                <a:highlight>
                  <a:srgbClr val="FFDCE2"/>
                </a:highlight>
                <a:latin typeface="Times New Roman" panose="02020603050405020304" pitchFamily="18" charset="0"/>
                <a:ea typeface="楷体" panose="02010609060101010101" pitchFamily="49" charset="-122"/>
                <a:cs typeface="Times New Roman" panose="02020603050405020304" pitchFamily="18" charset="0"/>
              </a:rPr>
              <a:t>以上</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来源</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baseline="300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 </a:t>
            </a:r>
            <a:endParaRPr lang="en-US" altLang="zh-CN" sz="3200" baseline="300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0" name="文本框 19"/>
          <p:cNvSpPr txBox="1"/>
          <p:nvPr>
            <p:custDataLst>
              <p:tags r:id="rId14"/>
            </p:custDataLst>
          </p:nvPr>
        </p:nvSpPr>
        <p:spPr>
          <a:xfrm>
            <a:off x="-1" y="5226903"/>
            <a:ext cx="12192000" cy="1077218"/>
          </a:xfrm>
          <a:custGeom>
            <a:avLst/>
            <a:gdLst>
              <a:gd name="connsiteX0" fmla="*/ 0 w 12192000"/>
              <a:gd name="connsiteY0" fmla="*/ 0 h 1077218"/>
              <a:gd name="connsiteX1" fmla="*/ 555413 w 12192000"/>
              <a:gd name="connsiteY1" fmla="*/ 0 h 1077218"/>
              <a:gd name="connsiteX2" fmla="*/ 866987 w 12192000"/>
              <a:gd name="connsiteY2" fmla="*/ 0 h 1077218"/>
              <a:gd name="connsiteX3" fmla="*/ 1666240 w 12192000"/>
              <a:gd name="connsiteY3" fmla="*/ 0 h 1077218"/>
              <a:gd name="connsiteX4" fmla="*/ 2587413 w 12192000"/>
              <a:gd name="connsiteY4" fmla="*/ 0 h 1077218"/>
              <a:gd name="connsiteX5" fmla="*/ 3142827 w 12192000"/>
              <a:gd name="connsiteY5" fmla="*/ 0 h 1077218"/>
              <a:gd name="connsiteX6" fmla="*/ 3942080 w 12192000"/>
              <a:gd name="connsiteY6" fmla="*/ 0 h 1077218"/>
              <a:gd name="connsiteX7" fmla="*/ 4375573 w 12192000"/>
              <a:gd name="connsiteY7" fmla="*/ 0 h 1077218"/>
              <a:gd name="connsiteX8" fmla="*/ 5174827 w 12192000"/>
              <a:gd name="connsiteY8" fmla="*/ 0 h 1077218"/>
              <a:gd name="connsiteX9" fmla="*/ 5974080 w 12192000"/>
              <a:gd name="connsiteY9" fmla="*/ 0 h 1077218"/>
              <a:gd name="connsiteX10" fmla="*/ 6651413 w 12192000"/>
              <a:gd name="connsiteY10" fmla="*/ 0 h 1077218"/>
              <a:gd name="connsiteX11" fmla="*/ 7450667 w 12192000"/>
              <a:gd name="connsiteY11" fmla="*/ 0 h 1077218"/>
              <a:gd name="connsiteX12" fmla="*/ 8006080 w 12192000"/>
              <a:gd name="connsiteY12" fmla="*/ 0 h 1077218"/>
              <a:gd name="connsiteX13" fmla="*/ 8317653 w 12192000"/>
              <a:gd name="connsiteY13" fmla="*/ 0 h 1077218"/>
              <a:gd name="connsiteX14" fmla="*/ 8751147 w 12192000"/>
              <a:gd name="connsiteY14" fmla="*/ 0 h 1077218"/>
              <a:gd name="connsiteX15" fmla="*/ 9428480 w 12192000"/>
              <a:gd name="connsiteY15" fmla="*/ 0 h 1077218"/>
              <a:gd name="connsiteX16" fmla="*/ 9740053 w 12192000"/>
              <a:gd name="connsiteY16" fmla="*/ 0 h 1077218"/>
              <a:gd name="connsiteX17" fmla="*/ 10051627 w 12192000"/>
              <a:gd name="connsiteY17" fmla="*/ 0 h 1077218"/>
              <a:gd name="connsiteX18" fmla="*/ 10972800 w 12192000"/>
              <a:gd name="connsiteY18" fmla="*/ 0 h 1077218"/>
              <a:gd name="connsiteX19" fmla="*/ 12192000 w 12192000"/>
              <a:gd name="connsiteY19" fmla="*/ 0 h 1077218"/>
              <a:gd name="connsiteX20" fmla="*/ 12192000 w 12192000"/>
              <a:gd name="connsiteY20" fmla="*/ 549381 h 1077218"/>
              <a:gd name="connsiteX21" fmla="*/ 12192000 w 12192000"/>
              <a:gd name="connsiteY21" fmla="*/ 1077218 h 1077218"/>
              <a:gd name="connsiteX22" fmla="*/ 11880427 w 12192000"/>
              <a:gd name="connsiteY22" fmla="*/ 1077218 h 1077218"/>
              <a:gd name="connsiteX23" fmla="*/ 11568853 w 12192000"/>
              <a:gd name="connsiteY23" fmla="*/ 1077218 h 1077218"/>
              <a:gd name="connsiteX24" fmla="*/ 11135360 w 12192000"/>
              <a:gd name="connsiteY24" fmla="*/ 1077218 h 1077218"/>
              <a:gd name="connsiteX25" fmla="*/ 10701867 w 12192000"/>
              <a:gd name="connsiteY25" fmla="*/ 1077218 h 1077218"/>
              <a:gd name="connsiteX26" fmla="*/ 10268373 w 12192000"/>
              <a:gd name="connsiteY26" fmla="*/ 1077218 h 1077218"/>
              <a:gd name="connsiteX27" fmla="*/ 9956800 w 12192000"/>
              <a:gd name="connsiteY27" fmla="*/ 1077218 h 1077218"/>
              <a:gd name="connsiteX28" fmla="*/ 9279467 w 12192000"/>
              <a:gd name="connsiteY28" fmla="*/ 1077218 h 1077218"/>
              <a:gd name="connsiteX29" fmla="*/ 8602133 w 12192000"/>
              <a:gd name="connsiteY29" fmla="*/ 1077218 h 1077218"/>
              <a:gd name="connsiteX30" fmla="*/ 8168640 w 12192000"/>
              <a:gd name="connsiteY30" fmla="*/ 1077218 h 1077218"/>
              <a:gd name="connsiteX31" fmla="*/ 7857067 w 12192000"/>
              <a:gd name="connsiteY31" fmla="*/ 1077218 h 1077218"/>
              <a:gd name="connsiteX32" fmla="*/ 7301653 w 12192000"/>
              <a:gd name="connsiteY32" fmla="*/ 1077218 h 1077218"/>
              <a:gd name="connsiteX33" fmla="*/ 6990080 w 12192000"/>
              <a:gd name="connsiteY33" fmla="*/ 1077218 h 1077218"/>
              <a:gd name="connsiteX34" fmla="*/ 6556587 w 12192000"/>
              <a:gd name="connsiteY34" fmla="*/ 1077218 h 1077218"/>
              <a:gd name="connsiteX35" fmla="*/ 6245013 w 12192000"/>
              <a:gd name="connsiteY35" fmla="*/ 1077218 h 1077218"/>
              <a:gd name="connsiteX36" fmla="*/ 5567680 w 12192000"/>
              <a:gd name="connsiteY36" fmla="*/ 1077218 h 1077218"/>
              <a:gd name="connsiteX37" fmla="*/ 4768427 w 12192000"/>
              <a:gd name="connsiteY37" fmla="*/ 1077218 h 1077218"/>
              <a:gd name="connsiteX38" fmla="*/ 4213013 w 12192000"/>
              <a:gd name="connsiteY38" fmla="*/ 1077218 h 1077218"/>
              <a:gd name="connsiteX39" fmla="*/ 3657600 w 12192000"/>
              <a:gd name="connsiteY39" fmla="*/ 1077218 h 1077218"/>
              <a:gd name="connsiteX40" fmla="*/ 2858347 w 12192000"/>
              <a:gd name="connsiteY40" fmla="*/ 1077218 h 1077218"/>
              <a:gd name="connsiteX41" fmla="*/ 2059093 w 12192000"/>
              <a:gd name="connsiteY41" fmla="*/ 1077218 h 1077218"/>
              <a:gd name="connsiteX42" fmla="*/ 1381760 w 12192000"/>
              <a:gd name="connsiteY42" fmla="*/ 1077218 h 1077218"/>
              <a:gd name="connsiteX43" fmla="*/ 948267 w 12192000"/>
              <a:gd name="connsiteY43" fmla="*/ 1077218 h 1077218"/>
              <a:gd name="connsiteX44" fmla="*/ 0 w 12192000"/>
              <a:gd name="connsiteY44" fmla="*/ 1077218 h 1077218"/>
              <a:gd name="connsiteX45" fmla="*/ 0 w 12192000"/>
              <a:gd name="connsiteY45" fmla="*/ 549381 h 1077218"/>
              <a:gd name="connsiteX46" fmla="*/ 0 w 12192000"/>
              <a:gd name="connsiteY46"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192000" h="1077218" fill="none" extrusionOk="0">
                <a:moveTo>
                  <a:pt x="0" y="0"/>
                </a:moveTo>
                <a:cubicBezTo>
                  <a:pt x="257188" y="24495"/>
                  <a:pt x="370689" y="-16570"/>
                  <a:pt x="555413" y="0"/>
                </a:cubicBezTo>
                <a:cubicBezTo>
                  <a:pt x="740137" y="16570"/>
                  <a:pt x="753229" y="15365"/>
                  <a:pt x="866987" y="0"/>
                </a:cubicBezTo>
                <a:cubicBezTo>
                  <a:pt x="980745" y="-15365"/>
                  <a:pt x="1440698" y="-11748"/>
                  <a:pt x="1666240" y="0"/>
                </a:cubicBezTo>
                <a:cubicBezTo>
                  <a:pt x="1891782" y="11748"/>
                  <a:pt x="2264852" y="-29261"/>
                  <a:pt x="2587413" y="0"/>
                </a:cubicBezTo>
                <a:cubicBezTo>
                  <a:pt x="2909974" y="29261"/>
                  <a:pt x="2867522" y="-10891"/>
                  <a:pt x="3142827" y="0"/>
                </a:cubicBezTo>
                <a:cubicBezTo>
                  <a:pt x="3418132" y="10891"/>
                  <a:pt x="3629031" y="4597"/>
                  <a:pt x="3942080" y="0"/>
                </a:cubicBezTo>
                <a:cubicBezTo>
                  <a:pt x="4255129" y="-4597"/>
                  <a:pt x="4176618" y="8162"/>
                  <a:pt x="4375573" y="0"/>
                </a:cubicBezTo>
                <a:cubicBezTo>
                  <a:pt x="4574528" y="-8162"/>
                  <a:pt x="4844670" y="11116"/>
                  <a:pt x="5174827" y="0"/>
                </a:cubicBezTo>
                <a:cubicBezTo>
                  <a:pt x="5504984" y="-11116"/>
                  <a:pt x="5601114" y="-32503"/>
                  <a:pt x="5974080" y="0"/>
                </a:cubicBezTo>
                <a:cubicBezTo>
                  <a:pt x="6347046" y="32503"/>
                  <a:pt x="6488121" y="16087"/>
                  <a:pt x="6651413" y="0"/>
                </a:cubicBezTo>
                <a:cubicBezTo>
                  <a:pt x="6814705" y="-16087"/>
                  <a:pt x="7225609" y="-18001"/>
                  <a:pt x="7450667" y="0"/>
                </a:cubicBezTo>
                <a:cubicBezTo>
                  <a:pt x="7675725" y="18001"/>
                  <a:pt x="7782245" y="6872"/>
                  <a:pt x="8006080" y="0"/>
                </a:cubicBezTo>
                <a:cubicBezTo>
                  <a:pt x="8229915" y="-6872"/>
                  <a:pt x="8202049" y="-165"/>
                  <a:pt x="8317653" y="0"/>
                </a:cubicBezTo>
                <a:cubicBezTo>
                  <a:pt x="8433257" y="165"/>
                  <a:pt x="8613481" y="-8427"/>
                  <a:pt x="8751147" y="0"/>
                </a:cubicBezTo>
                <a:cubicBezTo>
                  <a:pt x="8888813" y="8427"/>
                  <a:pt x="9261349" y="-32628"/>
                  <a:pt x="9428480" y="0"/>
                </a:cubicBezTo>
                <a:cubicBezTo>
                  <a:pt x="9595611" y="32628"/>
                  <a:pt x="9614650" y="-1237"/>
                  <a:pt x="9740053" y="0"/>
                </a:cubicBezTo>
                <a:cubicBezTo>
                  <a:pt x="9865456" y="1237"/>
                  <a:pt x="9959620" y="-4623"/>
                  <a:pt x="10051627" y="0"/>
                </a:cubicBezTo>
                <a:cubicBezTo>
                  <a:pt x="10143634" y="4623"/>
                  <a:pt x="10670874" y="9669"/>
                  <a:pt x="10972800" y="0"/>
                </a:cubicBezTo>
                <a:cubicBezTo>
                  <a:pt x="11274726" y="-9669"/>
                  <a:pt x="11732365" y="-11322"/>
                  <a:pt x="12192000" y="0"/>
                </a:cubicBezTo>
                <a:cubicBezTo>
                  <a:pt x="12213856" y="260422"/>
                  <a:pt x="12166068" y="384979"/>
                  <a:pt x="12192000" y="549381"/>
                </a:cubicBezTo>
                <a:cubicBezTo>
                  <a:pt x="12217932" y="713783"/>
                  <a:pt x="12191698" y="848675"/>
                  <a:pt x="12192000" y="1077218"/>
                </a:cubicBezTo>
                <a:cubicBezTo>
                  <a:pt x="12038323" y="1083950"/>
                  <a:pt x="11971108" y="1089470"/>
                  <a:pt x="11880427" y="1077218"/>
                </a:cubicBezTo>
                <a:cubicBezTo>
                  <a:pt x="11789746" y="1064966"/>
                  <a:pt x="11704945" y="1068016"/>
                  <a:pt x="11568853" y="1077218"/>
                </a:cubicBezTo>
                <a:cubicBezTo>
                  <a:pt x="11432761" y="1086420"/>
                  <a:pt x="11282543" y="1097824"/>
                  <a:pt x="11135360" y="1077218"/>
                </a:cubicBezTo>
                <a:cubicBezTo>
                  <a:pt x="10988177" y="1056612"/>
                  <a:pt x="10834904" y="1072379"/>
                  <a:pt x="10701867" y="1077218"/>
                </a:cubicBezTo>
                <a:cubicBezTo>
                  <a:pt x="10568830" y="1082057"/>
                  <a:pt x="10399139" y="1078369"/>
                  <a:pt x="10268373" y="1077218"/>
                </a:cubicBezTo>
                <a:cubicBezTo>
                  <a:pt x="10137607" y="1076067"/>
                  <a:pt x="10059580" y="1065862"/>
                  <a:pt x="9956800" y="1077218"/>
                </a:cubicBezTo>
                <a:cubicBezTo>
                  <a:pt x="9854020" y="1088574"/>
                  <a:pt x="9517217" y="1076231"/>
                  <a:pt x="9279467" y="1077218"/>
                </a:cubicBezTo>
                <a:cubicBezTo>
                  <a:pt x="9041717" y="1078205"/>
                  <a:pt x="8829556" y="1071214"/>
                  <a:pt x="8602133" y="1077218"/>
                </a:cubicBezTo>
                <a:cubicBezTo>
                  <a:pt x="8374710" y="1083222"/>
                  <a:pt x="8272213" y="1075190"/>
                  <a:pt x="8168640" y="1077218"/>
                </a:cubicBezTo>
                <a:cubicBezTo>
                  <a:pt x="8065067" y="1079246"/>
                  <a:pt x="7966646" y="1085948"/>
                  <a:pt x="7857067" y="1077218"/>
                </a:cubicBezTo>
                <a:cubicBezTo>
                  <a:pt x="7747488" y="1068488"/>
                  <a:pt x="7504224" y="1063098"/>
                  <a:pt x="7301653" y="1077218"/>
                </a:cubicBezTo>
                <a:cubicBezTo>
                  <a:pt x="7099082" y="1091338"/>
                  <a:pt x="7094601" y="1086004"/>
                  <a:pt x="6990080" y="1077218"/>
                </a:cubicBezTo>
                <a:cubicBezTo>
                  <a:pt x="6885559" y="1068432"/>
                  <a:pt x="6755668" y="1064212"/>
                  <a:pt x="6556587" y="1077218"/>
                </a:cubicBezTo>
                <a:cubicBezTo>
                  <a:pt x="6357506" y="1090224"/>
                  <a:pt x="6364745" y="1079789"/>
                  <a:pt x="6245013" y="1077218"/>
                </a:cubicBezTo>
                <a:cubicBezTo>
                  <a:pt x="6125281" y="1074647"/>
                  <a:pt x="5846186" y="1055939"/>
                  <a:pt x="5567680" y="1077218"/>
                </a:cubicBezTo>
                <a:cubicBezTo>
                  <a:pt x="5289174" y="1098497"/>
                  <a:pt x="5126891" y="1048038"/>
                  <a:pt x="4768427" y="1077218"/>
                </a:cubicBezTo>
                <a:cubicBezTo>
                  <a:pt x="4409963" y="1106398"/>
                  <a:pt x="4369094" y="1055241"/>
                  <a:pt x="4213013" y="1077218"/>
                </a:cubicBezTo>
                <a:cubicBezTo>
                  <a:pt x="4056932" y="1099195"/>
                  <a:pt x="3877490" y="1051002"/>
                  <a:pt x="3657600" y="1077218"/>
                </a:cubicBezTo>
                <a:cubicBezTo>
                  <a:pt x="3437710" y="1103434"/>
                  <a:pt x="3237642" y="1097969"/>
                  <a:pt x="2858347" y="1077218"/>
                </a:cubicBezTo>
                <a:cubicBezTo>
                  <a:pt x="2479052" y="1056467"/>
                  <a:pt x="2277638" y="1111309"/>
                  <a:pt x="2059093" y="1077218"/>
                </a:cubicBezTo>
                <a:cubicBezTo>
                  <a:pt x="1840548" y="1043127"/>
                  <a:pt x="1634312" y="1075275"/>
                  <a:pt x="1381760" y="1077218"/>
                </a:cubicBezTo>
                <a:cubicBezTo>
                  <a:pt x="1129208" y="1079161"/>
                  <a:pt x="1054292" y="1083667"/>
                  <a:pt x="948267" y="1077218"/>
                </a:cubicBezTo>
                <a:cubicBezTo>
                  <a:pt x="842242" y="1070769"/>
                  <a:pt x="393125" y="1122638"/>
                  <a:pt x="0" y="1077218"/>
                </a:cubicBezTo>
                <a:cubicBezTo>
                  <a:pt x="251" y="893897"/>
                  <a:pt x="-9688" y="807440"/>
                  <a:pt x="0" y="549381"/>
                </a:cubicBezTo>
                <a:cubicBezTo>
                  <a:pt x="9688" y="291322"/>
                  <a:pt x="24614" y="239999"/>
                  <a:pt x="0" y="0"/>
                </a:cubicBezTo>
                <a:close/>
              </a:path>
              <a:path w="12192000" h="1077218" stroke="0" extrusionOk="0">
                <a:moveTo>
                  <a:pt x="0" y="0"/>
                </a:moveTo>
                <a:cubicBezTo>
                  <a:pt x="314166" y="4326"/>
                  <a:pt x="459081" y="8027"/>
                  <a:pt x="677333" y="0"/>
                </a:cubicBezTo>
                <a:cubicBezTo>
                  <a:pt x="895585" y="-8027"/>
                  <a:pt x="847484" y="13721"/>
                  <a:pt x="988907" y="0"/>
                </a:cubicBezTo>
                <a:cubicBezTo>
                  <a:pt x="1130330" y="-13721"/>
                  <a:pt x="1464071" y="-26399"/>
                  <a:pt x="1788160" y="0"/>
                </a:cubicBezTo>
                <a:cubicBezTo>
                  <a:pt x="2112249" y="26399"/>
                  <a:pt x="2341580" y="14351"/>
                  <a:pt x="2587413" y="0"/>
                </a:cubicBezTo>
                <a:cubicBezTo>
                  <a:pt x="2833246" y="-14351"/>
                  <a:pt x="3054995" y="32711"/>
                  <a:pt x="3508587" y="0"/>
                </a:cubicBezTo>
                <a:cubicBezTo>
                  <a:pt x="3962179" y="-32711"/>
                  <a:pt x="3814223" y="-3391"/>
                  <a:pt x="4064000" y="0"/>
                </a:cubicBezTo>
                <a:cubicBezTo>
                  <a:pt x="4313777" y="3391"/>
                  <a:pt x="4358091" y="16203"/>
                  <a:pt x="4497493" y="0"/>
                </a:cubicBezTo>
                <a:cubicBezTo>
                  <a:pt x="4636895" y="-16203"/>
                  <a:pt x="4906648" y="-6234"/>
                  <a:pt x="5052907" y="0"/>
                </a:cubicBezTo>
                <a:cubicBezTo>
                  <a:pt x="5199166" y="6234"/>
                  <a:pt x="5271791" y="1290"/>
                  <a:pt x="5486400" y="0"/>
                </a:cubicBezTo>
                <a:cubicBezTo>
                  <a:pt x="5701009" y="-1290"/>
                  <a:pt x="6192240" y="-34237"/>
                  <a:pt x="6407573" y="0"/>
                </a:cubicBezTo>
                <a:cubicBezTo>
                  <a:pt x="6622906" y="34237"/>
                  <a:pt x="6631601" y="-13245"/>
                  <a:pt x="6719147" y="0"/>
                </a:cubicBezTo>
                <a:cubicBezTo>
                  <a:pt x="6806693" y="13245"/>
                  <a:pt x="7045771" y="7245"/>
                  <a:pt x="7152640" y="0"/>
                </a:cubicBezTo>
                <a:cubicBezTo>
                  <a:pt x="7259509" y="-7245"/>
                  <a:pt x="7323984" y="13098"/>
                  <a:pt x="7464213" y="0"/>
                </a:cubicBezTo>
                <a:cubicBezTo>
                  <a:pt x="7604442" y="-13098"/>
                  <a:pt x="7805369" y="-8906"/>
                  <a:pt x="8019627" y="0"/>
                </a:cubicBezTo>
                <a:cubicBezTo>
                  <a:pt x="8233885" y="8906"/>
                  <a:pt x="8527294" y="-43183"/>
                  <a:pt x="8940800" y="0"/>
                </a:cubicBezTo>
                <a:cubicBezTo>
                  <a:pt x="9354306" y="43183"/>
                  <a:pt x="9419600" y="42575"/>
                  <a:pt x="9861973" y="0"/>
                </a:cubicBezTo>
                <a:cubicBezTo>
                  <a:pt x="10304346" y="-42575"/>
                  <a:pt x="10366800" y="-26691"/>
                  <a:pt x="10539307" y="0"/>
                </a:cubicBezTo>
                <a:cubicBezTo>
                  <a:pt x="10711814" y="26691"/>
                  <a:pt x="10843209" y="26239"/>
                  <a:pt x="11094720" y="0"/>
                </a:cubicBezTo>
                <a:cubicBezTo>
                  <a:pt x="11346231" y="-26239"/>
                  <a:pt x="11268557" y="-13706"/>
                  <a:pt x="11406293" y="0"/>
                </a:cubicBezTo>
                <a:cubicBezTo>
                  <a:pt x="11544029" y="13706"/>
                  <a:pt x="11998618" y="-15269"/>
                  <a:pt x="12192000" y="0"/>
                </a:cubicBezTo>
                <a:cubicBezTo>
                  <a:pt x="12192754" y="146996"/>
                  <a:pt x="12184915" y="426346"/>
                  <a:pt x="12192000" y="549381"/>
                </a:cubicBezTo>
                <a:cubicBezTo>
                  <a:pt x="12199085" y="672416"/>
                  <a:pt x="12175417" y="887769"/>
                  <a:pt x="12192000" y="1077218"/>
                </a:cubicBezTo>
                <a:cubicBezTo>
                  <a:pt x="12095530" y="1064244"/>
                  <a:pt x="11882475" y="1088363"/>
                  <a:pt x="11758507" y="1077218"/>
                </a:cubicBezTo>
                <a:cubicBezTo>
                  <a:pt x="11634539" y="1066073"/>
                  <a:pt x="11456105" y="1070811"/>
                  <a:pt x="11203093" y="1077218"/>
                </a:cubicBezTo>
                <a:cubicBezTo>
                  <a:pt x="10950081" y="1083625"/>
                  <a:pt x="10795686" y="1104634"/>
                  <a:pt x="10525760" y="1077218"/>
                </a:cubicBezTo>
                <a:cubicBezTo>
                  <a:pt x="10255834" y="1049802"/>
                  <a:pt x="9986225" y="1088751"/>
                  <a:pt x="9726507" y="1077218"/>
                </a:cubicBezTo>
                <a:cubicBezTo>
                  <a:pt x="9466789" y="1065685"/>
                  <a:pt x="9197653" y="1062186"/>
                  <a:pt x="8927253" y="1077218"/>
                </a:cubicBezTo>
                <a:cubicBezTo>
                  <a:pt x="8656853" y="1092250"/>
                  <a:pt x="8313420" y="1100199"/>
                  <a:pt x="8128000" y="1077218"/>
                </a:cubicBezTo>
                <a:cubicBezTo>
                  <a:pt x="7942580" y="1054237"/>
                  <a:pt x="7947225" y="1087755"/>
                  <a:pt x="7816427" y="1077218"/>
                </a:cubicBezTo>
                <a:cubicBezTo>
                  <a:pt x="7685629" y="1066681"/>
                  <a:pt x="7567249" y="1091933"/>
                  <a:pt x="7504853" y="1077218"/>
                </a:cubicBezTo>
                <a:cubicBezTo>
                  <a:pt x="7442457" y="1062503"/>
                  <a:pt x="7271229" y="1097846"/>
                  <a:pt x="7071360" y="1077218"/>
                </a:cubicBezTo>
                <a:cubicBezTo>
                  <a:pt x="6871491" y="1056590"/>
                  <a:pt x="6634044" y="1043791"/>
                  <a:pt x="6272107" y="1077218"/>
                </a:cubicBezTo>
                <a:cubicBezTo>
                  <a:pt x="5910170" y="1110645"/>
                  <a:pt x="6054687" y="1080386"/>
                  <a:pt x="5838613" y="1077218"/>
                </a:cubicBezTo>
                <a:cubicBezTo>
                  <a:pt x="5622539" y="1074050"/>
                  <a:pt x="5318486" y="1059785"/>
                  <a:pt x="5039360" y="1077218"/>
                </a:cubicBezTo>
                <a:cubicBezTo>
                  <a:pt x="4760234" y="1094651"/>
                  <a:pt x="4513853" y="1074524"/>
                  <a:pt x="4118187" y="1077218"/>
                </a:cubicBezTo>
                <a:cubicBezTo>
                  <a:pt x="3722521" y="1079912"/>
                  <a:pt x="3651983" y="1078536"/>
                  <a:pt x="3318933" y="1077218"/>
                </a:cubicBezTo>
                <a:cubicBezTo>
                  <a:pt x="2985883" y="1075900"/>
                  <a:pt x="2889646" y="1108870"/>
                  <a:pt x="2641600" y="1077218"/>
                </a:cubicBezTo>
                <a:cubicBezTo>
                  <a:pt x="2393554" y="1045566"/>
                  <a:pt x="2199299" y="1076813"/>
                  <a:pt x="1842347" y="1077218"/>
                </a:cubicBezTo>
                <a:cubicBezTo>
                  <a:pt x="1485395" y="1077623"/>
                  <a:pt x="1632818" y="1087078"/>
                  <a:pt x="1530773" y="1077218"/>
                </a:cubicBezTo>
                <a:cubicBezTo>
                  <a:pt x="1428728" y="1067358"/>
                  <a:pt x="1059093" y="1098963"/>
                  <a:pt x="853440" y="1077218"/>
                </a:cubicBezTo>
                <a:cubicBezTo>
                  <a:pt x="647787" y="1055473"/>
                  <a:pt x="229477" y="1065532"/>
                  <a:pt x="0" y="1077218"/>
                </a:cubicBezTo>
                <a:cubicBezTo>
                  <a:pt x="-10004" y="963417"/>
                  <a:pt x="-5444" y="777346"/>
                  <a:pt x="0" y="549381"/>
                </a:cubicBezTo>
                <a:cubicBezTo>
                  <a:pt x="5444" y="321416"/>
                  <a:pt x="-6937" y="227999"/>
                  <a:pt x="0" y="0"/>
                </a:cubicBezTo>
                <a:close/>
              </a:path>
            </a:pathLst>
          </a:custGeom>
          <a:solidFill>
            <a:srgbClr val="FFEFD2"/>
          </a:solidFill>
          <a:ln w="12700">
            <a:solidFill>
              <a:srgbClr val="00B050"/>
            </a:solidFill>
          </a:ln>
        </p:spPr>
        <p:txBody>
          <a:bodyPr wrap="square" rtlCol="0" anchor="t">
            <a:spAutoFit/>
          </a:bodyPr>
          <a:lstStyle/>
          <a:p>
            <a:pPr>
              <a:buClr>
                <a:srgbClr val="00007D"/>
              </a:buClr>
              <a:buSzPct val="75000"/>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单位体积细胞外液中</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Na</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Cl</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微粒数</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远多于蛋白质，在含较多蛋白质的血浆中也是如此，故细胞外液渗透压主要来源于</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Na</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Cl</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22" name="文本框 21"/>
          <p:cNvSpPr txBox="1"/>
          <p:nvPr>
            <p:custDataLst>
              <p:tags r:id="rId15"/>
            </p:custDataLst>
          </p:nvPr>
        </p:nvSpPr>
        <p:spPr>
          <a:xfrm>
            <a:off x="2438698" y="6316002"/>
            <a:ext cx="5590701" cy="523220"/>
          </a:xfrm>
          <a:prstGeom prst="rect">
            <a:avLst/>
          </a:prstGeom>
          <a:solidFill>
            <a:srgbClr val="008000"/>
          </a:solidFill>
        </p:spPr>
        <p:txBody>
          <a:bodyPr wrap="square">
            <a:spAutoFit/>
          </a:bodyPr>
          <a:lstStyle/>
          <a:p>
            <a:r>
              <a:rPr lang="zh-CN" altLang="en-US" sz="2800" b="1">
                <a:solidFill>
                  <a:schemeClr val="bg1"/>
                </a:solidFill>
                <a:latin typeface="微软雅黑" panose="020B0503020204020204" pitchFamily="34" charset="-122"/>
                <a:ea typeface="微软雅黑" panose="020B0503020204020204" pitchFamily="34" charset="-122"/>
              </a:rPr>
              <a:t>细胞内液渗透压主要来源于钾离子</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16"/>
            </p:custDataLst>
          </p:nvPr>
        </p:nvSpPr>
        <p:spPr>
          <a:xfrm>
            <a:off x="4372099" y="3903721"/>
            <a:ext cx="1723900" cy="584775"/>
          </a:xfrm>
          <a:prstGeom prst="rect">
            <a:avLst/>
          </a:prstGeom>
          <a:noFill/>
        </p:spPr>
        <p:txBody>
          <a:bodyPr wrap="square">
            <a:spAutoFit/>
          </a:bodyPr>
          <a:lstStyle/>
          <a:p>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无机盐</a:t>
            </a:r>
            <a:endParaRPr lang="zh-CN" altLang="en-US" sz="3200"/>
          </a:p>
        </p:txBody>
      </p:sp>
      <p:sp>
        <p:nvSpPr>
          <p:cNvPr id="17" name="文本框 16"/>
          <p:cNvSpPr txBox="1"/>
          <p:nvPr>
            <p:custDataLst>
              <p:tags r:id="rId17"/>
            </p:custDataLst>
          </p:nvPr>
        </p:nvSpPr>
        <p:spPr>
          <a:xfrm>
            <a:off x="6393210" y="3903720"/>
            <a:ext cx="1577051" cy="584775"/>
          </a:xfrm>
          <a:prstGeom prst="rect">
            <a:avLst/>
          </a:prstGeom>
          <a:noFill/>
        </p:spPr>
        <p:txBody>
          <a:bodyPr wrap="square">
            <a:spAutoFit/>
          </a:bodyPr>
          <a:lstStyle/>
          <a:p>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蛋白质</a:t>
            </a:r>
            <a:endParaRPr lang="zh-CN" altLang="en-US" sz="3200"/>
          </a:p>
        </p:txBody>
      </p:sp>
      <p:sp>
        <p:nvSpPr>
          <p:cNvPr id="23" name="文本框 22"/>
          <p:cNvSpPr txBox="1"/>
          <p:nvPr>
            <p:custDataLst>
              <p:tags r:id="rId18"/>
            </p:custDataLst>
          </p:nvPr>
        </p:nvSpPr>
        <p:spPr>
          <a:xfrm>
            <a:off x="6358486" y="4531805"/>
            <a:ext cx="2016889" cy="584775"/>
          </a:xfrm>
          <a:prstGeom prst="rect">
            <a:avLst/>
          </a:prstGeom>
          <a:noFill/>
        </p:spPr>
        <p:txBody>
          <a:bodyPr wrap="square">
            <a:spAutoFit/>
          </a:bodyPr>
          <a:lstStyle/>
          <a:p>
            <a:r>
              <a:rPr lang="en-US" altLang="zh-CN"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Na</a:t>
            </a:r>
            <a:r>
              <a:rPr lang="en-US" altLang="zh-CN" sz="3200" baseline="300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和</a:t>
            </a:r>
            <a:r>
              <a:rPr lang="en-US" altLang="zh-CN"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Cl</a:t>
            </a:r>
            <a:r>
              <a:rPr lang="en-US" altLang="zh-CN" sz="3200" baseline="300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p>
        </p:txBody>
      </p:sp>
      <p:sp>
        <p:nvSpPr>
          <p:cNvPr id="4" name="文本框 23"/>
          <p:cNvSpPr txBox="1">
            <a:spLocks noChangeArrowheads="1"/>
          </p:cNvSpPr>
          <p:nvPr>
            <p:custDataLst>
              <p:tags r:id="rId19"/>
            </p:custDataLst>
          </p:nvPr>
        </p:nvSpPr>
        <p:spPr bwMode="auto">
          <a:xfrm>
            <a:off x="0" y="0"/>
            <a:ext cx="6095999" cy="584775"/>
          </a:xfrm>
          <a:custGeom>
            <a:avLst/>
            <a:gdLst>
              <a:gd name="connsiteX0" fmla="*/ 0 w 6095999"/>
              <a:gd name="connsiteY0" fmla="*/ 0 h 584775"/>
              <a:gd name="connsiteX1" fmla="*/ 493222 w 6095999"/>
              <a:gd name="connsiteY1" fmla="*/ 0 h 584775"/>
              <a:gd name="connsiteX2" fmla="*/ 1108363 w 6095999"/>
              <a:gd name="connsiteY2" fmla="*/ 0 h 584775"/>
              <a:gd name="connsiteX3" fmla="*/ 1784465 w 6095999"/>
              <a:gd name="connsiteY3" fmla="*/ 0 h 584775"/>
              <a:gd name="connsiteX4" fmla="*/ 2277687 w 6095999"/>
              <a:gd name="connsiteY4" fmla="*/ 0 h 584775"/>
              <a:gd name="connsiteX5" fmla="*/ 2648989 w 6095999"/>
              <a:gd name="connsiteY5" fmla="*/ 0 h 584775"/>
              <a:gd name="connsiteX6" fmla="*/ 3020290 w 6095999"/>
              <a:gd name="connsiteY6" fmla="*/ 0 h 584775"/>
              <a:gd name="connsiteX7" fmla="*/ 3696392 w 6095999"/>
              <a:gd name="connsiteY7" fmla="*/ 0 h 584775"/>
              <a:gd name="connsiteX8" fmla="*/ 4128654 w 6095999"/>
              <a:gd name="connsiteY8" fmla="*/ 0 h 584775"/>
              <a:gd name="connsiteX9" fmla="*/ 4682836 w 6095999"/>
              <a:gd name="connsiteY9" fmla="*/ 0 h 584775"/>
              <a:gd name="connsiteX10" fmla="*/ 5358937 w 6095999"/>
              <a:gd name="connsiteY10" fmla="*/ 0 h 584775"/>
              <a:gd name="connsiteX11" fmla="*/ 6095999 w 6095999"/>
              <a:gd name="connsiteY11" fmla="*/ 0 h 584775"/>
              <a:gd name="connsiteX12" fmla="*/ 6095999 w 6095999"/>
              <a:gd name="connsiteY12" fmla="*/ 584775 h 584775"/>
              <a:gd name="connsiteX13" fmla="*/ 5602777 w 6095999"/>
              <a:gd name="connsiteY13" fmla="*/ 584775 h 584775"/>
              <a:gd name="connsiteX14" fmla="*/ 5170516 w 6095999"/>
              <a:gd name="connsiteY14" fmla="*/ 584775 h 584775"/>
              <a:gd name="connsiteX15" fmla="*/ 4616334 w 6095999"/>
              <a:gd name="connsiteY15" fmla="*/ 584775 h 584775"/>
              <a:gd name="connsiteX16" fmla="*/ 4184072 w 6095999"/>
              <a:gd name="connsiteY16" fmla="*/ 584775 h 584775"/>
              <a:gd name="connsiteX17" fmla="*/ 3812770 w 6095999"/>
              <a:gd name="connsiteY17" fmla="*/ 584775 h 584775"/>
              <a:gd name="connsiteX18" fmla="*/ 3136669 w 6095999"/>
              <a:gd name="connsiteY18" fmla="*/ 584775 h 584775"/>
              <a:gd name="connsiteX19" fmla="*/ 2765367 w 6095999"/>
              <a:gd name="connsiteY19" fmla="*/ 584775 h 584775"/>
              <a:gd name="connsiteX20" fmla="*/ 2089265 w 6095999"/>
              <a:gd name="connsiteY20" fmla="*/ 584775 h 584775"/>
              <a:gd name="connsiteX21" fmla="*/ 1535083 w 6095999"/>
              <a:gd name="connsiteY21" fmla="*/ 584775 h 584775"/>
              <a:gd name="connsiteX22" fmla="*/ 919942 w 6095999"/>
              <a:gd name="connsiteY22" fmla="*/ 584775 h 584775"/>
              <a:gd name="connsiteX23" fmla="*/ 0 w 6095999"/>
              <a:gd name="connsiteY23" fmla="*/ 584775 h 584775"/>
              <a:gd name="connsiteX24" fmla="*/ 0 w 6095999"/>
              <a:gd name="connsiteY2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95999" h="584775" extrusionOk="0">
                <a:moveTo>
                  <a:pt x="0" y="0"/>
                </a:moveTo>
                <a:cubicBezTo>
                  <a:pt x="116424" y="-5239"/>
                  <a:pt x="258850" y="55155"/>
                  <a:pt x="493222" y="0"/>
                </a:cubicBezTo>
                <a:cubicBezTo>
                  <a:pt x="727594" y="-55155"/>
                  <a:pt x="936777" y="48203"/>
                  <a:pt x="1108363" y="0"/>
                </a:cubicBezTo>
                <a:cubicBezTo>
                  <a:pt x="1279949" y="-48203"/>
                  <a:pt x="1509716" y="53926"/>
                  <a:pt x="1784465" y="0"/>
                </a:cubicBezTo>
                <a:cubicBezTo>
                  <a:pt x="2059214" y="-53926"/>
                  <a:pt x="2051307" y="38447"/>
                  <a:pt x="2277687" y="0"/>
                </a:cubicBezTo>
                <a:cubicBezTo>
                  <a:pt x="2504067" y="-38447"/>
                  <a:pt x="2555597" y="2804"/>
                  <a:pt x="2648989" y="0"/>
                </a:cubicBezTo>
                <a:cubicBezTo>
                  <a:pt x="2742381" y="-2804"/>
                  <a:pt x="2918265" y="10661"/>
                  <a:pt x="3020290" y="0"/>
                </a:cubicBezTo>
                <a:cubicBezTo>
                  <a:pt x="3122315" y="-10661"/>
                  <a:pt x="3415248" y="9497"/>
                  <a:pt x="3696392" y="0"/>
                </a:cubicBezTo>
                <a:cubicBezTo>
                  <a:pt x="3977536" y="-9497"/>
                  <a:pt x="4008711" y="39985"/>
                  <a:pt x="4128654" y="0"/>
                </a:cubicBezTo>
                <a:cubicBezTo>
                  <a:pt x="4248597" y="-39985"/>
                  <a:pt x="4503825" y="46636"/>
                  <a:pt x="4682836" y="0"/>
                </a:cubicBezTo>
                <a:cubicBezTo>
                  <a:pt x="4861847" y="-46636"/>
                  <a:pt x="5191702" y="202"/>
                  <a:pt x="5358937" y="0"/>
                </a:cubicBezTo>
                <a:cubicBezTo>
                  <a:pt x="5526172" y="-202"/>
                  <a:pt x="5772923" y="64932"/>
                  <a:pt x="6095999" y="0"/>
                </a:cubicBezTo>
                <a:cubicBezTo>
                  <a:pt x="6124907" y="198609"/>
                  <a:pt x="6061307" y="383667"/>
                  <a:pt x="6095999" y="584775"/>
                </a:cubicBezTo>
                <a:cubicBezTo>
                  <a:pt x="5973454" y="596950"/>
                  <a:pt x="5705013" y="564890"/>
                  <a:pt x="5602777" y="584775"/>
                </a:cubicBezTo>
                <a:cubicBezTo>
                  <a:pt x="5500541" y="604660"/>
                  <a:pt x="5325921" y="571623"/>
                  <a:pt x="5170516" y="584775"/>
                </a:cubicBezTo>
                <a:cubicBezTo>
                  <a:pt x="5015111" y="597927"/>
                  <a:pt x="4884095" y="579158"/>
                  <a:pt x="4616334" y="584775"/>
                </a:cubicBezTo>
                <a:cubicBezTo>
                  <a:pt x="4348573" y="590392"/>
                  <a:pt x="4382332" y="576116"/>
                  <a:pt x="4184072" y="584775"/>
                </a:cubicBezTo>
                <a:cubicBezTo>
                  <a:pt x="3985812" y="593434"/>
                  <a:pt x="3955407" y="563606"/>
                  <a:pt x="3812770" y="584775"/>
                </a:cubicBezTo>
                <a:cubicBezTo>
                  <a:pt x="3670133" y="605944"/>
                  <a:pt x="3339111" y="506242"/>
                  <a:pt x="3136669" y="584775"/>
                </a:cubicBezTo>
                <a:cubicBezTo>
                  <a:pt x="2934227" y="663308"/>
                  <a:pt x="2924791" y="565847"/>
                  <a:pt x="2765367" y="584775"/>
                </a:cubicBezTo>
                <a:cubicBezTo>
                  <a:pt x="2605943" y="603703"/>
                  <a:pt x="2397302" y="512843"/>
                  <a:pt x="2089265" y="584775"/>
                </a:cubicBezTo>
                <a:cubicBezTo>
                  <a:pt x="1781228" y="656707"/>
                  <a:pt x="1773486" y="577472"/>
                  <a:pt x="1535083" y="584775"/>
                </a:cubicBezTo>
                <a:cubicBezTo>
                  <a:pt x="1296680" y="592078"/>
                  <a:pt x="1214877" y="529420"/>
                  <a:pt x="919942" y="584775"/>
                </a:cubicBezTo>
                <a:cubicBezTo>
                  <a:pt x="625007" y="640130"/>
                  <a:pt x="457596" y="493625"/>
                  <a:pt x="0" y="584775"/>
                </a:cubicBezTo>
                <a:cubicBezTo>
                  <a:pt x="-3826" y="293992"/>
                  <a:pt x="22771" y="246211"/>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latin typeface="Times New Roman" panose="02020603050405020304" pitchFamily="18" charset="0"/>
                <a:cs typeface="Times New Roman" panose="02020603050405020304" pitchFamily="18" charset="0"/>
              </a:rPr>
              <a:t>一、渗透压（</a:t>
            </a:r>
            <a:r>
              <a:rPr lang="en-US" altLang="zh-CN" sz="3200" b="1">
                <a:latin typeface="Times New Roman" panose="02020603050405020304" pitchFamily="18" charset="0"/>
                <a:cs typeface="Times New Roman" panose="02020603050405020304" pitchFamily="18" charset="0"/>
                <a:sym typeface="+mn-ea"/>
              </a:rPr>
              <a:t> 37℃</a:t>
            </a:r>
            <a:r>
              <a:rPr lang="zh-CN" altLang="en-US" sz="3200" b="1">
                <a:latin typeface="Times New Roman" panose="02020603050405020304" pitchFamily="18" charset="0"/>
                <a:cs typeface="Times New Roman" panose="02020603050405020304" pitchFamily="18" charset="0"/>
                <a:sym typeface="+mn-ea"/>
              </a:rPr>
              <a:t>、约</a:t>
            </a:r>
            <a:r>
              <a:rPr lang="en-US" altLang="zh-CN" sz="3200" b="1">
                <a:latin typeface="Times New Roman" panose="02020603050405020304" pitchFamily="18" charset="0"/>
                <a:cs typeface="Times New Roman" panose="02020603050405020304" pitchFamily="18" charset="0"/>
                <a:sym typeface="+mn-ea"/>
              </a:rPr>
              <a:t>770kPa </a:t>
            </a:r>
            <a:r>
              <a:rPr lang="zh-CN" altLang="en-US" sz="3200" b="1">
                <a:latin typeface="Times New Roman" panose="02020603050405020304" pitchFamily="18" charset="0"/>
                <a:cs typeface="Times New Roman" panose="02020603050405020304" pitchFamily="18" charset="0"/>
              </a:rPr>
              <a:t>）</a:t>
            </a:r>
            <a:endParaRPr lang="zh-CN" altLang="en-US" sz="3200" b="1">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par>
                          <p:cTn id="14" fill="hold">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ppt_x</p:attrName>
                                        </p:attrNameLst>
                                      </p:cBhvr>
                                      <p:tavLst>
                                        <p:tav tm="0">
                                          <p:val>
                                            <p:strVal val="#ppt_x-#ppt_w*1.125000"/>
                                          </p:val>
                                        </p:tav>
                                        <p:tav tm="100000">
                                          <p:val>
                                            <p:strVal val="#ppt_x"/>
                                          </p:val>
                                        </p:tav>
                                      </p:tavLst>
                                    </p:anim>
                                    <p:animEffect transition="in" filter="wipe(righ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500"/>
                            </p:stCondLst>
                            <p:childTnLst>
                              <p:par>
                                <p:cTn id="49" presetID="12" presetClass="entr" presetSubtype="8"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p:tgtEl>
                                          <p:spTgt spid="15"/>
                                        </p:tgtEl>
                                        <p:attrNameLst>
                                          <p:attrName>ppt_x</p:attrName>
                                        </p:attrNameLst>
                                      </p:cBhvr>
                                      <p:tavLst>
                                        <p:tav tm="0">
                                          <p:val>
                                            <p:strVal val="#ppt_x-#ppt_w*1.125000"/>
                                          </p:val>
                                        </p:tav>
                                        <p:tav tm="100000">
                                          <p:val>
                                            <p:strVal val="#ppt_x"/>
                                          </p:val>
                                        </p:tav>
                                      </p:tavLst>
                                    </p:anim>
                                    <p:animEffect transition="in" filter="wipe(righ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left)">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5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fade">
                                      <p:cBhvr>
                                        <p:cTn id="75" dur="500"/>
                                        <p:tgtEl>
                                          <p:spTgt spid="23"/>
                                        </p:tgtEl>
                                      </p:cBhvr>
                                    </p:animEffect>
                                  </p:childTnLst>
                                </p:cTn>
                              </p:par>
                            </p:childTnLst>
                          </p:cTn>
                        </p:par>
                      </p:childTnLst>
                    </p:cTn>
                  </p:par>
                  <p:par>
                    <p:cTn id="76" fill="hold">
                      <p:stCondLst>
                        <p:cond delay="indefinite"/>
                      </p:stCondLst>
                      <p:childTnLst>
                        <p:par>
                          <p:cTn id="77" fill="hold">
                            <p:stCondLst>
                              <p:cond delay="0"/>
                            </p:stCondLst>
                            <p:childTnLst>
                              <p:par>
                                <p:cTn id="78" presetID="5" presetClass="entr" presetSubtype="10"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checkerboard(across)">
                                      <p:cBhvr>
                                        <p:cTn id="80" dur="500"/>
                                        <p:tgtEl>
                                          <p:spTgt spid="20"/>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barn(inVertical)">
                                      <p:cBhvr>
                                        <p:cTn id="8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animBg="1"/>
      <p:bldP spid="12" grpId="0" animBg="1"/>
      <p:bldP spid="13" grpId="0" animBg="1"/>
      <p:bldP spid="15" grpId="0"/>
      <p:bldP spid="18" grpId="0"/>
      <p:bldP spid="19" grpId="0"/>
      <p:bldP spid="20" grpId="0" animBg="1"/>
      <p:bldP spid="22" grpId="0" animBg="1"/>
      <p:bldP spid="14" grpId="0"/>
      <p:bldP spid="17"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62560" y="1022880"/>
            <a:ext cx="11653520" cy="3692165"/>
          </a:xfrm>
          <a:prstGeom prst="rect">
            <a:avLst/>
          </a:prstGeom>
          <a:noFill/>
        </p:spPr>
        <p:txBody>
          <a:bodyPr wrap="square">
            <a:spAutoFit/>
          </a:bodyPr>
          <a:lstStyle/>
          <a:p>
            <a:pPr algn="just">
              <a:lnSpc>
                <a:spcPct val="150000"/>
              </a:lnSpc>
              <a:spcAft>
                <a:spcPct val="0"/>
              </a:spcAf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大量出汗或严重腹泻后，如果只喝水，不补充盐，内环境的渗透压会变</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中的水将较多地通过</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作用进入细胞内，造成细胞吸水膨胀，进一步导致细胞代谢的功能紊乱。因此在大量出汗或严重腹泻后，为维持内环境的相对稳定，可以在饮水的同时适当补充一些</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矩形 3"/>
          <p:cNvSpPr/>
          <p:nvPr>
            <p:custDataLst>
              <p:tags r:id="rId2"/>
            </p:custDataLst>
          </p:nvPr>
        </p:nvSpPr>
        <p:spPr>
          <a:xfrm>
            <a:off x="1472572" y="1856380"/>
            <a:ext cx="596638"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小</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7" name="矩形 6"/>
          <p:cNvSpPr/>
          <p:nvPr>
            <p:custDataLst>
              <p:tags r:id="rId3"/>
            </p:custDataLst>
          </p:nvPr>
        </p:nvSpPr>
        <p:spPr>
          <a:xfrm>
            <a:off x="2414957" y="1856379"/>
            <a:ext cx="1420582"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内环境</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8" name="矩形 7"/>
          <p:cNvSpPr/>
          <p:nvPr>
            <p:custDataLst>
              <p:tags r:id="rId4"/>
            </p:custDataLst>
          </p:nvPr>
        </p:nvSpPr>
        <p:spPr>
          <a:xfrm>
            <a:off x="7665857" y="1859133"/>
            <a:ext cx="1008609"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渗透</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9" name="矩形 8"/>
          <p:cNvSpPr/>
          <p:nvPr>
            <p:custDataLst>
              <p:tags r:id="rId5"/>
            </p:custDataLst>
          </p:nvPr>
        </p:nvSpPr>
        <p:spPr>
          <a:xfrm>
            <a:off x="3835539" y="4028055"/>
            <a:ext cx="3482043" cy="584775"/>
          </a:xfrm>
          <a:prstGeom prst="rect">
            <a:avLst/>
          </a:prstGeom>
        </p:spPr>
        <p:txBody>
          <a:bodyPr wrap="none">
            <a:spAutoFit/>
          </a:bodyPr>
          <a:lstStyle/>
          <a:p>
            <a:r>
              <a:rPr lang="zh-CN" altLang="en-US" sz="3200" b="1" kern="100">
                <a:solidFill>
                  <a:srgbClr val="C00000"/>
                </a:solidFill>
                <a:latin typeface="楷体" panose="02010609060101010101" pitchFamily="49" charset="-122"/>
                <a:ea typeface="楷体" panose="02010609060101010101" pitchFamily="49" charset="-122"/>
                <a:cs typeface="微软雅黑" panose="020B0503020204020204" pitchFamily="34" charset="-122"/>
              </a:rPr>
              <a:t>电解</a:t>
            </a:r>
            <a:r>
              <a:rPr lang="zh-CN" altLang="zh-CN" sz="3200" b="1" kern="100">
                <a:solidFill>
                  <a:srgbClr val="C00000"/>
                </a:solidFill>
                <a:latin typeface="楷体" panose="02010609060101010101" pitchFamily="49" charset="-122"/>
                <a:ea typeface="楷体" panose="02010609060101010101" pitchFamily="49" charset="-122"/>
                <a:cs typeface="微软雅黑" panose="020B0503020204020204" pitchFamily="34" charset="-122"/>
              </a:rPr>
              <a:t>质</a:t>
            </a:r>
            <a:r>
              <a:rPr lang="en-US" altLang="zh-CN" sz="3200" b="1" kern="100">
                <a:solidFill>
                  <a:srgbClr val="C00000"/>
                </a:solidFill>
                <a:latin typeface="楷体" panose="02010609060101010101" pitchFamily="49" charset="-122"/>
                <a:ea typeface="楷体" panose="02010609060101010101" pitchFamily="49" charset="-122"/>
                <a:cs typeface="微软雅黑" panose="020B0503020204020204" pitchFamily="34" charset="-122"/>
              </a:rPr>
              <a:t>(</a:t>
            </a:r>
            <a:r>
              <a:rPr lang="zh-CN" altLang="zh-CN" sz="3200" b="1" kern="100">
                <a:solidFill>
                  <a:srgbClr val="C00000"/>
                </a:solidFill>
                <a:latin typeface="楷体" panose="02010609060101010101" pitchFamily="49" charset="-122"/>
                <a:ea typeface="楷体" panose="02010609060101010101" pitchFamily="49" charset="-122"/>
                <a:cs typeface="微软雅黑" panose="020B0503020204020204" pitchFamily="34" charset="-122"/>
              </a:rPr>
              <a:t>或无机盐</a:t>
            </a:r>
            <a:r>
              <a:rPr lang="en-US" altLang="zh-CN" sz="3200" b="1" kern="100">
                <a:solidFill>
                  <a:srgbClr val="C00000"/>
                </a:solidFill>
                <a:latin typeface="楷体" panose="02010609060101010101" pitchFamily="49" charset="-122"/>
                <a:ea typeface="楷体" panose="02010609060101010101" pitchFamily="49" charset="-122"/>
                <a:cs typeface="微软雅黑" panose="020B0503020204020204" pitchFamily="34" charset="-122"/>
              </a:rPr>
              <a:t>)</a:t>
            </a:r>
            <a:endParaRPr lang="en-US" altLang="zh-CN" sz="3200" b="1" kern="100">
              <a:solidFill>
                <a:srgbClr val="C00000"/>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13" name="文本框 23"/>
          <p:cNvSpPr txBox="1">
            <a:spLocks noChangeArrowheads="1"/>
          </p:cNvSpPr>
          <p:nvPr>
            <p:custDataLst>
              <p:tags r:id="rId6"/>
            </p:custDataLst>
          </p:nvPr>
        </p:nvSpPr>
        <p:spPr bwMode="auto">
          <a:xfrm>
            <a:off x="0" y="0"/>
            <a:ext cx="6095999" cy="584775"/>
          </a:xfrm>
          <a:custGeom>
            <a:avLst/>
            <a:gdLst>
              <a:gd name="connsiteX0" fmla="*/ 0 w 6095999"/>
              <a:gd name="connsiteY0" fmla="*/ 0 h 584775"/>
              <a:gd name="connsiteX1" fmla="*/ 493222 w 6095999"/>
              <a:gd name="connsiteY1" fmla="*/ 0 h 584775"/>
              <a:gd name="connsiteX2" fmla="*/ 1108363 w 6095999"/>
              <a:gd name="connsiteY2" fmla="*/ 0 h 584775"/>
              <a:gd name="connsiteX3" fmla="*/ 1784465 w 6095999"/>
              <a:gd name="connsiteY3" fmla="*/ 0 h 584775"/>
              <a:gd name="connsiteX4" fmla="*/ 2277687 w 6095999"/>
              <a:gd name="connsiteY4" fmla="*/ 0 h 584775"/>
              <a:gd name="connsiteX5" fmla="*/ 2648989 w 6095999"/>
              <a:gd name="connsiteY5" fmla="*/ 0 h 584775"/>
              <a:gd name="connsiteX6" fmla="*/ 3020290 w 6095999"/>
              <a:gd name="connsiteY6" fmla="*/ 0 h 584775"/>
              <a:gd name="connsiteX7" fmla="*/ 3696392 w 6095999"/>
              <a:gd name="connsiteY7" fmla="*/ 0 h 584775"/>
              <a:gd name="connsiteX8" fmla="*/ 4128654 w 6095999"/>
              <a:gd name="connsiteY8" fmla="*/ 0 h 584775"/>
              <a:gd name="connsiteX9" fmla="*/ 4682836 w 6095999"/>
              <a:gd name="connsiteY9" fmla="*/ 0 h 584775"/>
              <a:gd name="connsiteX10" fmla="*/ 5358937 w 6095999"/>
              <a:gd name="connsiteY10" fmla="*/ 0 h 584775"/>
              <a:gd name="connsiteX11" fmla="*/ 6095999 w 6095999"/>
              <a:gd name="connsiteY11" fmla="*/ 0 h 584775"/>
              <a:gd name="connsiteX12" fmla="*/ 6095999 w 6095999"/>
              <a:gd name="connsiteY12" fmla="*/ 584775 h 584775"/>
              <a:gd name="connsiteX13" fmla="*/ 5602777 w 6095999"/>
              <a:gd name="connsiteY13" fmla="*/ 584775 h 584775"/>
              <a:gd name="connsiteX14" fmla="*/ 5170516 w 6095999"/>
              <a:gd name="connsiteY14" fmla="*/ 584775 h 584775"/>
              <a:gd name="connsiteX15" fmla="*/ 4616334 w 6095999"/>
              <a:gd name="connsiteY15" fmla="*/ 584775 h 584775"/>
              <a:gd name="connsiteX16" fmla="*/ 4184072 w 6095999"/>
              <a:gd name="connsiteY16" fmla="*/ 584775 h 584775"/>
              <a:gd name="connsiteX17" fmla="*/ 3812770 w 6095999"/>
              <a:gd name="connsiteY17" fmla="*/ 584775 h 584775"/>
              <a:gd name="connsiteX18" fmla="*/ 3136669 w 6095999"/>
              <a:gd name="connsiteY18" fmla="*/ 584775 h 584775"/>
              <a:gd name="connsiteX19" fmla="*/ 2765367 w 6095999"/>
              <a:gd name="connsiteY19" fmla="*/ 584775 h 584775"/>
              <a:gd name="connsiteX20" fmla="*/ 2089265 w 6095999"/>
              <a:gd name="connsiteY20" fmla="*/ 584775 h 584775"/>
              <a:gd name="connsiteX21" fmla="*/ 1535083 w 6095999"/>
              <a:gd name="connsiteY21" fmla="*/ 584775 h 584775"/>
              <a:gd name="connsiteX22" fmla="*/ 919942 w 6095999"/>
              <a:gd name="connsiteY22" fmla="*/ 584775 h 584775"/>
              <a:gd name="connsiteX23" fmla="*/ 0 w 6095999"/>
              <a:gd name="connsiteY23" fmla="*/ 584775 h 584775"/>
              <a:gd name="connsiteX24" fmla="*/ 0 w 6095999"/>
              <a:gd name="connsiteY2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95999" h="584775" extrusionOk="0">
                <a:moveTo>
                  <a:pt x="0" y="0"/>
                </a:moveTo>
                <a:cubicBezTo>
                  <a:pt x="116424" y="-5239"/>
                  <a:pt x="258850" y="55155"/>
                  <a:pt x="493222" y="0"/>
                </a:cubicBezTo>
                <a:cubicBezTo>
                  <a:pt x="727594" y="-55155"/>
                  <a:pt x="936777" y="48203"/>
                  <a:pt x="1108363" y="0"/>
                </a:cubicBezTo>
                <a:cubicBezTo>
                  <a:pt x="1279949" y="-48203"/>
                  <a:pt x="1509716" y="53926"/>
                  <a:pt x="1784465" y="0"/>
                </a:cubicBezTo>
                <a:cubicBezTo>
                  <a:pt x="2059214" y="-53926"/>
                  <a:pt x="2051307" y="38447"/>
                  <a:pt x="2277687" y="0"/>
                </a:cubicBezTo>
                <a:cubicBezTo>
                  <a:pt x="2504067" y="-38447"/>
                  <a:pt x="2555597" y="2804"/>
                  <a:pt x="2648989" y="0"/>
                </a:cubicBezTo>
                <a:cubicBezTo>
                  <a:pt x="2742381" y="-2804"/>
                  <a:pt x="2918265" y="10661"/>
                  <a:pt x="3020290" y="0"/>
                </a:cubicBezTo>
                <a:cubicBezTo>
                  <a:pt x="3122315" y="-10661"/>
                  <a:pt x="3415248" y="9497"/>
                  <a:pt x="3696392" y="0"/>
                </a:cubicBezTo>
                <a:cubicBezTo>
                  <a:pt x="3977536" y="-9497"/>
                  <a:pt x="4008711" y="39985"/>
                  <a:pt x="4128654" y="0"/>
                </a:cubicBezTo>
                <a:cubicBezTo>
                  <a:pt x="4248597" y="-39985"/>
                  <a:pt x="4503825" y="46636"/>
                  <a:pt x="4682836" y="0"/>
                </a:cubicBezTo>
                <a:cubicBezTo>
                  <a:pt x="4861847" y="-46636"/>
                  <a:pt x="5191702" y="202"/>
                  <a:pt x="5358937" y="0"/>
                </a:cubicBezTo>
                <a:cubicBezTo>
                  <a:pt x="5526172" y="-202"/>
                  <a:pt x="5772923" y="64932"/>
                  <a:pt x="6095999" y="0"/>
                </a:cubicBezTo>
                <a:cubicBezTo>
                  <a:pt x="6124907" y="198609"/>
                  <a:pt x="6061307" y="383667"/>
                  <a:pt x="6095999" y="584775"/>
                </a:cubicBezTo>
                <a:cubicBezTo>
                  <a:pt x="5973454" y="596950"/>
                  <a:pt x="5705013" y="564890"/>
                  <a:pt x="5602777" y="584775"/>
                </a:cubicBezTo>
                <a:cubicBezTo>
                  <a:pt x="5500541" y="604660"/>
                  <a:pt x="5325921" y="571623"/>
                  <a:pt x="5170516" y="584775"/>
                </a:cubicBezTo>
                <a:cubicBezTo>
                  <a:pt x="5015111" y="597927"/>
                  <a:pt x="4884095" y="579158"/>
                  <a:pt x="4616334" y="584775"/>
                </a:cubicBezTo>
                <a:cubicBezTo>
                  <a:pt x="4348573" y="590392"/>
                  <a:pt x="4382332" y="576116"/>
                  <a:pt x="4184072" y="584775"/>
                </a:cubicBezTo>
                <a:cubicBezTo>
                  <a:pt x="3985812" y="593434"/>
                  <a:pt x="3955407" y="563606"/>
                  <a:pt x="3812770" y="584775"/>
                </a:cubicBezTo>
                <a:cubicBezTo>
                  <a:pt x="3670133" y="605944"/>
                  <a:pt x="3339111" y="506242"/>
                  <a:pt x="3136669" y="584775"/>
                </a:cubicBezTo>
                <a:cubicBezTo>
                  <a:pt x="2934227" y="663308"/>
                  <a:pt x="2924791" y="565847"/>
                  <a:pt x="2765367" y="584775"/>
                </a:cubicBezTo>
                <a:cubicBezTo>
                  <a:pt x="2605943" y="603703"/>
                  <a:pt x="2397302" y="512843"/>
                  <a:pt x="2089265" y="584775"/>
                </a:cubicBezTo>
                <a:cubicBezTo>
                  <a:pt x="1781228" y="656707"/>
                  <a:pt x="1773486" y="577472"/>
                  <a:pt x="1535083" y="584775"/>
                </a:cubicBezTo>
                <a:cubicBezTo>
                  <a:pt x="1296680" y="592078"/>
                  <a:pt x="1214877" y="529420"/>
                  <a:pt x="919942" y="584775"/>
                </a:cubicBezTo>
                <a:cubicBezTo>
                  <a:pt x="625007" y="640130"/>
                  <a:pt x="457596" y="493625"/>
                  <a:pt x="0" y="584775"/>
                </a:cubicBezTo>
                <a:cubicBezTo>
                  <a:pt x="-3826" y="293992"/>
                  <a:pt x="22771" y="246211"/>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latin typeface="Times New Roman" panose="02020603050405020304" pitchFamily="18" charset="0"/>
                <a:cs typeface="Times New Roman" panose="02020603050405020304" pitchFamily="18" charset="0"/>
              </a:rPr>
              <a:t>一、渗透压（</a:t>
            </a:r>
            <a:r>
              <a:rPr lang="en-US" altLang="zh-CN" sz="3200" b="1">
                <a:latin typeface="Times New Roman" panose="02020603050405020304" pitchFamily="18" charset="0"/>
                <a:cs typeface="Times New Roman" panose="02020603050405020304" pitchFamily="18" charset="0"/>
                <a:sym typeface="+mn-ea"/>
              </a:rPr>
              <a:t> 37℃</a:t>
            </a:r>
            <a:r>
              <a:rPr lang="zh-CN" altLang="en-US" sz="3200" b="1">
                <a:latin typeface="Times New Roman" panose="02020603050405020304" pitchFamily="18" charset="0"/>
                <a:cs typeface="Times New Roman" panose="02020603050405020304" pitchFamily="18" charset="0"/>
                <a:sym typeface="+mn-ea"/>
              </a:rPr>
              <a:t>、约</a:t>
            </a:r>
            <a:r>
              <a:rPr lang="en-US" altLang="zh-CN" sz="3200" b="1">
                <a:latin typeface="Times New Roman" panose="02020603050405020304" pitchFamily="18" charset="0"/>
                <a:cs typeface="Times New Roman" panose="02020603050405020304" pitchFamily="18" charset="0"/>
                <a:sym typeface="+mn-ea"/>
              </a:rPr>
              <a:t>770kPa </a:t>
            </a:r>
            <a:r>
              <a:rPr lang="zh-CN" altLang="en-US" sz="3200" b="1">
                <a:latin typeface="Times New Roman" panose="02020603050405020304" pitchFamily="18" charset="0"/>
                <a:cs typeface="Times New Roman" panose="02020603050405020304" pitchFamily="18" charset="0"/>
              </a:rPr>
              <a:t>）</a:t>
            </a:r>
            <a:endParaRPr lang="zh-CN" altLang="en-US" sz="3200" b="1">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3057247"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内环境的理化性质</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1" y="918937"/>
            <a:ext cx="2303362" cy="584775"/>
          </a:xfrm>
          <a:custGeom>
            <a:avLst/>
            <a:gdLst>
              <a:gd name="connsiteX0" fmla="*/ 0 w 2303362"/>
              <a:gd name="connsiteY0" fmla="*/ 0 h 584775"/>
              <a:gd name="connsiteX1" fmla="*/ 552807 w 2303362"/>
              <a:gd name="connsiteY1" fmla="*/ 0 h 584775"/>
              <a:gd name="connsiteX2" fmla="*/ 1151681 w 2303362"/>
              <a:gd name="connsiteY2" fmla="*/ 0 h 584775"/>
              <a:gd name="connsiteX3" fmla="*/ 1773589 w 2303362"/>
              <a:gd name="connsiteY3" fmla="*/ 0 h 584775"/>
              <a:gd name="connsiteX4" fmla="*/ 2303362 w 2303362"/>
              <a:gd name="connsiteY4" fmla="*/ 0 h 584775"/>
              <a:gd name="connsiteX5" fmla="*/ 2303362 w 2303362"/>
              <a:gd name="connsiteY5" fmla="*/ 584775 h 584775"/>
              <a:gd name="connsiteX6" fmla="*/ 1796622 w 2303362"/>
              <a:gd name="connsiteY6" fmla="*/ 584775 h 584775"/>
              <a:gd name="connsiteX7" fmla="*/ 1197748 w 2303362"/>
              <a:gd name="connsiteY7" fmla="*/ 584775 h 584775"/>
              <a:gd name="connsiteX8" fmla="*/ 575841 w 2303362"/>
              <a:gd name="connsiteY8" fmla="*/ 584775 h 584775"/>
              <a:gd name="connsiteX9" fmla="*/ 0 w 2303362"/>
              <a:gd name="connsiteY9" fmla="*/ 584775 h 584775"/>
              <a:gd name="connsiteX10" fmla="*/ 0 w 2303362"/>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3362" h="584775" extrusionOk="0">
                <a:moveTo>
                  <a:pt x="0" y="0"/>
                </a:moveTo>
                <a:cubicBezTo>
                  <a:pt x="225176" y="-30378"/>
                  <a:pt x="309372" y="27759"/>
                  <a:pt x="552807" y="0"/>
                </a:cubicBezTo>
                <a:cubicBezTo>
                  <a:pt x="796242" y="-27759"/>
                  <a:pt x="868522" y="43906"/>
                  <a:pt x="1151681" y="0"/>
                </a:cubicBezTo>
                <a:cubicBezTo>
                  <a:pt x="1434840" y="-43906"/>
                  <a:pt x="1511608" y="3522"/>
                  <a:pt x="1773589" y="0"/>
                </a:cubicBezTo>
                <a:cubicBezTo>
                  <a:pt x="2035570" y="-3522"/>
                  <a:pt x="2170227" y="52374"/>
                  <a:pt x="2303362" y="0"/>
                </a:cubicBezTo>
                <a:cubicBezTo>
                  <a:pt x="2353714" y="291181"/>
                  <a:pt x="2248710" y="461963"/>
                  <a:pt x="2303362" y="584775"/>
                </a:cubicBezTo>
                <a:cubicBezTo>
                  <a:pt x="2103924" y="590185"/>
                  <a:pt x="2006761" y="566433"/>
                  <a:pt x="1796622" y="584775"/>
                </a:cubicBezTo>
                <a:cubicBezTo>
                  <a:pt x="1586483" y="603117"/>
                  <a:pt x="1441350" y="539310"/>
                  <a:pt x="1197748" y="584775"/>
                </a:cubicBezTo>
                <a:cubicBezTo>
                  <a:pt x="954146" y="630240"/>
                  <a:pt x="813707" y="557410"/>
                  <a:pt x="575841" y="584775"/>
                </a:cubicBezTo>
                <a:cubicBezTo>
                  <a:pt x="337975" y="612140"/>
                  <a:pt x="263206" y="546368"/>
                  <a:pt x="0" y="584775"/>
                </a:cubicBezTo>
                <a:cubicBezTo>
                  <a:pt x="-38522" y="389361"/>
                  <a:pt x="41265" y="210734"/>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二、酸碱度</a:t>
            </a:r>
            <a:endParaRPr lang="zh-CN" altLang="en-US" sz="3200" b="1">
              <a:latin typeface="微软雅黑" panose="020B0503020204020204" pitchFamily="34" charset="-122"/>
            </a:endParaRPr>
          </a:p>
        </p:txBody>
      </p:sp>
      <p:sp>
        <p:nvSpPr>
          <p:cNvPr id="3" name="Text Box 8"/>
          <p:cNvSpPr txBox="1">
            <a:spLocks noChangeArrowheads="1"/>
          </p:cNvSpPr>
          <p:nvPr>
            <p:custDataLst>
              <p:tags r:id="rId6"/>
            </p:custDataLst>
          </p:nvPr>
        </p:nvSpPr>
        <p:spPr bwMode="auto">
          <a:xfrm>
            <a:off x="261938" y="1654026"/>
            <a:ext cx="939051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nSpc>
                <a:spcPct val="150000"/>
              </a:lnSpc>
              <a:defRPr sz="2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defRPr>
            </a:lvl1pPr>
          </a:lstStyle>
          <a:p>
            <a:pPr>
              <a:lnSpc>
                <a:spcPct val="100000"/>
              </a:lnSpc>
            </a:pPr>
            <a:r>
              <a:rPr lang="zh-CN" altLang="en-US" sz="3200">
                <a:solidFill>
                  <a:srgbClr val="080808"/>
                </a:solidFill>
                <a:ea typeface="楷体" panose="02010609060101010101" pitchFamily="49" charset="-122"/>
              </a:rPr>
              <a:t>①</a:t>
            </a:r>
            <a:r>
              <a:rPr lang="zh-CN" altLang="en-US" sz="3200">
                <a:solidFill>
                  <a:srgbClr val="080808"/>
                </a:solidFill>
                <a:ea typeface="楷体" panose="02010609060101010101" pitchFamily="49" charset="-122"/>
                <a:sym typeface="Times New Roman" panose="02020603050405020304" pitchFamily="18" charset="0"/>
              </a:rPr>
              <a:t>正常人的血浆近中性，</a:t>
            </a:r>
            <a:r>
              <a:rPr lang="en-US" altLang="zh-CN" sz="3200">
                <a:solidFill>
                  <a:srgbClr val="080808"/>
                </a:solidFill>
                <a:ea typeface="楷体" panose="02010609060101010101" pitchFamily="49" charset="-122"/>
                <a:sym typeface="Times New Roman" panose="02020603050405020304" pitchFamily="18" charset="0"/>
              </a:rPr>
              <a:t>pH</a:t>
            </a:r>
            <a:r>
              <a:rPr lang="zh-CN" altLang="en-US" sz="3200">
                <a:solidFill>
                  <a:srgbClr val="080808"/>
                </a:solidFill>
                <a:ea typeface="楷体" panose="02010609060101010101" pitchFamily="49" charset="-122"/>
                <a:sym typeface="Times New Roman" panose="02020603050405020304" pitchFamily="18" charset="0"/>
              </a:rPr>
              <a:t>为</a:t>
            </a:r>
            <a:r>
              <a:rPr lang="zh-CN" altLang="en-US" sz="3200" u="sng">
                <a:solidFill>
                  <a:srgbClr val="080808"/>
                </a:solidFill>
                <a:ea typeface="楷体" panose="02010609060101010101" pitchFamily="49" charset="-122"/>
                <a:sym typeface="Times New Roman" panose="02020603050405020304" pitchFamily="18" charset="0"/>
              </a:rPr>
              <a:t>                        </a:t>
            </a:r>
            <a:r>
              <a:rPr lang="zh-CN" altLang="en-US" sz="3200">
                <a:solidFill>
                  <a:srgbClr val="080808"/>
                </a:solidFill>
                <a:ea typeface="楷体" panose="02010609060101010101" pitchFamily="49" charset="-122"/>
                <a:sym typeface="Times New Roman" panose="02020603050405020304" pitchFamily="18" charset="0"/>
              </a:rPr>
              <a:t>。</a:t>
            </a:r>
            <a:endParaRPr lang="en-US" altLang="zh-CN" sz="3200">
              <a:solidFill>
                <a:srgbClr val="080808"/>
              </a:solidFill>
              <a:ea typeface="楷体" panose="02010609060101010101" pitchFamily="49" charset="-122"/>
              <a:sym typeface="Times New Roman" panose="02020603050405020304" pitchFamily="18" charset="0"/>
            </a:endParaRPr>
          </a:p>
        </p:txBody>
      </p:sp>
      <p:sp>
        <p:nvSpPr>
          <p:cNvPr id="4" name="Text Box 9"/>
          <p:cNvSpPr txBox="1">
            <a:spLocks noChangeArrowheads="1"/>
          </p:cNvSpPr>
          <p:nvPr>
            <p:custDataLst>
              <p:tags r:id="rId7"/>
            </p:custDataLst>
          </p:nvPr>
        </p:nvSpPr>
        <p:spPr bwMode="auto">
          <a:xfrm>
            <a:off x="261938" y="2175401"/>
            <a:ext cx="308407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nSpc>
                <a:spcPct val="150000"/>
              </a:lnSpc>
              <a:defRPr sz="2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defRPr>
            </a:lvl1pPr>
          </a:lstStyle>
          <a:p>
            <a:pPr>
              <a:lnSpc>
                <a:spcPct val="100000"/>
              </a:lnSpc>
            </a:pPr>
            <a:r>
              <a:rPr lang="zh-CN" altLang="en-US" sz="3200">
                <a:solidFill>
                  <a:srgbClr val="080808"/>
                </a:solidFill>
                <a:ea typeface="楷体" panose="02010609060101010101" pitchFamily="49" charset="-122"/>
              </a:rPr>
              <a:t>②</a:t>
            </a:r>
            <a:r>
              <a:rPr lang="zh-CN" altLang="en-US" sz="3200">
                <a:solidFill>
                  <a:srgbClr val="080808"/>
                </a:solidFill>
                <a:ea typeface="楷体" panose="02010609060101010101" pitchFamily="49" charset="-122"/>
                <a:sym typeface="Times New Roman" panose="02020603050405020304" pitchFamily="18" charset="0"/>
              </a:rPr>
              <a:t>平衡的维持：</a:t>
            </a:r>
            <a:endParaRPr lang="en-US" altLang="zh-CN" sz="3200" baseline="-25000">
              <a:solidFill>
                <a:srgbClr val="080808"/>
              </a:solidFill>
              <a:ea typeface="楷体" panose="02010609060101010101" pitchFamily="49" charset="-122"/>
              <a:sym typeface="Times New Roman" panose="02020603050405020304" pitchFamily="18" charset="0"/>
            </a:endParaRPr>
          </a:p>
        </p:txBody>
      </p:sp>
      <p:sp>
        <p:nvSpPr>
          <p:cNvPr id="8" name="矩形 7"/>
          <p:cNvSpPr/>
          <p:nvPr>
            <p:custDataLst>
              <p:tags r:id="rId8"/>
            </p:custDataLst>
          </p:nvPr>
        </p:nvSpPr>
        <p:spPr>
          <a:xfrm>
            <a:off x="2988191" y="2207101"/>
            <a:ext cx="8941871" cy="584775"/>
          </a:xfrm>
          <a:prstGeom prst="rect">
            <a:avLst/>
          </a:prstGeom>
        </p:spPr>
        <p:txBody>
          <a:bodyPr wrap="none">
            <a:spAutoFit/>
          </a:bodyPr>
          <a:lstStyle/>
          <a:p>
            <a:r>
              <a:rPr lang="zh-CN" altLang="en-US" sz="3200" b="1">
                <a:solidFill>
                  <a:srgbClr val="C00000"/>
                </a:solidFill>
                <a:ea typeface="楷体" panose="02010609060101010101" pitchFamily="49" charset="-122"/>
                <a:sym typeface="Times New Roman" panose="02020603050405020304" pitchFamily="18" charset="0"/>
              </a:rPr>
              <a:t>缓冲物质</a:t>
            </a:r>
            <a:r>
              <a:rPr lang="en-US" altLang="zh-CN" sz="3200" b="1">
                <a:solidFill>
                  <a:srgbClr val="C00000"/>
                </a:solidFill>
                <a:ea typeface="楷体" panose="02010609060101010101" pitchFamily="49" charset="-122"/>
                <a:sym typeface="Times New Roman" panose="02020603050405020304" pitchFamily="18" charset="0"/>
              </a:rPr>
              <a:t>—</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CO</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3</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/NaHCO</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3</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NaH</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PO</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4</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Na</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en-US" altLang="zh-CN" sz="3200" b="1">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HPO</a:t>
            </a:r>
            <a:r>
              <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4</a:t>
            </a:r>
            <a:endParaRPr lang="en-US" altLang="zh-CN" sz="3200" b="1" baseline="-25000">
              <a:solidFill>
                <a:srgbClr val="008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9" name="文本框 8"/>
          <p:cNvSpPr txBox="1"/>
          <p:nvPr>
            <p:custDataLst>
              <p:tags r:id="rId9"/>
            </p:custDataLst>
          </p:nvPr>
        </p:nvSpPr>
        <p:spPr>
          <a:xfrm>
            <a:off x="130793" y="3421845"/>
            <a:ext cx="1292341" cy="523220"/>
          </a:xfrm>
          <a:prstGeom prst="rect">
            <a:avLst/>
          </a:prstGeom>
          <a:noFill/>
        </p:spPr>
        <p:txBody>
          <a:bodyPr wrap="none" rtlCol="0" anchor="t">
            <a:spAutoFit/>
          </a:bodyPr>
          <a:lstStyle/>
          <a:p>
            <a:pPr fontAlgn="auto">
              <a:lnSpc>
                <a:spcPct val="10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概念</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0" name="文本框 9"/>
          <p:cNvSpPr txBox="1"/>
          <p:nvPr>
            <p:custDataLst>
              <p:tags r:id="rId10"/>
            </p:custDataLst>
          </p:nvPr>
        </p:nvSpPr>
        <p:spPr>
          <a:xfrm>
            <a:off x="100906" y="3951083"/>
            <a:ext cx="1292341" cy="523220"/>
          </a:xfrm>
          <a:prstGeom prst="rect">
            <a:avLst/>
          </a:prstGeom>
          <a:noFill/>
        </p:spPr>
        <p:txBody>
          <a:bodyPr wrap="none" rtlCol="0" anchor="t">
            <a:spAutoFit/>
          </a:bodyPr>
          <a:lstStyle/>
          <a:p>
            <a:pPr algn="l" fontAlgn="auto">
              <a:lnSpc>
                <a:spcPct val="10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组成</a:t>
            </a:r>
            <a:r>
              <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1" name="文本框 10"/>
          <p:cNvSpPr txBox="1"/>
          <p:nvPr>
            <p:custDataLst>
              <p:tags r:id="rId11"/>
            </p:custDataLst>
          </p:nvPr>
        </p:nvSpPr>
        <p:spPr>
          <a:xfrm>
            <a:off x="1345314" y="3338999"/>
            <a:ext cx="10222230" cy="604781"/>
          </a:xfrm>
          <a:prstGeom prst="rect">
            <a:avLst/>
          </a:prstGeom>
          <a:noFill/>
        </p:spPr>
        <p:txBody>
          <a:bodyPr wrap="square" rtlCol="0" anchor="t">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血液中含有许多成对（</a:t>
            </a:r>
            <a:r>
              <a:rPr lang="zh-CN" altLang="en-US" sz="3200">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对酸碱度起缓冲作用</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）的物质。</a:t>
            </a:r>
            <a:endParaRPr lang="zh-CN" altLang="en-US">
              <a:solidFill>
                <a:srgbClr val="080808"/>
              </a:solidFill>
              <a:latin typeface="楷体" panose="02010609060101010101" pitchFamily="49" charset="-122"/>
              <a:ea typeface="楷体" panose="02010609060101010101" pitchFamily="49" charset="-122"/>
            </a:endParaRPr>
          </a:p>
        </p:txBody>
      </p:sp>
      <p:sp>
        <p:nvSpPr>
          <p:cNvPr id="13" name="文本框 12"/>
          <p:cNvSpPr txBox="1"/>
          <p:nvPr>
            <p:custDataLst>
              <p:tags r:id="rId12"/>
            </p:custDataLst>
          </p:nvPr>
        </p:nvSpPr>
        <p:spPr>
          <a:xfrm>
            <a:off x="1363666" y="3920487"/>
            <a:ext cx="5828840" cy="565539"/>
          </a:xfrm>
          <a:prstGeom prst="rect">
            <a:avLst/>
          </a:prstGeom>
          <a:noFill/>
        </p:spPr>
        <p:txBody>
          <a:bodyPr wrap="none" rtlCol="0" anchor="t">
            <a:spAutoFit/>
          </a:bodyPr>
          <a:lstStyle/>
          <a:p>
            <a:pPr algn="l" eaLnBrk="0" fontAlgn="base" hangingPunct="0">
              <a:lnSpc>
                <a:spcPts val="4200"/>
              </a:lnSpc>
              <a:spcBef>
                <a:spcPct val="0"/>
              </a:spcBef>
              <a:buClr>
                <a:schemeClr val="tx1"/>
              </a:buClr>
              <a:buSzTx/>
              <a:buFont typeface="Arial" panose="020B0604020202020204" pitchFamily="34" charset="0"/>
              <a:buNone/>
              <a:defRPr/>
            </a:pP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一种弱酸 + 相应的一种强碱盐</a:t>
            </a:r>
            <a:endParaRPr lang="zh-CN" altLang="en-US">
              <a:solidFill>
                <a:srgbClr val="080808"/>
              </a:solidFill>
              <a:latin typeface="楷体" panose="02010609060101010101" pitchFamily="49" charset="-122"/>
              <a:ea typeface="楷体" panose="02010609060101010101" pitchFamily="49" charset="-122"/>
            </a:endParaRPr>
          </a:p>
        </p:txBody>
      </p:sp>
      <p:sp>
        <p:nvSpPr>
          <p:cNvPr id="14" name="文本框 13"/>
          <p:cNvSpPr txBox="1"/>
          <p:nvPr>
            <p:custDataLst>
              <p:tags r:id="rId13"/>
            </p:custDataLst>
          </p:nvPr>
        </p:nvSpPr>
        <p:spPr>
          <a:xfrm>
            <a:off x="106654" y="4518761"/>
            <a:ext cx="1292341" cy="523220"/>
          </a:xfrm>
          <a:prstGeom prst="rect">
            <a:avLst/>
          </a:prstGeom>
          <a:noFill/>
        </p:spPr>
        <p:txBody>
          <a:bodyPr wrap="none" rtlCol="0" anchor="t">
            <a:spAutoFit/>
          </a:bodyPr>
          <a:lstStyle/>
          <a:p>
            <a:pPr algn="l" fontAlgn="auto">
              <a:lnSpc>
                <a:spcPct val="10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作用</a:t>
            </a:r>
            <a:r>
              <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5" name="文本框 14"/>
          <p:cNvSpPr txBox="1"/>
          <p:nvPr>
            <p:custDataLst>
              <p:tags r:id="rId14"/>
            </p:custDataLst>
          </p:nvPr>
        </p:nvSpPr>
        <p:spPr>
          <a:xfrm>
            <a:off x="1363666" y="4486026"/>
            <a:ext cx="10078085" cy="1109535"/>
          </a:xfrm>
          <a:prstGeom prst="rect">
            <a:avLst/>
          </a:prstGeom>
          <a:noFill/>
        </p:spPr>
        <p:txBody>
          <a:bodyPr wrap="square" rtlCol="0" anchor="t">
            <a:spAutoFit/>
          </a:bodyPr>
          <a:lstStyle/>
          <a:p>
            <a:pPr marL="0" lvl="2" algn="l" eaLnBrk="0" fontAlgn="base" hangingPunct="0">
              <a:lnSpc>
                <a:spcPct val="110000"/>
              </a:lnSpc>
              <a:spcBef>
                <a:spcPct val="0"/>
              </a:spcBef>
              <a:buClr>
                <a:schemeClr val="tx1"/>
              </a:buClr>
              <a:buSzTx/>
              <a:buFont typeface="Arial" panose="020B0604020202020204" pitchFamily="34" charset="0"/>
              <a:buNone/>
              <a:defRPr/>
            </a:pP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使血液的酸碱度不会发生很大的变化，</a:t>
            </a:r>
            <a:endPar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endParaRPr>
          </a:p>
          <a:p>
            <a:pPr marL="0" lvl="2" algn="l" eaLnBrk="0" fontAlgn="base" hangingPunct="0">
              <a:lnSpc>
                <a:spcPct val="110000"/>
              </a:lnSpc>
              <a:spcBef>
                <a:spcPct val="0"/>
              </a:spcBef>
              <a:buClr>
                <a:schemeClr val="tx1"/>
              </a:buClr>
              <a:buSzTx/>
              <a:buFont typeface="Arial" panose="020B0604020202020204" pitchFamily="34" charset="0"/>
              <a:buNone/>
              <a:defRPr/>
            </a:pP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从而维持在相对稳定的状态。</a:t>
            </a:r>
            <a:endParaRPr lang="zh-CN" altLang="en-US">
              <a:solidFill>
                <a:srgbClr val="080808"/>
              </a:solidFill>
              <a:latin typeface="楷体" panose="02010609060101010101" pitchFamily="49" charset="-122"/>
              <a:ea typeface="楷体" panose="02010609060101010101" pitchFamily="49" charset="-122"/>
            </a:endParaRPr>
          </a:p>
        </p:txBody>
      </p:sp>
      <p:sp>
        <p:nvSpPr>
          <p:cNvPr id="16" name="文本框 15"/>
          <p:cNvSpPr txBox="1"/>
          <p:nvPr>
            <p:custDataLst>
              <p:tags r:id="rId15"/>
            </p:custDataLst>
          </p:nvPr>
        </p:nvSpPr>
        <p:spPr>
          <a:xfrm>
            <a:off x="0" y="2818444"/>
            <a:ext cx="1345315" cy="523220"/>
          </a:xfrm>
          <a:prstGeom prst="rect">
            <a:avLst/>
          </a:prstGeom>
          <a:solidFill>
            <a:srgbClr val="EC6200"/>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缓冲对</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custDataLst>
              <p:tags r:id="rId16"/>
            </p:custDataLst>
          </p:nvPr>
        </p:nvSpPr>
        <p:spPr>
          <a:xfrm>
            <a:off x="130793" y="6294003"/>
            <a:ext cx="11697549" cy="584775"/>
          </a:xfrm>
          <a:prstGeom prst="rect">
            <a:avLst/>
          </a:prstGeom>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人体细胞外液的温度一般维持在</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37</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℃左右</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，利于维持酶活性。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文本框 18"/>
          <p:cNvSpPr txBox="1"/>
          <p:nvPr>
            <p:custDataLst>
              <p:tags r:id="rId17"/>
            </p:custDataLst>
          </p:nvPr>
        </p:nvSpPr>
        <p:spPr>
          <a:xfrm>
            <a:off x="1896774" y="5652394"/>
            <a:ext cx="6261652" cy="523220"/>
          </a:xfrm>
          <a:prstGeom prst="rect">
            <a:avLst/>
          </a:prstGeom>
          <a:noFill/>
        </p:spPr>
        <p:txBody>
          <a:bodyPr wrap="square">
            <a:spAutoFit/>
          </a:bodyPr>
          <a:lstStyle/>
          <a:p>
            <a:r>
              <a:rPr lang="zh-CN" altLang="en-US" sz="2800"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☞正常情况下一般变化不超过</a:t>
            </a:r>
            <a:r>
              <a:rPr lang="en-US" altLang="zh-CN" sz="2800"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800"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0" name="文本框 19"/>
          <p:cNvSpPr txBox="1"/>
          <p:nvPr>
            <p:custDataLst>
              <p:tags r:id="rId18"/>
            </p:custDataLst>
          </p:nvPr>
        </p:nvSpPr>
        <p:spPr>
          <a:xfrm>
            <a:off x="6016052" y="1565492"/>
            <a:ext cx="2352907" cy="584775"/>
          </a:xfrm>
          <a:prstGeom prst="rect">
            <a:avLst/>
          </a:prstGeom>
          <a:noFill/>
        </p:spPr>
        <p:txBody>
          <a:bodyPr wrap="square">
            <a:spAutoFit/>
          </a:bodyPr>
          <a:lstStyle/>
          <a:p>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7.35~7.45</a:t>
            </a:r>
            <a:endParaRPr lang="zh-CN" altLang="en-US" sz="3200">
              <a:latin typeface="Times New Roman" panose="02020603050405020304" pitchFamily="18" charset="0"/>
              <a:cs typeface="Times New Roman" panose="02020603050405020304" pitchFamily="18" charset="0"/>
            </a:endParaRPr>
          </a:p>
        </p:txBody>
      </p:sp>
      <p:sp>
        <p:nvSpPr>
          <p:cNvPr id="21" name="文本框 23"/>
          <p:cNvSpPr txBox="1">
            <a:spLocks noChangeArrowheads="1"/>
          </p:cNvSpPr>
          <p:nvPr>
            <p:custDataLst>
              <p:tags r:id="rId19"/>
            </p:custDataLst>
          </p:nvPr>
        </p:nvSpPr>
        <p:spPr bwMode="auto">
          <a:xfrm>
            <a:off x="19261" y="5640854"/>
            <a:ext cx="1877513" cy="584775"/>
          </a:xfrm>
          <a:custGeom>
            <a:avLst/>
            <a:gdLst>
              <a:gd name="connsiteX0" fmla="*/ 0 w 1877513"/>
              <a:gd name="connsiteY0" fmla="*/ 0 h 584775"/>
              <a:gd name="connsiteX1" fmla="*/ 450603 w 1877513"/>
              <a:gd name="connsiteY1" fmla="*/ 0 h 584775"/>
              <a:gd name="connsiteX2" fmla="*/ 938757 w 1877513"/>
              <a:gd name="connsiteY2" fmla="*/ 0 h 584775"/>
              <a:gd name="connsiteX3" fmla="*/ 1445685 w 1877513"/>
              <a:gd name="connsiteY3" fmla="*/ 0 h 584775"/>
              <a:gd name="connsiteX4" fmla="*/ 1877513 w 1877513"/>
              <a:gd name="connsiteY4" fmla="*/ 0 h 584775"/>
              <a:gd name="connsiteX5" fmla="*/ 1877513 w 1877513"/>
              <a:gd name="connsiteY5" fmla="*/ 584775 h 584775"/>
              <a:gd name="connsiteX6" fmla="*/ 1464460 w 1877513"/>
              <a:gd name="connsiteY6" fmla="*/ 584775 h 584775"/>
              <a:gd name="connsiteX7" fmla="*/ 976307 w 1877513"/>
              <a:gd name="connsiteY7" fmla="*/ 584775 h 584775"/>
              <a:gd name="connsiteX8" fmla="*/ 469378 w 1877513"/>
              <a:gd name="connsiteY8" fmla="*/ 584775 h 584775"/>
              <a:gd name="connsiteX9" fmla="*/ 0 w 1877513"/>
              <a:gd name="connsiteY9" fmla="*/ 584775 h 584775"/>
              <a:gd name="connsiteX10" fmla="*/ 0 w 1877513"/>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513" h="584775" extrusionOk="0">
                <a:moveTo>
                  <a:pt x="0" y="0"/>
                </a:moveTo>
                <a:cubicBezTo>
                  <a:pt x="196657" y="-46827"/>
                  <a:pt x="296688" y="32371"/>
                  <a:pt x="450603" y="0"/>
                </a:cubicBezTo>
                <a:cubicBezTo>
                  <a:pt x="604518" y="-32371"/>
                  <a:pt x="783503" y="35660"/>
                  <a:pt x="938757" y="0"/>
                </a:cubicBezTo>
                <a:cubicBezTo>
                  <a:pt x="1094011" y="-35660"/>
                  <a:pt x="1332438" y="30998"/>
                  <a:pt x="1445685" y="0"/>
                </a:cubicBezTo>
                <a:cubicBezTo>
                  <a:pt x="1558932" y="-30998"/>
                  <a:pt x="1731599" y="44758"/>
                  <a:pt x="1877513" y="0"/>
                </a:cubicBezTo>
                <a:cubicBezTo>
                  <a:pt x="1927865" y="291181"/>
                  <a:pt x="1822861" y="461963"/>
                  <a:pt x="1877513" y="584775"/>
                </a:cubicBezTo>
                <a:cubicBezTo>
                  <a:pt x="1774997" y="603004"/>
                  <a:pt x="1555460" y="559614"/>
                  <a:pt x="1464460" y="584775"/>
                </a:cubicBezTo>
                <a:cubicBezTo>
                  <a:pt x="1373460" y="609936"/>
                  <a:pt x="1083681" y="562816"/>
                  <a:pt x="976307" y="584775"/>
                </a:cubicBezTo>
                <a:cubicBezTo>
                  <a:pt x="868933" y="606734"/>
                  <a:pt x="707997" y="583248"/>
                  <a:pt x="469378" y="584775"/>
                </a:cubicBezTo>
                <a:cubicBezTo>
                  <a:pt x="230759" y="586302"/>
                  <a:pt x="141892" y="558295"/>
                  <a:pt x="0" y="584775"/>
                </a:cubicBezTo>
                <a:cubicBezTo>
                  <a:pt x="-38522" y="389361"/>
                  <a:pt x="41265" y="210734"/>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三、温度</a:t>
            </a:r>
            <a:endParaRPr lang="zh-CN" altLang="en-US" sz="3200" b="1">
              <a:latin typeface="微软雅黑" panose="020B0503020204020204" pitchFamily="34" charset="-122"/>
            </a:endParaRPr>
          </a:p>
        </p:txBody>
      </p:sp>
    </p:spTree>
    <p:custDataLst>
      <p:tags r:id="rId20"/>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p:tgtEl>
                                          <p:spTgt spid="16"/>
                                        </p:tgtEl>
                                        <p:attrNameLst>
                                          <p:attrName>ppt_x</p:attrName>
                                        </p:attrNameLst>
                                      </p:cBhvr>
                                      <p:tavLst>
                                        <p:tav tm="0">
                                          <p:val>
                                            <p:strVal val="#ppt_x-#ppt_w*1.125000"/>
                                          </p:val>
                                        </p:tav>
                                        <p:tav tm="100000">
                                          <p:val>
                                            <p:strVal val="#ppt_x"/>
                                          </p:val>
                                        </p:tav>
                                      </p:tavLst>
                                    </p:anim>
                                    <p:animEffect transition="in" filter="wipe(right)">
                                      <p:cBhvr>
                                        <p:cTn id="31" dur="500"/>
                                        <p:tgtEl>
                                          <p:spTgt spid="16"/>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left)">
                                      <p:cBhvr>
                                        <p:cTn id="56" dur="500"/>
                                        <p:tgtEl>
                                          <p:spTgt spid="15"/>
                                        </p:tgtEl>
                                      </p:cBhvr>
                                    </p:animEffect>
                                  </p:childTnLst>
                                </p:cTn>
                              </p:par>
                            </p:childTnLst>
                          </p:cTn>
                        </p:par>
                        <p:par>
                          <p:cTn id="57" fill="hold">
                            <p:stCondLst>
                              <p:cond delay="500"/>
                            </p:stCondLst>
                            <p:childTnLst>
                              <p:par>
                                <p:cTn id="58" presetID="12" presetClass="entr" presetSubtype="8" fill="hold" grpId="0" nodeType="after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additive="base">
                                        <p:cTn id="60" dur="500"/>
                                        <p:tgtEl>
                                          <p:spTgt spid="21"/>
                                        </p:tgtEl>
                                        <p:attrNameLst>
                                          <p:attrName>ppt_x</p:attrName>
                                        </p:attrNameLst>
                                      </p:cBhvr>
                                      <p:tavLst>
                                        <p:tav tm="0">
                                          <p:val>
                                            <p:strVal val="#ppt_x-#ppt_w*1.125000"/>
                                          </p:val>
                                        </p:tav>
                                        <p:tav tm="100000">
                                          <p:val>
                                            <p:strVal val="#ppt_x"/>
                                          </p:val>
                                        </p:tav>
                                      </p:tavLst>
                                    </p:anim>
                                    <p:animEffect transition="in" filter="wipe(right)">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2" presetClass="entr" presetSubtype="8"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additive="base">
                                        <p:cTn id="66" dur="500"/>
                                        <p:tgtEl>
                                          <p:spTgt spid="18"/>
                                        </p:tgtEl>
                                        <p:attrNameLst>
                                          <p:attrName>ppt_x</p:attrName>
                                        </p:attrNameLst>
                                      </p:cBhvr>
                                      <p:tavLst>
                                        <p:tav tm="0">
                                          <p:val>
                                            <p:strVal val="#ppt_x-#ppt_w*1.125000"/>
                                          </p:val>
                                        </p:tav>
                                        <p:tav tm="100000">
                                          <p:val>
                                            <p:strVal val="#ppt_x"/>
                                          </p:val>
                                        </p:tav>
                                      </p:tavLst>
                                    </p:anim>
                                    <p:animEffect transition="in" filter="wipe(right)">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left)">
                                      <p:cBhvr>
                                        <p:cTn id="7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8" grpId="0"/>
      <p:bldP spid="9" grpId="0"/>
      <p:bldP spid="10" grpId="0"/>
      <p:bldP spid="11" grpId="0"/>
      <p:bldP spid="13" grpId="0"/>
      <p:bldP spid="14" grpId="0"/>
      <p:bldP spid="15" grpId="0"/>
      <p:bldP spid="16" grpId="0" animBg="1"/>
      <p:bldP spid="18" grpId="0"/>
      <p:bldP spid="19" grpId="0"/>
      <p:bldP spid="20" grpId="0"/>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29869" y="920185"/>
            <a:ext cx="4819650" cy="523220"/>
          </a:xfrm>
          <a:prstGeom prst="rect">
            <a:avLst/>
          </a:prstGeom>
          <a:noFill/>
        </p:spPr>
        <p:txBody>
          <a:bodyPr wrap="square" rtlCol="0">
            <a:spAutoFit/>
          </a:bodyPr>
          <a:lstStyle/>
          <a:p>
            <a:r>
              <a:rPr 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组织水肿的直接原因：</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p:cNvSpPr txBox="1"/>
          <p:nvPr>
            <p:custDataLst>
              <p:tags r:id="rId2"/>
            </p:custDataLst>
          </p:nvPr>
        </p:nvSpPr>
        <p:spPr>
          <a:xfrm>
            <a:off x="4107878" y="874575"/>
            <a:ext cx="2501265" cy="584775"/>
          </a:xfrm>
          <a:prstGeom prst="rect">
            <a:avLst/>
          </a:prstGeom>
          <a:noFill/>
        </p:spPr>
        <p:txBody>
          <a:bodyPr wrap="square" rtlCol="0">
            <a:spAutoFit/>
          </a:bodyPr>
          <a:lstStyle/>
          <a:p>
            <a:r>
              <a:rPr lang="zh-CN" sz="3200" b="1">
                <a:solidFill>
                  <a:srgbClr val="C00000"/>
                </a:solidFill>
                <a:latin typeface="楷体" panose="02010609060101010101" pitchFamily="49" charset="-122"/>
                <a:ea typeface="楷体" panose="02010609060101010101" pitchFamily="49" charset="-122"/>
              </a:rPr>
              <a:t>组织液增多</a:t>
            </a:r>
            <a:endParaRPr lang="zh-CN" sz="3200" b="1">
              <a:solidFill>
                <a:srgbClr val="C00000"/>
              </a:solidFill>
              <a:latin typeface="楷体" panose="02010609060101010101" pitchFamily="49" charset="-122"/>
              <a:ea typeface="楷体" panose="02010609060101010101" pitchFamily="49" charset="-122"/>
            </a:endParaRPr>
          </a:p>
        </p:txBody>
      </p:sp>
      <p:sp>
        <p:nvSpPr>
          <p:cNvPr id="6" name="文本框 5"/>
          <p:cNvSpPr txBox="1"/>
          <p:nvPr>
            <p:custDataLst>
              <p:tags r:id="rId3"/>
            </p:custDataLst>
          </p:nvPr>
        </p:nvSpPr>
        <p:spPr>
          <a:xfrm>
            <a:off x="229869" y="1554035"/>
            <a:ext cx="4572000" cy="523220"/>
          </a:xfrm>
          <a:prstGeom prst="rect">
            <a:avLst/>
          </a:prstGeom>
          <a:noFill/>
        </p:spPr>
        <p:txBody>
          <a:bodyPr wrap="square" rtlCol="0">
            <a:spAutoFit/>
          </a:bodyPr>
          <a:lstStyle/>
          <a:p>
            <a:r>
              <a:rPr 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组织水肿的间接原因：</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文本框 6"/>
          <p:cNvSpPr txBox="1"/>
          <p:nvPr>
            <p:custDataLst>
              <p:tags r:id="rId4"/>
            </p:custDataLst>
          </p:nvPr>
        </p:nvSpPr>
        <p:spPr>
          <a:xfrm>
            <a:off x="4134639" y="1492480"/>
            <a:ext cx="4434113" cy="584775"/>
          </a:xfrm>
          <a:prstGeom prst="rect">
            <a:avLst/>
          </a:prstGeom>
          <a:noFill/>
        </p:spPr>
        <p:txBody>
          <a:bodyPr wrap="square" rtlCol="0">
            <a:spAutoFit/>
          </a:bodyPr>
          <a:lstStyle/>
          <a:p>
            <a:r>
              <a:rPr lang="zh-CN" sz="3200" b="1">
                <a:solidFill>
                  <a:srgbClr val="C00000"/>
                </a:solidFill>
                <a:latin typeface="楷体" panose="02010609060101010101" pitchFamily="49" charset="-122"/>
                <a:ea typeface="楷体" panose="02010609060101010101" pitchFamily="49" charset="-122"/>
              </a:rPr>
              <a:t>引起组织液增多的原因</a:t>
            </a:r>
            <a:endParaRPr lang="zh-CN" sz="3200" b="1">
              <a:solidFill>
                <a:srgbClr val="C00000"/>
              </a:solidFill>
              <a:latin typeface="楷体" panose="02010609060101010101" pitchFamily="49" charset="-122"/>
              <a:ea typeface="楷体" panose="02010609060101010101" pitchFamily="49" charset="-122"/>
            </a:endParaRPr>
          </a:p>
        </p:txBody>
      </p:sp>
      <p:sp>
        <p:nvSpPr>
          <p:cNvPr id="8" name="TextBox 1"/>
          <p:cNvSpPr txBox="1"/>
          <p:nvPr>
            <p:custDataLst>
              <p:tags r:id="rId5"/>
            </p:custDataLst>
          </p:nvPr>
        </p:nvSpPr>
        <p:spPr>
          <a:xfrm>
            <a:off x="111760" y="2323609"/>
            <a:ext cx="3996118" cy="1191816"/>
          </a:xfrm>
          <a:prstGeom prst="roundRect">
            <a:avLst/>
          </a:prstGeom>
          <a:solidFill>
            <a:srgbClr val="FBF4EB"/>
          </a:solidFill>
          <a:ln>
            <a:solidFill>
              <a:srgbClr val="CC00CC"/>
            </a:solidFill>
          </a:ln>
        </p:spPr>
        <p:txBody>
          <a:bodyPr wrap="square" rtlCol="0">
            <a:spAutoFit/>
          </a:bodyPr>
          <a:lstStyle/>
          <a:p>
            <a:r>
              <a:rPr lang="zh-CN" altLang="en-US" sz="3200">
                <a:solidFill>
                  <a:srgbClr val="080808"/>
                </a:solidFill>
                <a:latin typeface="楷体" panose="02010609060101010101" pitchFamily="49" charset="-122"/>
                <a:ea typeface="楷体" panose="02010609060101010101" pitchFamily="49" charset="-122"/>
              </a:rPr>
              <a:t>毛细血管管壁损伤，血浆蛋白流失</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9" name="TextBox 13"/>
          <p:cNvSpPr txBox="1"/>
          <p:nvPr>
            <p:custDataLst>
              <p:tags r:id="rId6"/>
            </p:custDataLst>
          </p:nvPr>
        </p:nvSpPr>
        <p:spPr>
          <a:xfrm>
            <a:off x="229869" y="3733551"/>
            <a:ext cx="3832945" cy="1736646"/>
          </a:xfrm>
          <a:prstGeom prst="roundRect">
            <a:avLst/>
          </a:prstGeom>
          <a:solidFill>
            <a:srgbClr val="FBF4EB"/>
          </a:solidFill>
          <a:ln>
            <a:solidFill>
              <a:srgbClr val="CC00CC"/>
            </a:solidFill>
          </a:ln>
        </p:spPr>
        <p:txBody>
          <a:bodyPr wrap="square" rtlCol="0">
            <a:spAutoFit/>
          </a:bodyPr>
          <a:lstStyle/>
          <a:p>
            <a:r>
              <a:rPr lang="zh-CN" altLang="en-US" sz="3200">
                <a:solidFill>
                  <a:srgbClr val="080808"/>
                </a:solidFill>
                <a:latin typeface="楷体" panose="02010609060101010101" pitchFamily="49" charset="-122"/>
                <a:ea typeface="楷体" panose="02010609060101010101" pitchFamily="49" charset="-122"/>
              </a:rPr>
              <a:t>肝功能受损，</a:t>
            </a:r>
            <a:endParaRPr lang="en-US" altLang="zh-CN" sz="3200">
              <a:solidFill>
                <a:srgbClr val="080808"/>
              </a:solidFill>
              <a:latin typeface="楷体" panose="02010609060101010101" pitchFamily="49" charset="-122"/>
              <a:ea typeface="楷体" panose="02010609060101010101" pitchFamily="49" charset="-122"/>
            </a:endParaRPr>
          </a:p>
          <a:p>
            <a:r>
              <a:rPr lang="zh-CN" altLang="en-US" sz="3200">
                <a:solidFill>
                  <a:srgbClr val="080808"/>
                </a:solidFill>
                <a:latin typeface="楷体" panose="02010609060101010101" pitchFamily="49" charset="-122"/>
                <a:ea typeface="楷体" panose="02010609060101010101" pitchFamily="49" charset="-122"/>
              </a:rPr>
              <a:t>合成和分泌蛋白质的能力下降</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10" name="TextBox 14"/>
          <p:cNvSpPr txBox="1"/>
          <p:nvPr>
            <p:custDataLst>
              <p:tags r:id="rId7"/>
            </p:custDataLst>
          </p:nvPr>
        </p:nvSpPr>
        <p:spPr>
          <a:xfrm>
            <a:off x="0" y="5666184"/>
            <a:ext cx="4107878" cy="1191816"/>
          </a:xfrm>
          <a:prstGeom prst="roundRect">
            <a:avLst/>
          </a:prstGeom>
          <a:solidFill>
            <a:srgbClr val="FBF4EB"/>
          </a:solidFill>
          <a:ln>
            <a:solidFill>
              <a:srgbClr val="CC00CC"/>
            </a:solidFill>
          </a:ln>
        </p:spPr>
        <p:txBody>
          <a:bodyPr wrap="square" rtlCol="0">
            <a:spAutoFit/>
          </a:bodyPr>
          <a:lstStyle/>
          <a:p>
            <a:r>
              <a:rPr lang="zh-CN" altLang="en-US" sz="3200">
                <a:solidFill>
                  <a:srgbClr val="080808"/>
                </a:solidFill>
                <a:latin typeface="楷体" panose="02010609060101010101" pitchFamily="49" charset="-122"/>
                <a:ea typeface="楷体" panose="02010609060101010101" pitchFamily="49" charset="-122"/>
              </a:rPr>
              <a:t>肾小球肾炎，导致血浆蛋白通过尿液流失</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11" name="TextBox 15"/>
          <p:cNvSpPr txBox="1"/>
          <p:nvPr>
            <p:custDataLst>
              <p:tags r:id="rId8"/>
            </p:custDataLst>
          </p:nvPr>
        </p:nvSpPr>
        <p:spPr>
          <a:xfrm>
            <a:off x="4747435" y="4281064"/>
            <a:ext cx="2501265" cy="578882"/>
          </a:xfrm>
          <a:prstGeom prst="roundRect">
            <a:avLst/>
          </a:prstGeom>
          <a:solidFill>
            <a:srgbClr val="7030A0"/>
          </a:solidFill>
          <a:ln>
            <a:solidFill>
              <a:srgbClr val="002060"/>
            </a:solidFill>
          </a:ln>
        </p:spPr>
        <p:txBody>
          <a:bodyPr wrap="square" rtlCol="0">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rPr>
              <a:t>血浆蛋白减少</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2" name="TextBox 16"/>
          <p:cNvSpPr txBox="1"/>
          <p:nvPr>
            <p:custDataLst>
              <p:tags r:id="rId9"/>
            </p:custDataLst>
          </p:nvPr>
        </p:nvSpPr>
        <p:spPr>
          <a:xfrm>
            <a:off x="7879821" y="3346359"/>
            <a:ext cx="4200419" cy="2281476"/>
          </a:xfrm>
          <a:prstGeom prst="roundRect">
            <a:avLst/>
          </a:prstGeom>
          <a:solidFill>
            <a:srgbClr val="FFD7C7"/>
          </a:solidFill>
          <a:ln>
            <a:solidFill>
              <a:schemeClr val="tx1"/>
            </a:solidFill>
          </a:ln>
        </p:spPr>
        <p:txBody>
          <a:bodyPr wrap="square" rtlCol="0">
            <a:spAutoFit/>
          </a:bodyPr>
          <a:lstStyle/>
          <a:p>
            <a:r>
              <a:rPr lang="zh-CN" altLang="en-US" sz="3200" b="1">
                <a:solidFill>
                  <a:srgbClr val="080808"/>
                </a:solidFill>
                <a:latin typeface="楷体" panose="02010609060101010101" pitchFamily="49" charset="-122"/>
                <a:ea typeface="楷体" panose="02010609060101010101" pitchFamily="49" charset="-122"/>
              </a:rPr>
              <a:t>血浆渗透压下降，</a:t>
            </a:r>
            <a:endParaRPr lang="en-US" altLang="zh-CN" sz="3200" b="1">
              <a:solidFill>
                <a:srgbClr val="080808"/>
              </a:solidFill>
              <a:latin typeface="楷体" panose="02010609060101010101" pitchFamily="49" charset="-122"/>
              <a:ea typeface="楷体" panose="02010609060101010101" pitchFamily="49" charset="-122"/>
            </a:endParaRPr>
          </a:p>
          <a:p>
            <a:r>
              <a:rPr lang="zh-CN" altLang="en-US" sz="3200" b="1">
                <a:solidFill>
                  <a:srgbClr val="080808"/>
                </a:solidFill>
                <a:latin typeface="楷体" panose="02010609060101010101" pitchFamily="49" charset="-122"/>
                <a:ea typeface="楷体" panose="02010609060101010101" pitchFamily="49" charset="-122"/>
              </a:rPr>
              <a:t>水分向组织液渗透，而组织液回流减弱，组织液增多</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13" name="TextBox 17"/>
          <p:cNvSpPr txBox="1"/>
          <p:nvPr>
            <p:custDataLst>
              <p:tags r:id="rId10"/>
            </p:custDataLst>
          </p:nvPr>
        </p:nvSpPr>
        <p:spPr>
          <a:xfrm>
            <a:off x="8927745" y="6211014"/>
            <a:ext cx="2104572" cy="646986"/>
          </a:xfrm>
          <a:prstGeom prst="roundRect">
            <a:avLst/>
          </a:prstGeom>
          <a:solidFill>
            <a:srgbClr val="E46A00"/>
          </a:solidFill>
          <a:ln>
            <a:solidFill>
              <a:srgbClr val="002060"/>
            </a:solidFill>
          </a:ln>
        </p:spPr>
        <p:txBody>
          <a:bodyPr wrap="square" rtlCol="0">
            <a:spAutoFit/>
          </a:bodyPr>
          <a:lstStyle/>
          <a:p>
            <a:pPr algn="ctr"/>
            <a:r>
              <a:rPr lang="zh-CN" altLang="en-US" sz="3200" b="1">
                <a:solidFill>
                  <a:schemeClr val="bg1"/>
                </a:solidFill>
                <a:latin typeface="微软雅黑" panose="020B0503020204020204" pitchFamily="34" charset="-122"/>
                <a:ea typeface="微软雅黑" panose="020B0503020204020204" pitchFamily="34" charset="-122"/>
              </a:rPr>
              <a:t>组织水肿</a:t>
            </a:r>
            <a:endParaRPr lang="zh-CN" altLang="en-US" sz="3200" b="1">
              <a:solidFill>
                <a:schemeClr val="bg1"/>
              </a:solidFill>
              <a:latin typeface="微软雅黑" panose="020B0503020204020204" pitchFamily="34" charset="-122"/>
              <a:ea typeface="微软雅黑" panose="020B0503020204020204" pitchFamily="34" charset="-122"/>
            </a:endParaRPr>
          </a:p>
        </p:txBody>
      </p:sp>
      <p:sp>
        <p:nvSpPr>
          <p:cNvPr id="17" name="右大括号 16"/>
          <p:cNvSpPr/>
          <p:nvPr>
            <p:custDataLst>
              <p:tags r:id="rId11"/>
            </p:custDataLst>
          </p:nvPr>
        </p:nvSpPr>
        <p:spPr>
          <a:xfrm>
            <a:off x="4062815" y="2865119"/>
            <a:ext cx="631102" cy="3535681"/>
          </a:xfrm>
          <a:prstGeom prst="rightBrace">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8" name="直接箭头连接符 18"/>
          <p:cNvCxnSpPr>
            <a:stCxn id="11" idx="3"/>
          </p:cNvCxnSpPr>
          <p:nvPr>
            <p:custDataLst>
              <p:tags r:id="rId12"/>
            </p:custDataLst>
          </p:nvPr>
        </p:nvCxnSpPr>
        <p:spPr>
          <a:xfrm>
            <a:off x="7248700" y="4570505"/>
            <a:ext cx="657863"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20"/>
          <p:cNvCxnSpPr>
            <a:stCxn id="12" idx="2"/>
            <a:endCxn id="13" idx="0"/>
          </p:cNvCxnSpPr>
          <p:nvPr>
            <p:custDataLst>
              <p:tags r:id="rId13"/>
            </p:custDataLst>
          </p:nvPr>
        </p:nvCxnSpPr>
        <p:spPr>
          <a:xfrm flipH="1">
            <a:off x="9980031" y="5627835"/>
            <a:ext cx="0" cy="583179"/>
          </a:xfrm>
          <a:prstGeom prst="straightConnector1">
            <a:avLst/>
          </a:prstGeom>
          <a:ln w="38100">
            <a:solidFill>
              <a:srgbClr val="E46A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
          <p:cNvPicPr>
            <a:picLocks noChangeAspect="1" noChangeArrowheads="1"/>
          </p:cNvPicPr>
          <p:nvPr>
            <p:custDataLst>
              <p:tags r:id="rId14"/>
            </p:custDataLst>
          </p:nvPr>
        </p:nvPicPr>
        <p:blipFill>
          <a:blip r:embed="rId15">
            <a:extLst>
              <a:ext uri="{28A0092B-C50C-407E-A947-70E740481C1C}">
                <a14:useLocalDpi xmlns:a14="http://schemas.microsoft.com/office/drawing/2010/main" val="0"/>
              </a:ext>
            </a:extLst>
          </a:blip>
          <a:srcRect r="8259"/>
          <a:stretch>
            <a:fillRect/>
          </a:stretch>
        </p:blipFill>
        <p:spPr bwMode="auto">
          <a:xfrm>
            <a:off x="6921382" y="-52504"/>
            <a:ext cx="5425420" cy="23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custDataLst>
              <p:tags r:id="rId16"/>
            </p:custDataLst>
          </p:nvPr>
        </p:nvSpPr>
        <p:spPr>
          <a:xfrm>
            <a:off x="794000" y="143351"/>
            <a:ext cx="1620957" cy="565539"/>
          </a:xfrm>
          <a:prstGeom prst="rect">
            <a:avLst/>
          </a:prstGeom>
        </p:spPr>
        <p:txBody>
          <a:bodyPr wrap="none">
            <a:spAutoFit/>
          </a:bodyPr>
          <a:lstStyle/>
          <a:p>
            <a:pPr>
              <a:lnSpc>
                <a:spcPct val="120000"/>
              </a:lnSpc>
            </a:pPr>
            <a:r>
              <a:rPr lang="zh-CN" altLang="en-US" sz="2800" b="1" kern="0">
                <a:solidFill>
                  <a:schemeClr val="accent4">
                    <a:lumMod val="75000"/>
                  </a:schemeClr>
                </a:solidFill>
                <a:latin typeface="微软雅黑" panose="020B0503020204020204" pitchFamily="34" charset="-122"/>
                <a:ea typeface="微软雅黑" panose="020B0503020204020204" pitchFamily="34" charset="-122"/>
              </a:rPr>
              <a:t>组织水肿</a:t>
            </a:r>
            <a:endParaRPr lang="zh-CN" altLang="en-US" sz="2800" b="1" kern="0">
              <a:solidFill>
                <a:schemeClr val="accent4">
                  <a:lumMod val="75000"/>
                </a:schemeClr>
              </a:solidFill>
              <a:latin typeface="微软雅黑" panose="020B0503020204020204" pitchFamily="34" charset="-122"/>
              <a:ea typeface="微软雅黑" panose="020B0503020204020204" pitchFamily="34" charset="-122"/>
            </a:endParaRPr>
          </a:p>
        </p:txBody>
      </p:sp>
      <p:grpSp>
        <p:nvGrpSpPr>
          <p:cNvPr id="3" name="组合 2"/>
          <p:cNvGrpSpPr/>
          <p:nvPr>
            <p:custDataLst>
              <p:tags r:id="rId17"/>
            </p:custDataLst>
          </p:nvPr>
        </p:nvGrpSpPr>
        <p:grpSpPr>
          <a:xfrm>
            <a:off x="127000" y="137026"/>
            <a:ext cx="603500" cy="540000"/>
            <a:chOff x="127000" y="137026"/>
            <a:chExt cx="603500" cy="540000"/>
          </a:xfrm>
        </p:grpSpPr>
        <p:sp>
          <p:nvSpPr>
            <p:cNvPr id="14" name="菱形 13"/>
            <p:cNvSpPr/>
            <p:nvPr>
              <p:custDataLst>
                <p:tags r:id="rId18"/>
              </p:custDataLst>
            </p:nvPr>
          </p:nvSpPr>
          <p:spPr>
            <a:xfrm>
              <a:off x="127000" y="137026"/>
              <a:ext cx="540000" cy="540000"/>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custDataLst>
                <p:tags r:id="rId19"/>
              </p:custDataLst>
            </p:nvPr>
          </p:nvSpPr>
          <p:spPr>
            <a:xfrm>
              <a:off x="190500" y="137026"/>
              <a:ext cx="540000" cy="540000"/>
            </a:xfrm>
            <a:prstGeom prst="diamond">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ppt_x</p:attrName>
                                        </p:attrNameLst>
                                      </p:cBhvr>
                                      <p:tavLst>
                                        <p:tav tm="0">
                                          <p:val>
                                            <p:strVal val="#ppt_x-#ppt_w*1.125000"/>
                                          </p:val>
                                        </p:tav>
                                        <p:tav tm="100000">
                                          <p:val>
                                            <p:strVal val="#ppt_x"/>
                                          </p:val>
                                        </p:tav>
                                      </p:tavLst>
                                    </p:anim>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circle(in)">
                                      <p:cBhvr>
                                        <p:cTn id="35" dur="750"/>
                                        <p:tgtEl>
                                          <p:spTgt spid="18"/>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75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up)">
                                      <p:cBhvr>
                                        <p:cTn id="43" dur="500"/>
                                        <p:tgtEl>
                                          <p:spTgt spid="19"/>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randombar(horizontal)">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randombar(horizontal)">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randombar(horizont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left)">
                                      <p:cBhvr>
                                        <p:cTn id="6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P spid="9" grpId="0" animBg="1"/>
      <p:bldP spid="10" grpId="0" animBg="1"/>
      <p:bldP spid="11" grpId="0" animBg="1"/>
      <p:bldP spid="12" grpId="0" animBg="1"/>
      <p:bldP spid="13"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794000" y="143351"/>
            <a:ext cx="1620957" cy="523220"/>
          </a:xfrm>
          <a:prstGeom prst="rect">
            <a:avLst/>
          </a:prstGeom>
        </p:spPr>
        <p:txBody>
          <a:bodyPr wrap="none">
            <a:spAutoFit/>
          </a:bodyPr>
          <a:lstStyle/>
          <a:p>
            <a:r>
              <a:rPr lang="zh-CN" altLang="en-US" sz="2800" b="1">
                <a:solidFill>
                  <a:srgbClr val="CE9A00"/>
                </a:solidFill>
                <a:latin typeface="Times New Roman" panose="02020603050405020304" pitchFamily="18" charset="0"/>
                <a:ea typeface="+mj-ea"/>
                <a:cs typeface="Times New Roman" panose="02020603050405020304" pitchFamily="18" charset="0"/>
              </a:rPr>
              <a:t>问题探讨</a:t>
            </a:r>
            <a:endParaRPr lang="zh-CN" altLang="en-US" sz="2800" b="1">
              <a:solidFill>
                <a:srgbClr val="CE9A00"/>
              </a:solidFill>
              <a:latin typeface="Times New Roman" panose="02020603050405020304" pitchFamily="18" charset="0"/>
              <a:ea typeface="+mj-ea"/>
              <a:cs typeface="Times New Roman" panose="02020603050405020304" pitchFamily="18" charset="0"/>
            </a:endParaRPr>
          </a:p>
        </p:txBody>
      </p:sp>
      <p:grpSp>
        <p:nvGrpSpPr>
          <p:cNvPr id="3" name="组合 2"/>
          <p:cNvGrpSpPr/>
          <p:nvPr>
            <p:custDataLst>
              <p:tags r:id="rId2"/>
            </p:custDataLst>
          </p:nvPr>
        </p:nvGrpSpPr>
        <p:grpSpPr>
          <a:xfrm>
            <a:off x="127000" y="137026"/>
            <a:ext cx="603500" cy="540000"/>
            <a:chOff x="127000" y="137026"/>
            <a:chExt cx="603500" cy="540000"/>
          </a:xfrm>
        </p:grpSpPr>
        <p:sp>
          <p:nvSpPr>
            <p:cNvPr id="4" name="菱形 3"/>
            <p:cNvSpPr/>
            <p:nvPr>
              <p:custDataLst>
                <p:tags r:id="rId3"/>
              </p:custDataLst>
            </p:nvPr>
          </p:nvSpPr>
          <p:spPr>
            <a:xfrm>
              <a:off x="127000" y="137026"/>
              <a:ext cx="540000" cy="540000"/>
            </a:xfrm>
            <a:prstGeom prst="diamond">
              <a:avLst/>
            </a:prstGeom>
            <a:solidFill>
              <a:srgbClr val="CE9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菱形 4"/>
            <p:cNvSpPr/>
            <p:nvPr>
              <p:custDataLst>
                <p:tags r:id="rId4"/>
              </p:custDataLst>
            </p:nvPr>
          </p:nvSpPr>
          <p:spPr>
            <a:xfrm>
              <a:off x="190500" y="137026"/>
              <a:ext cx="540000" cy="540000"/>
            </a:xfrm>
            <a:prstGeom prst="diamond">
              <a:avLst/>
            </a:prstGeom>
            <a:noFill/>
            <a:ln>
              <a:solidFill>
                <a:srgbClr val="CE9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custDataLst>
              <p:tags r:id="rId5"/>
            </p:custDataLst>
          </p:nvPr>
        </p:nvSpPr>
        <p:spPr>
          <a:xfrm>
            <a:off x="127000" y="4295174"/>
            <a:ext cx="11844918" cy="565283"/>
          </a:xfrm>
          <a:prstGeom prst="rect">
            <a:avLst/>
          </a:prstGeom>
          <a:noFill/>
        </p:spPr>
        <p:txBody>
          <a:bodyPr wrap="square">
            <a:spAutoFit/>
          </a:bodyPr>
          <a:lstStyle/>
          <a:p>
            <a:pPr fontAlgn="auto">
              <a:lnSpc>
                <a:spcPct val="120000"/>
              </a:lnSpc>
            </a:pPr>
            <a:r>
              <a:rPr lang="en-US" altLang="zh-CN" sz="2800" b="1" noProof="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若将图</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所示的细胞置于图</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所示细胞的生活环境中，会发生什么变化？</a:t>
            </a:r>
            <a:endParaRPr lang="zh-CN" altLang="en-US" sz="2800" b="1" noProof="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8" name="表格 4"/>
          <p:cNvGraphicFramePr>
            <a:graphicFrameLocks noGrp="1"/>
          </p:cNvGraphicFramePr>
          <p:nvPr>
            <p:custDataLst>
              <p:tags r:id="rId6"/>
            </p:custDataLst>
          </p:nvPr>
        </p:nvGraphicFramePr>
        <p:xfrm>
          <a:off x="0" y="928842"/>
          <a:ext cx="12159343" cy="3240283"/>
        </p:xfrm>
        <a:graphic>
          <a:graphicData uri="http://schemas.openxmlformats.org/drawingml/2006/table">
            <a:tbl>
              <a:tblPr firstRow="1" bandRow="1">
                <a:tableStyleId>{8799B23B-EC83-4686-B30A-512413B5E67A}</a:tableStyleId>
              </a:tblPr>
              <a:tblGrid>
                <a:gridCol w="1880416"/>
                <a:gridCol w="3192326"/>
                <a:gridCol w="7086601"/>
              </a:tblGrid>
              <a:tr h="560705">
                <a:tc>
                  <a:txBody>
                    <a:bodyPr wrap="square"/>
                    <a:lstStyle>
                      <a:lvl1pPr algn="just">
                        <a:lnSpc>
                          <a:spcPct val="110000"/>
                        </a:lnSpc>
                        <a:spcBef>
                          <a:spcPts val="1800"/>
                        </a:spcBef>
                        <a:buClr>
                          <a:srgbClr val="227577"/>
                        </a:buClr>
                        <a:buSzPct val="90000"/>
                        <a:buFont typeface="Webdings" panose="05030102010509060703" pitchFamily="18" charset="2"/>
                        <a:defRPr>
                          <a:solidFill>
                            <a:schemeClr val="accent1"/>
                          </a:solidFill>
                          <a:latin typeface="Arial" panose="020B0604020202020204" pitchFamily="34" charset="0"/>
                          <a:ea typeface="微软雅黑" panose="020B0503020204020204" pitchFamily="34" charset="-122"/>
                        </a:defRPr>
                      </a:lvl1pPr>
                      <a:lvl2pPr indent="-457200" algn="just">
                        <a:lnSpc>
                          <a:spcPct val="130000"/>
                        </a:lnSpc>
                        <a:spcAft>
                          <a:spcPts val="600"/>
                        </a:spcAft>
                        <a:buClr>
                          <a:srgbClr val="B7CEB5"/>
                        </a:buClr>
                        <a:buFont typeface="幼圆" panose="02010509060101010101" pitchFamily="49" charset="-122"/>
                        <a:defRPr sz="1400">
                          <a:solidFill>
                            <a:srgbClr val="7D7D7D"/>
                          </a:solidFill>
                          <a:latin typeface="幼圆" panose="02010509060101010101" pitchFamily="49" charset="-122"/>
                          <a:ea typeface="幼圆" panose="02010509060101010101" pitchFamily="49" charset="-122"/>
                        </a:defRPr>
                      </a:lvl2pPr>
                      <a:lvl3pPr>
                        <a:lnSpc>
                          <a:spcPct val="90000"/>
                        </a:lnSpc>
                        <a:spcBef>
                          <a:spcPts val="500"/>
                        </a:spcBef>
                        <a:defRPr>
                          <a:solidFill>
                            <a:schemeClr val="tx1"/>
                          </a:solidFill>
                          <a:latin typeface="Calibri" panose="020F0502020204030204" pitchFamily="34" charset="0"/>
                          <a:ea typeface="幼圆" panose="02010509060101010101" pitchFamily="49" charset="-122"/>
                        </a:defRPr>
                      </a:lvl3pPr>
                      <a:lvl4pPr>
                        <a:lnSpc>
                          <a:spcPct val="90000"/>
                        </a:lnSpc>
                        <a:spcBef>
                          <a:spcPts val="500"/>
                        </a:spcBef>
                        <a:defRPr sz="1600">
                          <a:solidFill>
                            <a:schemeClr val="tx1"/>
                          </a:solidFill>
                          <a:latin typeface="Calibri" panose="020F0502020204030204" pitchFamily="34" charset="0"/>
                          <a:ea typeface="幼圆" panose="02010509060101010101" pitchFamily="49" charset="-122"/>
                        </a:defRPr>
                      </a:lvl4pPr>
                      <a:lvl5pPr>
                        <a:lnSpc>
                          <a:spcPct val="90000"/>
                        </a:lnSpc>
                        <a:spcBef>
                          <a:spcPts val="500"/>
                        </a:spcBef>
                        <a:defRPr sz="1600">
                          <a:solidFill>
                            <a:schemeClr val="tx1"/>
                          </a:solidFill>
                          <a:latin typeface="Calibri" panose="020F0502020204030204" pitchFamily="34" charset="0"/>
                          <a:ea typeface="幼圆" panose="02010509060101010101" pitchFamily="49" charset="-122"/>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9pPr>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r>
                        <a:rPr kumimoji="0" lang="zh-CN" altLang="en-US" sz="2800" b="1" i="0" u="none" strike="noStrike" cap="none" normalizeH="0" baseline="0">
                          <a:ln>
                            <a:noFill/>
                          </a:ln>
                          <a:solidFill>
                            <a:schemeClr val="bg1"/>
                          </a:solidFill>
                          <a:effectLst/>
                          <a:latin typeface="微软雅黑" panose="020B0503020204020204" pitchFamily="34" charset="-122"/>
                        </a:rPr>
                        <a:t>生活环境</a:t>
                      </a:r>
                      <a:endParaRPr kumimoji="0" lang="zh-CN" altLang="zh-CN" sz="2800" b="1" i="0" u="none" strike="noStrike" cap="none" normalizeH="0" baseline="0">
                        <a:ln>
                          <a:noFill/>
                        </a:ln>
                        <a:solidFill>
                          <a:schemeClr val="bg1"/>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solidFill>
                      <a:srgbClr val="008876"/>
                    </a:solidFill>
                  </a:tcPr>
                </a:tc>
                <a:tc>
                  <a:txBody>
                    <a:bodyPr wrap="square"/>
                    <a:lstStyle>
                      <a:lvl1pPr algn="just">
                        <a:lnSpc>
                          <a:spcPct val="110000"/>
                        </a:lnSpc>
                        <a:spcBef>
                          <a:spcPts val="1800"/>
                        </a:spcBef>
                        <a:buClr>
                          <a:srgbClr val="227577"/>
                        </a:buClr>
                        <a:buSzPct val="90000"/>
                        <a:buFont typeface="Webdings" panose="05030102010509060703" pitchFamily="18" charset="2"/>
                        <a:defRPr>
                          <a:solidFill>
                            <a:schemeClr val="accent1"/>
                          </a:solidFill>
                          <a:latin typeface="Arial" panose="020B0604020202020204" pitchFamily="34" charset="0"/>
                          <a:ea typeface="微软雅黑" panose="020B0503020204020204" pitchFamily="34" charset="-122"/>
                        </a:defRPr>
                      </a:lvl1pPr>
                      <a:lvl2pPr indent="-457200" algn="just">
                        <a:lnSpc>
                          <a:spcPct val="130000"/>
                        </a:lnSpc>
                        <a:spcAft>
                          <a:spcPts val="600"/>
                        </a:spcAft>
                        <a:buClr>
                          <a:srgbClr val="B7CEB5"/>
                        </a:buClr>
                        <a:buFont typeface="幼圆" panose="02010509060101010101" pitchFamily="49" charset="-122"/>
                        <a:defRPr sz="1400">
                          <a:solidFill>
                            <a:srgbClr val="7D7D7D"/>
                          </a:solidFill>
                          <a:latin typeface="幼圆" panose="02010509060101010101" pitchFamily="49" charset="-122"/>
                          <a:ea typeface="幼圆" panose="02010509060101010101" pitchFamily="49" charset="-122"/>
                        </a:defRPr>
                      </a:lvl2pPr>
                      <a:lvl3pPr>
                        <a:lnSpc>
                          <a:spcPct val="90000"/>
                        </a:lnSpc>
                        <a:spcBef>
                          <a:spcPts val="500"/>
                        </a:spcBef>
                        <a:defRPr>
                          <a:solidFill>
                            <a:schemeClr val="tx1"/>
                          </a:solidFill>
                          <a:latin typeface="Calibri" panose="020F0502020204030204" pitchFamily="34" charset="0"/>
                          <a:ea typeface="幼圆" panose="02010509060101010101" pitchFamily="49" charset="-122"/>
                        </a:defRPr>
                      </a:lvl3pPr>
                      <a:lvl4pPr>
                        <a:lnSpc>
                          <a:spcPct val="90000"/>
                        </a:lnSpc>
                        <a:spcBef>
                          <a:spcPts val="500"/>
                        </a:spcBef>
                        <a:defRPr sz="1600">
                          <a:solidFill>
                            <a:schemeClr val="tx1"/>
                          </a:solidFill>
                          <a:latin typeface="Calibri" panose="020F0502020204030204" pitchFamily="34" charset="0"/>
                          <a:ea typeface="幼圆" panose="02010509060101010101" pitchFamily="49" charset="-122"/>
                        </a:defRPr>
                      </a:lvl4pPr>
                      <a:lvl5pPr>
                        <a:lnSpc>
                          <a:spcPct val="90000"/>
                        </a:lnSpc>
                        <a:spcBef>
                          <a:spcPts val="500"/>
                        </a:spcBef>
                        <a:defRPr sz="1600">
                          <a:solidFill>
                            <a:schemeClr val="tx1"/>
                          </a:solidFill>
                          <a:latin typeface="Calibri" panose="020F0502020204030204" pitchFamily="34" charset="0"/>
                          <a:ea typeface="幼圆" panose="02010509060101010101" pitchFamily="49" charset="-122"/>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9pPr>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r>
                        <a:rPr kumimoji="0" lang="zh-CN" altLang="en-US" sz="2800" b="1" i="0" u="none" strike="noStrike" cap="none" normalizeH="0" baseline="0">
                          <a:ln>
                            <a:noFill/>
                          </a:ln>
                          <a:solidFill>
                            <a:schemeClr val="bg1"/>
                          </a:solidFill>
                          <a:effectLst/>
                          <a:latin typeface="微软雅黑" panose="020B0503020204020204" pitchFamily="34" charset="-122"/>
                        </a:rPr>
                        <a:t>单细胞生物</a:t>
                      </a:r>
                      <a:endParaRPr kumimoji="0" lang="zh-CN" altLang="zh-CN" sz="2800" b="1" i="0" u="none" strike="noStrike" cap="none" normalizeH="0" baseline="0">
                        <a:ln>
                          <a:noFill/>
                        </a:ln>
                        <a:solidFill>
                          <a:schemeClr val="bg1"/>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solidFill>
                      <a:srgbClr val="008876"/>
                    </a:solidFill>
                  </a:tcPr>
                </a:tc>
                <a:tc>
                  <a:txBody>
                    <a:bodyPr wrap="square"/>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r>
                        <a:rPr kumimoji="0" lang="zh-CN" altLang="en-US" sz="2800" b="1" i="0" u="none" strike="noStrike" cap="none" normalizeH="0" baseline="0">
                          <a:ln>
                            <a:noFill/>
                          </a:ln>
                          <a:solidFill>
                            <a:schemeClr val="bg1"/>
                          </a:solidFill>
                          <a:effectLst/>
                          <a:latin typeface="微软雅黑" panose="020B0503020204020204" pitchFamily="34" charset="-122"/>
                        </a:rPr>
                        <a:t>血细胞</a:t>
                      </a:r>
                      <a:endParaRPr kumimoji="0" lang="zh-CN" altLang="zh-CN" sz="2800" b="1" i="0" u="none" strike="noStrike" cap="none" normalizeH="0" baseline="0">
                        <a:ln>
                          <a:noFill/>
                        </a:ln>
                        <a:solidFill>
                          <a:schemeClr val="bg1"/>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solidFill>
                      <a:srgbClr val="008876"/>
                    </a:solidFill>
                  </a:tcPr>
                </a:tc>
              </a:tr>
              <a:tr h="2146178">
                <a:tc>
                  <a:txBody>
                    <a:bodyPr wrap="square"/>
                    <a:lstStyle>
                      <a:lvl1pPr algn="just">
                        <a:lnSpc>
                          <a:spcPct val="110000"/>
                        </a:lnSpc>
                        <a:spcBef>
                          <a:spcPts val="1800"/>
                        </a:spcBef>
                        <a:buClr>
                          <a:srgbClr val="227577"/>
                        </a:buClr>
                        <a:buSzPct val="90000"/>
                        <a:buFont typeface="Webdings" panose="05030102010509060703" pitchFamily="18" charset="2"/>
                        <a:defRPr>
                          <a:solidFill>
                            <a:schemeClr val="accent1"/>
                          </a:solidFill>
                          <a:latin typeface="Arial" panose="020B0604020202020204" pitchFamily="34" charset="0"/>
                          <a:ea typeface="微软雅黑" panose="020B0503020204020204" pitchFamily="34" charset="-122"/>
                        </a:defRPr>
                      </a:lvl1pPr>
                      <a:lvl2pPr indent="-457200" algn="just">
                        <a:lnSpc>
                          <a:spcPct val="130000"/>
                        </a:lnSpc>
                        <a:spcAft>
                          <a:spcPts val="600"/>
                        </a:spcAft>
                        <a:buClr>
                          <a:srgbClr val="B7CEB5"/>
                        </a:buClr>
                        <a:buFont typeface="幼圆" panose="02010509060101010101" pitchFamily="49" charset="-122"/>
                        <a:defRPr sz="1400">
                          <a:solidFill>
                            <a:srgbClr val="7D7D7D"/>
                          </a:solidFill>
                          <a:latin typeface="幼圆" panose="02010509060101010101" pitchFamily="49" charset="-122"/>
                          <a:ea typeface="幼圆" panose="02010509060101010101" pitchFamily="49" charset="-122"/>
                        </a:defRPr>
                      </a:lvl2pPr>
                      <a:lvl3pPr>
                        <a:lnSpc>
                          <a:spcPct val="90000"/>
                        </a:lnSpc>
                        <a:spcBef>
                          <a:spcPts val="500"/>
                        </a:spcBef>
                        <a:defRPr>
                          <a:solidFill>
                            <a:schemeClr val="tx1"/>
                          </a:solidFill>
                          <a:latin typeface="Calibri" panose="020F0502020204030204" pitchFamily="34" charset="0"/>
                          <a:ea typeface="幼圆" panose="02010509060101010101" pitchFamily="49" charset="-122"/>
                        </a:defRPr>
                      </a:lvl3pPr>
                      <a:lvl4pPr>
                        <a:lnSpc>
                          <a:spcPct val="90000"/>
                        </a:lnSpc>
                        <a:spcBef>
                          <a:spcPts val="500"/>
                        </a:spcBef>
                        <a:defRPr sz="1600">
                          <a:solidFill>
                            <a:schemeClr val="tx1"/>
                          </a:solidFill>
                          <a:latin typeface="Calibri" panose="020F0502020204030204" pitchFamily="34" charset="0"/>
                          <a:ea typeface="幼圆" panose="02010509060101010101" pitchFamily="49" charset="-122"/>
                        </a:defRPr>
                      </a:lvl4pPr>
                      <a:lvl5pPr>
                        <a:lnSpc>
                          <a:spcPct val="90000"/>
                        </a:lnSpc>
                        <a:spcBef>
                          <a:spcPts val="500"/>
                        </a:spcBef>
                        <a:defRPr sz="1600">
                          <a:solidFill>
                            <a:schemeClr val="tx1"/>
                          </a:solidFill>
                          <a:latin typeface="Calibri" panose="020F0502020204030204" pitchFamily="34" charset="0"/>
                          <a:ea typeface="幼圆" panose="02010509060101010101" pitchFamily="49" charset="-122"/>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9pPr>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r>
                        <a:rPr kumimoji="0" lang="zh-CN" altLang="en-US" sz="2800" b="1" i="0" u="none" strike="noStrike" cap="none" normalizeH="0" baseline="0">
                          <a:ln>
                            <a:noFill/>
                          </a:ln>
                          <a:solidFill>
                            <a:srgbClr val="080808"/>
                          </a:solidFill>
                          <a:effectLst/>
                          <a:latin typeface="微软雅黑" panose="020B0503020204020204" pitchFamily="34" charset="-122"/>
                        </a:rPr>
                        <a:t>不同点</a:t>
                      </a:r>
                      <a:endParaRPr kumimoji="0" lang="zh-CN" altLang="zh-CN" sz="2800" b="1" i="0" u="none" strike="noStrike" cap="none" normalizeH="0" baseline="0">
                        <a:ln>
                          <a:noFill/>
                        </a:ln>
                        <a:solidFill>
                          <a:srgbClr val="080808"/>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solidFill>
                      <a:schemeClr val="accent6">
                        <a:lumMod val="20000"/>
                        <a:lumOff val="80000"/>
                      </a:schemeClr>
                    </a:solidFill>
                  </a:tcPr>
                </a:tc>
                <a:tc>
                  <a:txBody>
                    <a:bodyPr wrap="square"/>
                    <a:lstStyle>
                      <a:lvl1pPr algn="just">
                        <a:lnSpc>
                          <a:spcPct val="110000"/>
                        </a:lnSpc>
                        <a:spcBef>
                          <a:spcPts val="1800"/>
                        </a:spcBef>
                        <a:buClr>
                          <a:srgbClr val="227577"/>
                        </a:buClr>
                        <a:buSzPct val="90000"/>
                        <a:buFont typeface="Webdings" panose="05030102010509060703" pitchFamily="18" charset="2"/>
                        <a:defRPr>
                          <a:solidFill>
                            <a:schemeClr val="accent1"/>
                          </a:solidFill>
                          <a:latin typeface="Arial" panose="020B0604020202020204" pitchFamily="34" charset="0"/>
                          <a:ea typeface="微软雅黑" panose="020B0503020204020204" pitchFamily="34" charset="-122"/>
                        </a:defRPr>
                      </a:lvl1pPr>
                      <a:lvl2pPr indent="-457200" algn="just">
                        <a:lnSpc>
                          <a:spcPct val="130000"/>
                        </a:lnSpc>
                        <a:spcAft>
                          <a:spcPts val="600"/>
                        </a:spcAft>
                        <a:buClr>
                          <a:srgbClr val="B7CEB5"/>
                        </a:buClr>
                        <a:buFont typeface="幼圆" panose="02010509060101010101" pitchFamily="49" charset="-122"/>
                        <a:defRPr sz="1400">
                          <a:solidFill>
                            <a:srgbClr val="7D7D7D"/>
                          </a:solidFill>
                          <a:latin typeface="幼圆" panose="02010509060101010101" pitchFamily="49" charset="-122"/>
                          <a:ea typeface="幼圆" panose="02010509060101010101" pitchFamily="49" charset="-122"/>
                        </a:defRPr>
                      </a:lvl2pPr>
                      <a:lvl3pPr>
                        <a:lnSpc>
                          <a:spcPct val="90000"/>
                        </a:lnSpc>
                        <a:spcBef>
                          <a:spcPts val="500"/>
                        </a:spcBef>
                        <a:defRPr>
                          <a:solidFill>
                            <a:schemeClr val="tx1"/>
                          </a:solidFill>
                          <a:latin typeface="Calibri" panose="020F0502020204030204" pitchFamily="34" charset="0"/>
                          <a:ea typeface="幼圆" panose="02010509060101010101" pitchFamily="49" charset="-122"/>
                        </a:defRPr>
                      </a:lvl3pPr>
                      <a:lvl4pPr>
                        <a:lnSpc>
                          <a:spcPct val="90000"/>
                        </a:lnSpc>
                        <a:spcBef>
                          <a:spcPts val="500"/>
                        </a:spcBef>
                        <a:defRPr sz="1600">
                          <a:solidFill>
                            <a:schemeClr val="tx1"/>
                          </a:solidFill>
                          <a:latin typeface="Calibri" panose="020F0502020204030204" pitchFamily="34" charset="0"/>
                          <a:ea typeface="幼圆" panose="02010509060101010101" pitchFamily="49" charset="-122"/>
                        </a:defRPr>
                      </a:lvl4pPr>
                      <a:lvl5pPr>
                        <a:lnSpc>
                          <a:spcPct val="90000"/>
                        </a:lnSpc>
                        <a:spcBef>
                          <a:spcPts val="500"/>
                        </a:spcBef>
                        <a:defRPr sz="1600">
                          <a:solidFill>
                            <a:schemeClr val="tx1"/>
                          </a:solidFill>
                          <a:latin typeface="Calibri" panose="020F0502020204030204" pitchFamily="34" charset="0"/>
                          <a:ea typeface="幼圆" panose="02010509060101010101" pitchFamily="49" charset="-122"/>
                        </a:defRPr>
                      </a:lvl5pPr>
                      <a:lvl6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6pPr>
                      <a:lvl7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7pPr>
                      <a:lvl8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8pPr>
                      <a:lvl9pPr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幼圆" panose="02010509060101010101" pitchFamily="49" charset="-122"/>
                        </a:defRPr>
                      </a:lvl9pPr>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endParaRPr kumimoji="0" lang="zh-CN" altLang="zh-CN" sz="2800" b="1" i="0" u="none" strike="noStrike" cap="none" normalizeH="0" baseline="0">
                        <a:ln>
                          <a:noFill/>
                        </a:ln>
                        <a:solidFill>
                          <a:schemeClr val="tx1"/>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endParaRPr kumimoji="0" lang="zh-CN" altLang="zh-CN" sz="2800" b="1" i="0" u="none" strike="noStrike" cap="none" normalizeH="0" baseline="0">
                        <a:ln>
                          <a:noFill/>
                        </a:ln>
                        <a:solidFill>
                          <a:schemeClr val="tx1"/>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noFill/>
                  </a:tcPr>
                </a:tc>
              </a:tr>
              <a:tr h="533400">
                <a:tc>
                  <a:txBody>
                    <a:bodyPr wrap="square"/>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r>
                        <a:rPr kumimoji="0" lang="zh-CN" altLang="en-US"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相同点</a:t>
                      </a: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solidFill>
                      <a:schemeClr val="accent6">
                        <a:lumMod val="20000"/>
                        <a:lumOff val="80000"/>
                      </a:schemeClr>
                    </a:solidFill>
                  </a:tcPr>
                </a:tc>
                <a:tc gridSpan="2">
                  <a:txBody>
                    <a:bodyPr wrap="square"/>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endParaRPr kumimoji="0" lang="zh-CN" altLang="zh-CN" sz="2800" b="1" i="0" u="none" strike="noStrike" cap="none" normalizeH="0" baseline="0">
                        <a:ln>
                          <a:noFill/>
                        </a:ln>
                        <a:solidFill>
                          <a:schemeClr val="tx1"/>
                        </a:solidFill>
                        <a:effectLst/>
                        <a:latin typeface="微软雅黑" panose="020B0503020204020204" pitchFamily="34" charset="-122"/>
                      </a:endParaRPr>
                    </a:p>
                  </a:txBody>
                  <a:tcPr vert="horz"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noFill/>
                  </a:tcPr>
                </a:tc>
                <a:tc hMerge="1">
                  <a:tcPr anchor="ctr" horzOverflow="overflow">
                    <a:lnL w="12700" cap="flat" cmpd="sng" algn="ctr">
                      <a:solidFill>
                        <a:srgbClr val="080808"/>
                      </a:solidFill>
                      <a:prstDash val="solid"/>
                      <a:round/>
                      <a:headEnd type="none" w="med" len="med"/>
                      <a:tailEnd type="none" w="med" len="med"/>
                    </a:lnL>
                    <a:lnR w="12700" cap="flat" cmpd="sng" algn="ctr">
                      <a:solidFill>
                        <a:srgbClr val="080808"/>
                      </a:solidFill>
                      <a:prstDash val="solid"/>
                      <a:round/>
                      <a:headEnd type="none" w="med" len="med"/>
                      <a:tailEnd type="none" w="med" len="med"/>
                    </a:lnR>
                    <a:lnT w="12700" cap="flat" cmpd="sng" algn="ctr">
                      <a:solidFill>
                        <a:srgbClr val="080808"/>
                      </a:solidFill>
                      <a:prstDash val="solid"/>
                      <a:round/>
                      <a:headEnd type="none" w="med" len="med"/>
                      <a:tailEnd type="none" w="med" len="med"/>
                    </a:lnT>
                    <a:lnB w="12700" cap="flat" cmpd="sng" algn="ctr">
                      <a:solidFill>
                        <a:srgbClr val="080808"/>
                      </a:solidFill>
                      <a:prstDash val="solid"/>
                      <a:round/>
                      <a:headEnd type="none" w="med" len="med"/>
                      <a:tailEnd type="none" w="med" len="med"/>
                    </a:lnB>
                  </a:tcPr>
                </a:tc>
              </a:tr>
            </a:tbl>
          </a:graphicData>
        </a:graphic>
      </p:graphicFrame>
      <p:sp>
        <p:nvSpPr>
          <p:cNvPr id="9" name="文本框 8"/>
          <p:cNvSpPr txBox="1"/>
          <p:nvPr>
            <p:custDataLst>
              <p:tags r:id="rId7"/>
            </p:custDataLst>
          </p:nvPr>
        </p:nvSpPr>
        <p:spPr>
          <a:xfrm>
            <a:off x="3579910" y="3621376"/>
            <a:ext cx="3028950"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都是液体环境</a:t>
            </a:r>
            <a:endParaRPr lang="zh-CN" altLang="en-US" sz="3200" b="1">
              <a:solidFill>
                <a:srgbClr val="C00000"/>
              </a:solidFill>
            </a:endParaRPr>
          </a:p>
        </p:txBody>
      </p:sp>
      <p:sp>
        <p:nvSpPr>
          <p:cNvPr id="10" name="文本框 9"/>
          <p:cNvSpPr txBox="1"/>
          <p:nvPr>
            <p:custDataLst>
              <p:tags r:id="rId8"/>
            </p:custDataLst>
          </p:nvPr>
        </p:nvSpPr>
        <p:spPr>
          <a:xfrm>
            <a:off x="1828276" y="2011048"/>
            <a:ext cx="3266109" cy="1131464"/>
          </a:xfrm>
          <a:prstGeom prst="rect">
            <a:avLst/>
          </a:prstGeom>
          <a:noFill/>
        </p:spPr>
        <p:txBody>
          <a:bodyPr wrap="square">
            <a:spAutoFit/>
          </a:bodyPr>
          <a:lstStyle/>
          <a:p>
            <a:pPr marL="0" marR="0" lvl="0" indent="0" algn="ctr" defTabSz="914400" rtl="0" eaLnBrk="1" fontAlgn="base" latinLnBrk="0" hangingPunct="1">
              <a:lnSpc>
                <a:spcPct val="110000"/>
              </a:lnSpc>
              <a:spcBef>
                <a:spcPct val="0"/>
              </a:spcBef>
              <a:spcAft>
                <a:spcPct val="0"/>
              </a:spcAft>
              <a:buClr>
                <a:srgbClr val="227577"/>
              </a:buClr>
              <a:buSzPct val="90000"/>
              <a:buFont typeface="Webdings" panose="05030102010509060703" pitchFamily="18" charset="2"/>
              <a:buNone/>
            </a:pPr>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草履虫直接生活在外界水环境中</a:t>
            </a:r>
            <a:endParaRPr lang="zh-CN" altLang="zh-CN" sz="3200" b="1">
              <a:solidFill>
                <a:srgbClr val="C00000"/>
              </a:solidFill>
              <a:latin typeface="Times New Roman" panose="02020603050405020304" pitchFamily="18" charset="0"/>
              <a:ea typeface="楷体" panose="02010609060101010101" pitchFamily="49" charset="-122"/>
            </a:endParaRPr>
          </a:p>
        </p:txBody>
      </p:sp>
      <p:sp>
        <p:nvSpPr>
          <p:cNvPr id="13" name="文本框 12"/>
          <p:cNvSpPr txBox="1"/>
          <p:nvPr>
            <p:custDataLst>
              <p:tags r:id="rId9"/>
            </p:custDataLst>
          </p:nvPr>
        </p:nvSpPr>
        <p:spPr>
          <a:xfrm>
            <a:off x="5189964" y="1486536"/>
            <a:ext cx="6931278" cy="2062103"/>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血细胞生活在体内的血浆中，并不直接与外界进行物质交换。</a:t>
            </a: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与外界环境相比，血浆的理化性质更为稳定，如温度基本恒定。</a:t>
            </a:r>
            <a:endParaRPr lang="zh-CN" altLang="en-US" sz="3200">
              <a:solidFill>
                <a:srgbClr val="080808"/>
              </a:solidFill>
              <a:latin typeface="Times New Roman" panose="02020603050405020304" pitchFamily="18" charset="0"/>
              <a:ea typeface="楷体" panose="02010609060101010101" pitchFamily="49" charset="-122"/>
            </a:endParaRPr>
          </a:p>
        </p:txBody>
      </p:sp>
      <p:sp>
        <p:nvSpPr>
          <p:cNvPr id="14" name="文本框 17"/>
          <p:cNvSpPr txBox="1"/>
          <p:nvPr>
            <p:custDataLst>
              <p:tags r:id="rId10"/>
            </p:custDataLst>
          </p:nvPr>
        </p:nvSpPr>
        <p:spPr>
          <a:xfrm>
            <a:off x="1105515" y="4949480"/>
            <a:ext cx="9381147" cy="1217641"/>
          </a:xfrm>
          <a:prstGeom prst="rect">
            <a:avLst/>
          </a:prstGeom>
          <a:noFill/>
        </p:spPr>
        <p:txBody>
          <a:bodyPr wrap="square" rtlCol="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        血细胞直接置于外界环境中，</a:t>
            </a:r>
            <a:r>
              <a:rPr lang="zh-CN" altLang="en-US" sz="3200">
                <a:solidFill>
                  <a:srgbClr val="080808"/>
                </a:solidFill>
                <a:highlight>
                  <a:srgbClr val="FFFF00"/>
                </a:highlight>
                <a:latin typeface="Times New Roman" panose="02020603050405020304" pitchFamily="18" charset="0"/>
                <a:ea typeface="楷体" panose="02010609060101010101" pitchFamily="49" charset="-122"/>
                <a:sym typeface="Times New Roman" panose="02020603050405020304" pitchFamily="18" charset="0"/>
              </a:rPr>
              <a:t>可能会</a:t>
            </a: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由于</a:t>
            </a:r>
            <a:r>
              <a:rPr lang="en-US"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pH</a:t>
            </a: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、渗透压等理化性质不同而导致</a:t>
            </a:r>
            <a:r>
              <a:rPr lang="zh-CN" altLang="en-US" sz="3200">
                <a:solidFill>
                  <a:srgbClr val="080808"/>
                </a:solidFill>
                <a:highlight>
                  <a:srgbClr val="FFFF00"/>
                </a:highlight>
                <a:latin typeface="Times New Roman" panose="02020603050405020304" pitchFamily="18" charset="0"/>
                <a:ea typeface="楷体" panose="02010609060101010101" pitchFamily="49" charset="-122"/>
                <a:sym typeface="Times New Roman" panose="02020603050405020304" pitchFamily="18" charset="0"/>
              </a:rPr>
              <a:t>死亡</a:t>
            </a: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5" name="文本框 14"/>
          <p:cNvSpPr txBox="1"/>
          <p:nvPr>
            <p:custDataLst>
              <p:tags r:id="rId11"/>
            </p:custDataLst>
          </p:nvPr>
        </p:nvSpPr>
        <p:spPr>
          <a:xfrm>
            <a:off x="1828276" y="6256144"/>
            <a:ext cx="8378825" cy="523220"/>
          </a:xfrm>
          <a:prstGeom prst="rect">
            <a:avLst/>
          </a:prstGeom>
          <a:solidFill>
            <a:schemeClr val="bg2">
              <a:lumMod val="90000"/>
            </a:schemeClr>
          </a:solidFill>
        </p:spPr>
        <p:txBody>
          <a:bodyPr wrap="square" rtlCol="0">
            <a:spAutoFit/>
          </a:bodyPr>
          <a:lstStyle/>
          <a:p>
            <a:pPr algn="ctr"/>
            <a:r>
              <a:rPr lang="zh-CN" altLang="en-US" sz="2800" b="1">
                <a:solidFill>
                  <a:srgbClr val="080808"/>
                </a:solidFill>
              </a:rPr>
              <a:t>多细胞生物绝大多数细胞直接生活的环境是什么呢？</a:t>
            </a:r>
            <a:endParaRPr lang="zh-CN" altLang="en-US" sz="2800" b="1">
              <a:solidFill>
                <a:srgbClr val="080808"/>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p:tgtEl>
                                          <p:spTgt spid="7"/>
                                        </p:tgtEl>
                                        <p:attrNameLst>
                                          <p:attrName>ppt_x</p:attrName>
                                        </p:attrNameLst>
                                      </p:cBhvr>
                                      <p:tavLst>
                                        <p:tav tm="0">
                                          <p:val>
                                            <p:strVal val="#ppt_x-#ppt_w*1.125000"/>
                                          </p:val>
                                        </p:tav>
                                        <p:tav tm="100000">
                                          <p:val>
                                            <p:strVal val="#ppt_x"/>
                                          </p:val>
                                        </p:tav>
                                      </p:tavLst>
                                    </p:anim>
                                    <p:animEffect transition="in" filter="wipe(righ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3" grpId="0"/>
      <p:bldP spid="14" grpId="0"/>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11481" y="931862"/>
            <a:ext cx="9514839" cy="1082348"/>
          </a:xfrm>
          <a:prstGeom prst="rect">
            <a:avLst/>
          </a:prstGeom>
          <a:noFill/>
        </p:spPr>
        <p:txBody>
          <a:bodyPr wrap="square" rtlCol="0">
            <a:spAutoFit/>
            <a:scene3d>
              <a:camera prst="orthographicFront"/>
              <a:lightRig rig="threePt" dir="t"/>
            </a:scene3d>
          </a:bodyPr>
          <a:lstStyle/>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当</a:t>
            </a:r>
            <a:r>
              <a:rPr lang="zh-CN" altLang="en-US" sz="2800" b="1">
                <a:solidFill>
                  <a:srgbClr val="E46A00"/>
                </a:solidFill>
                <a:latin typeface="Times New Roman" panose="02020603050405020304" pitchFamily="18" charset="0"/>
                <a:ea typeface="微软雅黑" panose="020B0503020204020204" pitchFamily="34" charset="-122"/>
                <a:cs typeface="Times New Roman" panose="02020603050405020304" pitchFamily="18" charset="0"/>
              </a:rPr>
              <a:t>血浆渗透压低于正常值</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或</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组织液渗透压</a:t>
            </a:r>
            <a:r>
              <a:rPr lang="zh-CN" altLang="en-US" sz="2800" b="1" u="sng">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正常值</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会导致水分滞留于组织液，引起组织水肿</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2"/>
          <p:cNvSpPr txBox="1"/>
          <p:nvPr>
            <p:custDataLst>
              <p:tags r:id="rId2"/>
            </p:custDataLst>
          </p:nvPr>
        </p:nvSpPr>
        <p:spPr>
          <a:xfrm>
            <a:off x="7021197" y="931862"/>
            <a:ext cx="1015364" cy="521970"/>
          </a:xfrm>
          <a:prstGeom prst="rect">
            <a:avLst/>
          </a:prstGeom>
          <a:noFill/>
        </p:spPr>
        <p:txBody>
          <a:bodyPr wrap="square" rtlCol="0" anchor="t">
            <a:spAutoFit/>
          </a:bodyPr>
          <a:lstStyle/>
          <a:p>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高于</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TextBox 1"/>
          <p:cNvSpPr txBox="1"/>
          <p:nvPr>
            <p:custDataLst>
              <p:tags r:id="rId3"/>
            </p:custDataLst>
          </p:nvPr>
        </p:nvSpPr>
        <p:spPr>
          <a:xfrm>
            <a:off x="41202" y="2215144"/>
            <a:ext cx="4825481" cy="1191816"/>
          </a:xfrm>
          <a:prstGeom prst="roundRect">
            <a:avLst/>
          </a:prstGeom>
          <a:solidFill>
            <a:srgbClr val="FBF4EB"/>
          </a:solidFill>
          <a:ln>
            <a:solidFill>
              <a:srgbClr val="CC00CC"/>
            </a:solidFill>
          </a:ln>
        </p:spPr>
        <p:txBody>
          <a:bodyPr wrap="square" rtlCol="0">
            <a:spAutoFit/>
          </a:bodyPr>
          <a:lstStyle/>
          <a:p>
            <a:r>
              <a:rPr lang="zh-CN" altLang="en-US" sz="3200">
                <a:solidFill>
                  <a:srgbClr val="080808"/>
                </a:solidFill>
                <a:latin typeface="楷体" panose="02010609060101010101" pitchFamily="49" charset="-122"/>
                <a:ea typeface="楷体" panose="02010609060101010101" pitchFamily="49" charset="-122"/>
              </a:rPr>
              <a:t>毛细淋巴管受阻，</a:t>
            </a:r>
            <a:endParaRPr lang="en-US" altLang="zh-CN" sz="3200">
              <a:solidFill>
                <a:srgbClr val="080808"/>
              </a:solidFill>
              <a:latin typeface="楷体" panose="02010609060101010101" pitchFamily="49" charset="-122"/>
              <a:ea typeface="楷体" panose="02010609060101010101" pitchFamily="49" charset="-122"/>
            </a:endParaRPr>
          </a:p>
          <a:p>
            <a:r>
              <a:rPr lang="zh-CN" altLang="en-US" sz="3200">
                <a:solidFill>
                  <a:srgbClr val="080808"/>
                </a:solidFill>
                <a:latin typeface="楷体" panose="02010609060101010101" pitchFamily="49" charset="-122"/>
                <a:ea typeface="楷体" panose="02010609060101010101" pitchFamily="49" charset="-122"/>
              </a:rPr>
              <a:t>蛋白质不能回流至淋巴管</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15" name="TextBox 13"/>
          <p:cNvSpPr txBox="1"/>
          <p:nvPr>
            <p:custDataLst>
              <p:tags r:id="rId4"/>
            </p:custDataLst>
          </p:nvPr>
        </p:nvSpPr>
        <p:spPr>
          <a:xfrm>
            <a:off x="0" y="3607894"/>
            <a:ext cx="4866683" cy="1191816"/>
          </a:xfrm>
          <a:prstGeom prst="roundRect">
            <a:avLst/>
          </a:prstGeom>
          <a:solidFill>
            <a:srgbClr val="FBF4EB"/>
          </a:solidFill>
          <a:ln>
            <a:solidFill>
              <a:srgbClr val="CC00CC"/>
            </a:solidFill>
          </a:ln>
        </p:spPr>
        <p:txBody>
          <a:bodyPr wrap="square" rtlCol="0">
            <a:spAutoFit/>
          </a:bodyPr>
          <a:lstStyle/>
          <a:p>
            <a:r>
              <a:rPr lang="zh-CN" altLang="en-US" sz="3200">
                <a:solidFill>
                  <a:srgbClr val="080808"/>
                </a:solidFill>
                <a:latin typeface="楷体" panose="02010609060101010101" pitchFamily="49" charset="-122"/>
                <a:ea typeface="楷体" panose="02010609060101010101" pitchFamily="49" charset="-122"/>
              </a:rPr>
              <a:t>局部组织细胞代谢旺盛，代谢产物增加</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16" name="TextBox 14"/>
          <p:cNvSpPr txBox="1"/>
          <p:nvPr>
            <p:custDataLst>
              <p:tags r:id="rId5"/>
            </p:custDataLst>
          </p:nvPr>
        </p:nvSpPr>
        <p:spPr>
          <a:xfrm>
            <a:off x="0" y="5023774"/>
            <a:ext cx="4866683" cy="1736646"/>
          </a:xfrm>
          <a:prstGeom prst="roundRect">
            <a:avLst/>
          </a:prstGeom>
          <a:solidFill>
            <a:srgbClr val="FBF4EB"/>
          </a:solidFill>
          <a:ln>
            <a:solidFill>
              <a:srgbClr val="CC00CC"/>
            </a:solidFill>
          </a:ln>
        </p:spPr>
        <p:txBody>
          <a:bodyPr wrap="square" rtlCol="0">
            <a:spAutoFit/>
          </a:bodyPr>
          <a:lstStyle/>
          <a:p>
            <a:r>
              <a:rPr lang="zh-CN" altLang="en-US" sz="3200">
                <a:solidFill>
                  <a:srgbClr val="080808"/>
                </a:solidFill>
                <a:latin typeface="楷体" panose="02010609060101010101" pitchFamily="49" charset="-122"/>
                <a:ea typeface="楷体" panose="02010609060101010101" pitchFamily="49" charset="-122"/>
              </a:rPr>
              <a:t>过敏反应导致</a:t>
            </a:r>
            <a:r>
              <a:rPr lang="zh-CN" altLang="en-US" sz="3200" b="1">
                <a:solidFill>
                  <a:srgbClr val="C00000"/>
                </a:solidFill>
                <a:latin typeface="楷体" panose="02010609060101010101" pitchFamily="49" charset="-122"/>
                <a:ea typeface="楷体" panose="02010609060101010101" pitchFamily="49" charset="-122"/>
              </a:rPr>
              <a:t>毛细血管壁通透性增强</a:t>
            </a:r>
            <a:r>
              <a:rPr lang="zh-CN" altLang="en-US" sz="3200">
                <a:solidFill>
                  <a:srgbClr val="080808"/>
                </a:solidFill>
                <a:latin typeface="楷体" panose="02010609060101010101" pitchFamily="49" charset="-122"/>
                <a:ea typeface="楷体" panose="02010609060101010101" pitchFamily="49" charset="-122"/>
              </a:rPr>
              <a:t>，血浆蛋白进入组织液</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21" name="TextBox 15"/>
          <p:cNvSpPr txBox="1"/>
          <p:nvPr>
            <p:custDataLst>
              <p:tags r:id="rId6"/>
            </p:custDataLst>
          </p:nvPr>
        </p:nvSpPr>
        <p:spPr>
          <a:xfrm>
            <a:off x="5682351" y="3366331"/>
            <a:ext cx="1814308" cy="2009061"/>
          </a:xfrm>
          <a:prstGeom prst="roundRect">
            <a:avLst/>
          </a:prstGeom>
          <a:solidFill>
            <a:srgbClr val="7030A0"/>
          </a:solidFill>
          <a:ln>
            <a:solidFill>
              <a:srgbClr val="002060"/>
            </a:solidFill>
          </a:ln>
        </p:spPr>
        <p:txBody>
          <a:bodyPr wrap="square" rtlCol="0">
            <a:spAutoFit/>
          </a:bodyPr>
          <a:lstStyle/>
          <a:p>
            <a:r>
              <a:rPr lang="zh-CN" altLang="en-US" sz="2800" b="1">
                <a:solidFill>
                  <a:schemeClr val="bg1"/>
                </a:solidFill>
                <a:latin typeface="微软雅黑" panose="020B0503020204020204" pitchFamily="34" charset="-122"/>
                <a:ea typeface="微软雅黑" panose="020B0503020204020204" pitchFamily="34" charset="-122"/>
              </a:rPr>
              <a:t>组织液中蛋白质等溶质微粒增加</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23" name="TextBox 16"/>
          <p:cNvSpPr txBox="1"/>
          <p:nvPr>
            <p:custDataLst>
              <p:tags r:id="rId7"/>
            </p:custDataLst>
          </p:nvPr>
        </p:nvSpPr>
        <p:spPr>
          <a:xfrm>
            <a:off x="8087563" y="3651975"/>
            <a:ext cx="4104437" cy="1191816"/>
          </a:xfrm>
          <a:prstGeom prst="roundRect">
            <a:avLst/>
          </a:prstGeom>
          <a:solidFill>
            <a:srgbClr val="FFD7C7"/>
          </a:solidFill>
          <a:ln>
            <a:solidFill>
              <a:schemeClr val="tx1"/>
            </a:solidFill>
          </a:ln>
        </p:spPr>
        <p:txBody>
          <a:bodyPr wrap="square" rtlCol="0">
            <a:spAutoFit/>
          </a:bodyPr>
          <a:lstStyle/>
          <a:p>
            <a:r>
              <a:rPr lang="zh-CN" altLang="en-US" sz="3200" b="1">
                <a:solidFill>
                  <a:srgbClr val="080808"/>
                </a:solidFill>
                <a:latin typeface="楷体" panose="02010609060101010101" pitchFamily="49" charset="-122"/>
                <a:ea typeface="楷体" panose="02010609060101010101" pitchFamily="49" charset="-122"/>
              </a:rPr>
              <a:t>组织液渗透压升高，</a:t>
            </a:r>
            <a:endParaRPr lang="en-US" altLang="zh-CN" sz="3200" b="1">
              <a:solidFill>
                <a:srgbClr val="080808"/>
              </a:solidFill>
              <a:latin typeface="楷体" panose="02010609060101010101" pitchFamily="49" charset="-122"/>
              <a:ea typeface="楷体" panose="02010609060101010101" pitchFamily="49" charset="-122"/>
            </a:endParaRPr>
          </a:p>
          <a:p>
            <a:r>
              <a:rPr lang="zh-CN" altLang="en-US" sz="3200" b="1">
                <a:solidFill>
                  <a:srgbClr val="080808"/>
                </a:solidFill>
                <a:latin typeface="楷体" panose="02010609060101010101" pitchFamily="49" charset="-122"/>
                <a:ea typeface="楷体" panose="02010609060101010101" pitchFamily="49" charset="-122"/>
              </a:rPr>
              <a:t>吸水，组织液增加</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25" name="TextBox 17"/>
          <p:cNvSpPr txBox="1"/>
          <p:nvPr>
            <p:custDataLst>
              <p:tags r:id="rId8"/>
            </p:custDataLst>
          </p:nvPr>
        </p:nvSpPr>
        <p:spPr>
          <a:xfrm>
            <a:off x="9046855" y="5648960"/>
            <a:ext cx="2104572" cy="646986"/>
          </a:xfrm>
          <a:prstGeom prst="roundRect">
            <a:avLst/>
          </a:prstGeom>
          <a:solidFill>
            <a:srgbClr val="E46A00"/>
          </a:solidFill>
          <a:ln>
            <a:solidFill>
              <a:srgbClr val="002060"/>
            </a:solidFill>
          </a:ln>
        </p:spPr>
        <p:txBody>
          <a:bodyPr wrap="square" rtlCol="0">
            <a:spAutoFit/>
          </a:bodyPr>
          <a:lstStyle/>
          <a:p>
            <a:pPr algn="ctr"/>
            <a:r>
              <a:rPr lang="zh-CN" altLang="en-US" sz="3200" b="1">
                <a:solidFill>
                  <a:schemeClr val="bg1"/>
                </a:solidFill>
                <a:latin typeface="微软雅黑" panose="020B0503020204020204" pitchFamily="34" charset="-122"/>
                <a:ea typeface="微软雅黑" panose="020B0503020204020204" pitchFamily="34" charset="-122"/>
              </a:rPr>
              <a:t>组织水肿</a:t>
            </a:r>
            <a:endParaRPr lang="zh-CN" altLang="en-US" sz="3200" b="1">
              <a:solidFill>
                <a:schemeClr val="bg1"/>
              </a:solidFill>
              <a:latin typeface="微软雅黑" panose="020B0503020204020204" pitchFamily="34" charset="-122"/>
              <a:ea typeface="微软雅黑" panose="020B0503020204020204" pitchFamily="34" charset="-122"/>
            </a:endParaRPr>
          </a:p>
        </p:txBody>
      </p:sp>
      <p:sp>
        <p:nvSpPr>
          <p:cNvPr id="26" name="右大括号 25"/>
          <p:cNvSpPr/>
          <p:nvPr>
            <p:custDataLst>
              <p:tags r:id="rId9"/>
            </p:custDataLst>
          </p:nvPr>
        </p:nvSpPr>
        <p:spPr>
          <a:xfrm>
            <a:off x="4866683" y="2787814"/>
            <a:ext cx="748816" cy="3237066"/>
          </a:xfrm>
          <a:prstGeom prst="rightBrace">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27" name="直接箭头连接符 18"/>
          <p:cNvCxnSpPr/>
          <p:nvPr>
            <p:custDataLst>
              <p:tags r:id="rId10"/>
            </p:custDataLst>
          </p:nvPr>
        </p:nvCxnSpPr>
        <p:spPr>
          <a:xfrm>
            <a:off x="7528879" y="4306154"/>
            <a:ext cx="558684"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8" name="直接箭头连接符 20"/>
          <p:cNvCxnSpPr>
            <a:stCxn id="23" idx="2"/>
          </p:cNvCxnSpPr>
          <p:nvPr>
            <p:custDataLst>
              <p:tags r:id="rId11"/>
            </p:custDataLst>
          </p:nvPr>
        </p:nvCxnSpPr>
        <p:spPr>
          <a:xfrm flipH="1">
            <a:off x="10099142" y="4843791"/>
            <a:ext cx="40640" cy="805169"/>
          </a:xfrm>
          <a:prstGeom prst="straightConnector1">
            <a:avLst/>
          </a:prstGeom>
          <a:ln w="38100">
            <a:solidFill>
              <a:srgbClr val="E46A00"/>
            </a:solidFill>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12"/>
            </p:custDataLst>
          </p:nvPr>
        </p:nvSpPr>
        <p:spPr>
          <a:xfrm>
            <a:off x="794000" y="143351"/>
            <a:ext cx="1620957" cy="565539"/>
          </a:xfrm>
          <a:prstGeom prst="rect">
            <a:avLst/>
          </a:prstGeom>
        </p:spPr>
        <p:txBody>
          <a:bodyPr wrap="none">
            <a:spAutoFit/>
          </a:bodyPr>
          <a:lstStyle/>
          <a:p>
            <a:pPr>
              <a:lnSpc>
                <a:spcPct val="120000"/>
              </a:lnSpc>
            </a:pPr>
            <a:r>
              <a:rPr lang="zh-CN" altLang="en-US" sz="2800" b="1" kern="0">
                <a:solidFill>
                  <a:schemeClr val="accent4">
                    <a:lumMod val="75000"/>
                  </a:schemeClr>
                </a:solidFill>
                <a:latin typeface="微软雅黑" panose="020B0503020204020204" pitchFamily="34" charset="-122"/>
                <a:ea typeface="微软雅黑" panose="020B0503020204020204" pitchFamily="34" charset="-122"/>
              </a:rPr>
              <a:t>组织水肿</a:t>
            </a:r>
            <a:endParaRPr lang="zh-CN" altLang="en-US" sz="2800" b="1" kern="0">
              <a:solidFill>
                <a:schemeClr val="accent4">
                  <a:lumMod val="75000"/>
                </a:schemeClr>
              </a:solidFill>
              <a:latin typeface="微软雅黑" panose="020B0503020204020204" pitchFamily="34" charset="-122"/>
              <a:ea typeface="微软雅黑" panose="020B0503020204020204" pitchFamily="34" charset="-122"/>
            </a:endParaRPr>
          </a:p>
        </p:txBody>
      </p:sp>
      <p:grpSp>
        <p:nvGrpSpPr>
          <p:cNvPr id="9" name="组合 8"/>
          <p:cNvGrpSpPr/>
          <p:nvPr>
            <p:custDataLst>
              <p:tags r:id="rId13"/>
            </p:custDataLst>
          </p:nvPr>
        </p:nvGrpSpPr>
        <p:grpSpPr>
          <a:xfrm>
            <a:off x="127000" y="137026"/>
            <a:ext cx="603500" cy="540000"/>
            <a:chOff x="127000" y="137026"/>
            <a:chExt cx="603500" cy="540000"/>
          </a:xfrm>
        </p:grpSpPr>
        <p:sp>
          <p:nvSpPr>
            <p:cNvPr id="10" name="菱形 9"/>
            <p:cNvSpPr/>
            <p:nvPr>
              <p:custDataLst>
                <p:tags r:id="rId14"/>
              </p:custDataLst>
            </p:nvPr>
          </p:nvSpPr>
          <p:spPr>
            <a:xfrm>
              <a:off x="127000" y="137026"/>
              <a:ext cx="540000" cy="540000"/>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p:cNvSpPr/>
            <p:nvPr>
              <p:custDataLst>
                <p:tags r:id="rId15"/>
              </p:custDataLst>
            </p:nvPr>
          </p:nvSpPr>
          <p:spPr>
            <a:xfrm>
              <a:off x="190500" y="137026"/>
              <a:ext cx="540000" cy="540000"/>
            </a:xfrm>
            <a:prstGeom prst="diamond">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circle(in)">
                                      <p:cBhvr>
                                        <p:cTn id="22" dur="750"/>
                                        <p:tgtEl>
                                          <p:spTgt spid="27"/>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circle(in)">
                                      <p:cBhvr>
                                        <p:cTn id="25" dur="75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up)">
                                      <p:cBhvr>
                                        <p:cTn id="30" dur="500"/>
                                        <p:tgtEl>
                                          <p:spTgt spid="28"/>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up)">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randombar(horizont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randombar(horizontal)">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ipe(left)">
                                      <p:cBhvr>
                                        <p:cTn id="5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4" grpId="0" animBg="1"/>
      <p:bldP spid="15" grpId="0" animBg="1"/>
      <p:bldP spid="16" grpId="0" animBg="1"/>
      <p:bldP spid="21" grpId="0" animBg="1"/>
      <p:bldP spid="23" grpId="0" animBg="1"/>
      <p:bldP spid="25" grpId="0" animBg="1"/>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9691647" y="19475"/>
            <a:ext cx="2186940" cy="1480185"/>
            <a:chOff x="287946" y="-1338082"/>
            <a:chExt cx="2811740" cy="3672408"/>
          </a:xfrm>
        </p:grpSpPr>
        <p:pic>
          <p:nvPicPr>
            <p:cNvPr id="5" name="图片 1"/>
            <p:cNvPicPr>
              <a:picLocks noChangeAspect="1"/>
            </p:cNvPicPr>
            <p:nvPr>
              <p:custDataLst>
                <p:tags r:id="rId2"/>
              </p:custDataLst>
            </p:nvPr>
          </p:nvPicPr>
          <p:blipFill>
            <a:blip r:embed="rId3"/>
            <a:srcRect b="17200"/>
            <a:stretch>
              <a:fillRect/>
            </a:stretch>
          </p:blipFill>
          <p:spPr>
            <a:xfrm>
              <a:off x="287946" y="-1338082"/>
              <a:ext cx="2811740" cy="3672408"/>
            </a:xfrm>
            <a:prstGeom prst="rect">
              <a:avLst/>
            </a:prstGeom>
            <a:noFill/>
            <a:ln w="9525">
              <a:noFill/>
            </a:ln>
          </p:spPr>
        </p:pic>
        <p:sp>
          <p:nvSpPr>
            <p:cNvPr id="6" name="椭圆 4"/>
            <p:cNvSpPr/>
            <p:nvPr>
              <p:custDataLst>
                <p:tags r:id="rId4"/>
              </p:custDataLst>
            </p:nvPr>
          </p:nvSpPr>
          <p:spPr>
            <a:xfrm>
              <a:off x="860052" y="-911681"/>
              <a:ext cx="1067544" cy="1980198"/>
            </a:xfrm>
            <a:prstGeom prst="ellipse">
              <a:avLst/>
            </a:prstGeom>
            <a:noFill/>
            <a:ln w="38100" cap="flat" cmpd="sng">
              <a:solidFill>
                <a:srgbClr val="FF0000"/>
              </a:solidFill>
              <a:prstDash val="solid"/>
              <a:headEnd type="none" w="med" len="med"/>
              <a:tailEnd type="none" w="med" len="med"/>
            </a:ln>
          </p:spPr>
          <p:txBody>
            <a:bodyPr anchor="ctr"/>
            <a:lstStyle/>
            <a:p>
              <a:pPr algn="ctr"/>
              <a:endParaRPr lang="zh-CN" altLang="en-US">
                <a:solidFill>
                  <a:srgbClr val="FF0000"/>
                </a:solidFill>
                <a:latin typeface="Times New Roman" panose="02020603050405020304" pitchFamily="18" charset="0"/>
                <a:ea typeface="楷体" panose="02010609060101010101" pitchFamily="49" charset="-122"/>
                <a:sym typeface="Times New Roman" panose="02020603050405020304" pitchFamily="18" charset="0"/>
              </a:endParaRPr>
            </a:p>
          </p:txBody>
        </p:sp>
      </p:grpSp>
      <p:sp>
        <p:nvSpPr>
          <p:cNvPr id="7" name="文本框 26"/>
          <p:cNvSpPr txBox="1"/>
          <p:nvPr>
            <p:custDataLst>
              <p:tags r:id="rId5"/>
            </p:custDataLst>
          </p:nvPr>
        </p:nvSpPr>
        <p:spPr>
          <a:xfrm>
            <a:off x="92170" y="916141"/>
            <a:ext cx="9070867" cy="1217641"/>
          </a:xfrm>
          <a:prstGeom prst="rect">
            <a:avLst/>
          </a:prstGeom>
          <a:noFill/>
        </p:spPr>
        <p:txBody>
          <a:bodyPr wrap="square" rtlCol="0">
            <a:spAutoFit/>
          </a:bodyPr>
          <a:lstStyle/>
          <a:p>
            <a:pPr algn="l">
              <a:lnSpc>
                <a:spcPct val="120000"/>
              </a:lnSpc>
              <a:spcBef>
                <a:spcPct val="0"/>
              </a:spcBef>
              <a:spcAft>
                <a:spcPct val="0"/>
              </a:spcAft>
            </a:pPr>
            <a:r>
              <a:rPr lang="zh-CN" altLang="en-US" sz="3200" b="1">
                <a:solidFill>
                  <a:srgbClr val="0062E5"/>
                </a:solidFill>
                <a:latin typeface="Times New Roman" panose="02020603050405020304" pitchFamily="18" charset="0"/>
                <a:ea typeface="楷体" panose="02010609060101010101" pitchFamily="49" charset="-122"/>
                <a:cs typeface="+mj-cs"/>
                <a:sym typeface="Times New Roman" panose="02020603050405020304" pitchFamily="18" charset="0"/>
              </a:rPr>
              <a:t>水疱：</a:t>
            </a:r>
            <a:r>
              <a:rPr lang="zh-CN" altLang="en-US" sz="3200">
                <a:solidFill>
                  <a:srgbClr val="080808"/>
                </a:solidFill>
                <a:latin typeface="Times New Roman" panose="02020603050405020304" pitchFamily="18" charset="0"/>
                <a:ea typeface="楷体" panose="02010609060101010101" pitchFamily="49" charset="-122"/>
                <a:cs typeface="+mj-cs"/>
                <a:sym typeface="Times New Roman" panose="02020603050405020304" pitchFamily="18" charset="0"/>
              </a:rPr>
              <a:t>摩擦性水疱，是因运动摩擦造成其表皮与皮下组织分离形成间隙，并令其间充满液体。</a:t>
            </a:r>
            <a:endParaRPr lang="zh-CN" altLang="en-US" sz="3200">
              <a:solidFill>
                <a:srgbClr val="080808"/>
              </a:solidFill>
              <a:latin typeface="Times New Roman" panose="02020603050405020304" pitchFamily="18" charset="0"/>
              <a:ea typeface="楷体" panose="02010609060101010101" pitchFamily="49" charset="-122"/>
              <a:cs typeface="+mj-cs"/>
              <a:sym typeface="Times New Roman" panose="02020603050405020304" pitchFamily="18" charset="0"/>
            </a:endParaRPr>
          </a:p>
        </p:txBody>
      </p:sp>
      <p:sp>
        <p:nvSpPr>
          <p:cNvPr id="8" name="文本框 24"/>
          <p:cNvSpPr txBox="1"/>
          <p:nvPr>
            <p:custDataLst>
              <p:tags r:id="rId6"/>
            </p:custDataLst>
          </p:nvPr>
        </p:nvSpPr>
        <p:spPr>
          <a:xfrm>
            <a:off x="100987" y="2224423"/>
            <a:ext cx="9743315" cy="4408899"/>
          </a:xfrm>
          <a:prstGeom prst="rect">
            <a:avLst/>
          </a:prstGeom>
          <a:noFill/>
        </p:spPr>
        <p:txBody>
          <a:bodyPr wrap="square" rtlCol="0">
            <a:spAutoFit/>
          </a:bodyPr>
          <a:lstStyle/>
          <a:p>
            <a:pPr algn="l">
              <a:lnSpc>
                <a:spcPct val="150000"/>
              </a:lnSpc>
              <a:spcBef>
                <a:spcPct val="0"/>
              </a:spcBef>
              <a:spcAft>
                <a:spcPct val="0"/>
              </a:spcAft>
            </a:pPr>
            <a:r>
              <a:rPr lang="zh-CN" altLang="en-US" sz="3200">
                <a:solidFill>
                  <a:srgbClr val="080808"/>
                </a:solidFill>
                <a:latin typeface="楷体" panose="02010609060101010101" pitchFamily="49" charset="-122"/>
                <a:ea typeface="楷体" panose="02010609060101010101" pitchFamily="49" charset="-122"/>
                <a:sym typeface="+mn-ea"/>
              </a:rPr>
              <a:t>思考：</a:t>
            </a:r>
            <a:endParaRPr lang="zh-CN" altLang="en-US" sz="3200">
              <a:solidFill>
                <a:srgbClr val="080808"/>
              </a:solidFill>
              <a:latin typeface="楷体" panose="02010609060101010101" pitchFamily="49" charset="-122"/>
              <a:ea typeface="楷体" panose="02010609060101010101" pitchFamily="49" charset="-122"/>
              <a:sym typeface="+mn-ea"/>
            </a:endParaRPr>
          </a:p>
          <a:p>
            <a:pPr algn="l">
              <a:lnSpc>
                <a:spcPct val="150000"/>
              </a:lnSpc>
              <a:spcBef>
                <a:spcPct val="0"/>
              </a:spcBef>
              <a:spcAft>
                <a:spcPct val="0"/>
              </a:spcAft>
            </a:pPr>
            <a:r>
              <a:rPr lang="zh-CN" altLang="en-US" sz="3200">
                <a:solidFill>
                  <a:srgbClr val="080808"/>
                </a:solidFill>
                <a:latin typeface="楷体" panose="02010609060101010101" pitchFamily="49" charset="-122"/>
                <a:ea typeface="楷体" panose="02010609060101010101" pitchFamily="49" charset="-122"/>
                <a:sym typeface="+mn-ea"/>
              </a:rPr>
              <a:t>①水疱中的液体主要是</a:t>
            </a:r>
            <a:r>
              <a:rPr lang="zh-CN" altLang="en-US" sz="3200" u="sng">
                <a:solidFill>
                  <a:srgbClr val="080808"/>
                </a:solidFill>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a:t>
            </a:r>
            <a:endParaRPr lang="zh-CN" altLang="en-US" sz="3200">
              <a:solidFill>
                <a:srgbClr val="080808"/>
              </a:solidFill>
              <a:latin typeface="楷体" panose="02010609060101010101" pitchFamily="49" charset="-122"/>
              <a:ea typeface="楷体" panose="02010609060101010101" pitchFamily="49" charset="-122"/>
              <a:sym typeface="+mn-ea"/>
            </a:endParaRPr>
          </a:p>
          <a:p>
            <a:pPr algn="l">
              <a:lnSpc>
                <a:spcPct val="150000"/>
              </a:lnSpc>
              <a:spcBef>
                <a:spcPct val="0"/>
              </a:spcBef>
              <a:spcAft>
                <a:spcPct val="0"/>
              </a:spcAft>
            </a:pPr>
            <a:r>
              <a:rPr lang="zh-CN" altLang="en-US" sz="3200">
                <a:solidFill>
                  <a:srgbClr val="080808"/>
                </a:solidFill>
                <a:latin typeface="楷体" panose="02010609060101010101" pitchFamily="49" charset="-122"/>
                <a:ea typeface="楷体" panose="02010609060101010101" pitchFamily="49" charset="-122"/>
                <a:sym typeface="+mn-ea"/>
              </a:rPr>
              <a:t>②水疱过一段时间可以自行消失，是因为其中的液体</a:t>
            </a:r>
            <a:endParaRPr lang="en-US" altLang="zh-CN" sz="3200">
              <a:solidFill>
                <a:srgbClr val="080808"/>
              </a:solidFill>
              <a:latin typeface="楷体" panose="02010609060101010101" pitchFamily="49" charset="-122"/>
              <a:ea typeface="楷体" panose="02010609060101010101" pitchFamily="49" charset="-122"/>
              <a:sym typeface="+mn-ea"/>
            </a:endParaRPr>
          </a:p>
          <a:p>
            <a:pPr algn="l">
              <a:lnSpc>
                <a:spcPct val="150000"/>
              </a:lnSpc>
              <a:spcBef>
                <a:spcPct val="0"/>
              </a:spcBef>
              <a:spcAft>
                <a:spcPct val="0"/>
              </a:spcAft>
            </a:pPr>
            <a:r>
              <a:rPr lang="en-US" altLang="zh-CN" sz="3200">
                <a:solidFill>
                  <a:srgbClr val="080808"/>
                </a:solidFill>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可以渗入</a:t>
            </a:r>
            <a:r>
              <a:rPr lang="zh-CN" altLang="en-US" sz="3200" u="sng">
                <a:solidFill>
                  <a:srgbClr val="080808"/>
                </a:solidFill>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和</a:t>
            </a:r>
            <a:r>
              <a:rPr lang="zh-CN" altLang="en-US" sz="3200" u="sng">
                <a:solidFill>
                  <a:srgbClr val="080808"/>
                </a:solidFill>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（结构）；</a:t>
            </a:r>
            <a:endParaRPr lang="zh-CN" altLang="en-US" sz="3200">
              <a:solidFill>
                <a:srgbClr val="080808"/>
              </a:solidFill>
              <a:latin typeface="楷体" panose="02010609060101010101" pitchFamily="49" charset="-122"/>
              <a:ea typeface="楷体" panose="02010609060101010101" pitchFamily="49" charset="-122"/>
              <a:sym typeface="+mn-ea"/>
            </a:endParaRPr>
          </a:p>
          <a:p>
            <a:pPr algn="l">
              <a:lnSpc>
                <a:spcPct val="150000"/>
              </a:lnSpc>
              <a:spcBef>
                <a:spcPct val="0"/>
              </a:spcBef>
              <a:spcAft>
                <a:spcPct val="0"/>
              </a:spcAft>
            </a:pPr>
            <a:r>
              <a:rPr lang="zh-CN" altLang="en-US" sz="3200">
                <a:solidFill>
                  <a:srgbClr val="080808"/>
                </a:solidFill>
                <a:latin typeface="楷体" panose="02010609060101010101" pitchFamily="49" charset="-122"/>
                <a:ea typeface="楷体" panose="02010609060101010101" pitchFamily="49" charset="-122"/>
                <a:sym typeface="+mn-ea"/>
              </a:rPr>
              <a:t>③水疱的形成和消失说明什么？</a:t>
            </a:r>
            <a:endParaRPr lang="en-US" altLang="zh-CN" sz="3200">
              <a:solidFill>
                <a:srgbClr val="080808"/>
              </a:solidFill>
              <a:latin typeface="楷体" panose="02010609060101010101" pitchFamily="49" charset="-122"/>
              <a:ea typeface="楷体" panose="02010609060101010101" pitchFamily="49" charset="-122"/>
              <a:sym typeface="+mn-ea"/>
            </a:endParaRPr>
          </a:p>
          <a:p>
            <a:pPr algn="l">
              <a:lnSpc>
                <a:spcPct val="150000"/>
              </a:lnSpc>
              <a:spcBef>
                <a:spcPct val="0"/>
              </a:spcBef>
              <a:spcAft>
                <a:spcPct val="0"/>
              </a:spcAft>
            </a:pPr>
            <a:r>
              <a:rPr lang="en-US" altLang="zh-CN" sz="3200">
                <a:solidFill>
                  <a:srgbClr val="080808"/>
                </a:solidFill>
                <a:latin typeface="楷体" panose="02010609060101010101" pitchFamily="49" charset="-122"/>
                <a:ea typeface="楷体" panose="02010609060101010101" pitchFamily="49" charset="-122"/>
                <a:sym typeface="+mn-ea"/>
              </a:rPr>
              <a:t>   </a:t>
            </a:r>
            <a:r>
              <a:rPr lang="en-US" altLang="zh-CN" sz="3200" u="sng">
                <a:solidFill>
                  <a:srgbClr val="080808"/>
                </a:solidFill>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a:t>
            </a:r>
            <a:endParaRPr lang="zh-CN" altLang="en-US" sz="3200">
              <a:solidFill>
                <a:srgbClr val="080808"/>
              </a:solidFill>
              <a:latin typeface="楷体" panose="02010609060101010101" pitchFamily="49" charset="-122"/>
              <a:ea typeface="楷体" panose="02010609060101010101" pitchFamily="49" charset="-122"/>
              <a:sym typeface="+mn-ea"/>
            </a:endParaRPr>
          </a:p>
        </p:txBody>
      </p:sp>
      <p:sp>
        <p:nvSpPr>
          <p:cNvPr id="9" name="文本框 25"/>
          <p:cNvSpPr txBox="1"/>
          <p:nvPr>
            <p:custDataLst>
              <p:tags r:id="rId7"/>
            </p:custDataLst>
          </p:nvPr>
        </p:nvSpPr>
        <p:spPr>
          <a:xfrm>
            <a:off x="4349870" y="3050253"/>
            <a:ext cx="1624210" cy="584775"/>
          </a:xfrm>
          <a:prstGeom prst="rect">
            <a:avLst/>
          </a:prstGeom>
          <a:noFill/>
        </p:spPr>
        <p:txBody>
          <a:bodyPr wrap="square" rtlCol="0">
            <a:spAutoFit/>
          </a:bodyPr>
          <a:lstStyle/>
          <a:p>
            <a:pPr algn="l">
              <a:lnSpc>
                <a:spcPct val="10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组织液</a:t>
            </a:r>
            <a:endPar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0" name="文本框 26"/>
          <p:cNvSpPr txBox="1"/>
          <p:nvPr>
            <p:custDataLst>
              <p:tags r:id="rId8"/>
            </p:custDataLst>
          </p:nvPr>
        </p:nvSpPr>
        <p:spPr>
          <a:xfrm>
            <a:off x="2267269" y="4513740"/>
            <a:ext cx="2157746" cy="584775"/>
          </a:xfrm>
          <a:prstGeom prst="rect">
            <a:avLst/>
          </a:prstGeom>
          <a:noFill/>
        </p:spPr>
        <p:txBody>
          <a:bodyPr wrap="square" rtlCol="0">
            <a:spAutoFit/>
          </a:bodyPr>
          <a:lstStyle/>
          <a:p>
            <a:pPr algn="l">
              <a:lnSpc>
                <a:spcPct val="10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毛细血管</a:t>
            </a:r>
            <a:endPar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1" name="文本框 27"/>
          <p:cNvSpPr txBox="1"/>
          <p:nvPr>
            <p:custDataLst>
              <p:tags r:id="rId9"/>
            </p:custDataLst>
          </p:nvPr>
        </p:nvSpPr>
        <p:spPr>
          <a:xfrm>
            <a:off x="4814688" y="4460858"/>
            <a:ext cx="2580111" cy="584775"/>
          </a:xfrm>
          <a:prstGeom prst="rect">
            <a:avLst/>
          </a:prstGeom>
          <a:noFill/>
        </p:spPr>
        <p:txBody>
          <a:bodyPr wrap="square" rtlCol="0">
            <a:spAutoFit/>
          </a:bodyPr>
          <a:lstStyle/>
          <a:p>
            <a:pPr algn="l">
              <a:lnSpc>
                <a:spcPct val="10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毛细淋巴管</a:t>
            </a:r>
            <a:endPar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2" name="文本框 28"/>
          <p:cNvSpPr txBox="1"/>
          <p:nvPr>
            <p:custDataLst>
              <p:tags r:id="rId10"/>
            </p:custDataLst>
          </p:nvPr>
        </p:nvSpPr>
        <p:spPr>
          <a:xfrm>
            <a:off x="808446" y="5941859"/>
            <a:ext cx="5652083" cy="584775"/>
          </a:xfrm>
          <a:prstGeom prst="rect">
            <a:avLst/>
          </a:prstGeom>
          <a:noFill/>
        </p:spPr>
        <p:txBody>
          <a:bodyPr wrap="square" rtlCol="0">
            <a:spAutoFit/>
          </a:bodyPr>
          <a:lstStyle/>
          <a:p>
            <a:pPr algn="l">
              <a:lnSpc>
                <a:spcPct val="10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内环境中的物质是不断更新的</a:t>
            </a:r>
            <a:endPar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grpSp>
        <p:nvGrpSpPr>
          <p:cNvPr id="13" name="组合 12"/>
          <p:cNvGrpSpPr/>
          <p:nvPr>
            <p:custDataLst>
              <p:tags r:id="rId11"/>
            </p:custDataLst>
          </p:nvPr>
        </p:nvGrpSpPr>
        <p:grpSpPr>
          <a:xfrm>
            <a:off x="8845859" y="1625881"/>
            <a:ext cx="3411855" cy="5159375"/>
            <a:chOff x="9175" y="85"/>
            <a:chExt cx="7665" cy="10498"/>
          </a:xfrm>
        </p:grpSpPr>
        <p:grpSp>
          <p:nvGrpSpPr>
            <p:cNvPr id="17" name="组合 291"/>
            <p:cNvGrpSpPr/>
            <p:nvPr>
              <p:custDataLst>
                <p:tags r:id="rId12"/>
              </p:custDataLst>
            </p:nvPr>
          </p:nvGrpSpPr>
          <p:grpSpPr>
            <a:xfrm>
              <a:off x="9175" y="6013"/>
              <a:ext cx="5503" cy="4570"/>
              <a:chOff x="4800811" y="3554687"/>
              <a:chExt cx="3784699" cy="2902049"/>
            </a:xfrm>
          </p:grpSpPr>
          <p:pic>
            <p:nvPicPr>
              <p:cNvPr id="40" name="图片 251"/>
              <p:cNvPicPr>
                <a:picLocks noChangeAspect="1"/>
              </p:cNvPicPr>
              <p:nvPr>
                <p:custDataLst>
                  <p:tags r:id="rId13"/>
                </p:custDataLst>
              </p:nvPr>
            </p:nvPicPr>
            <p:blipFill>
              <a:blip r:embed="rId14"/>
              <a:stretch>
                <a:fillRect/>
              </a:stretch>
            </p:blipFill>
            <p:spPr>
              <a:xfrm>
                <a:off x="6162687" y="3584533"/>
                <a:ext cx="2422823" cy="2842359"/>
              </a:xfrm>
              <a:prstGeom prst="rect">
                <a:avLst/>
              </a:prstGeom>
              <a:noFill/>
              <a:ln w="9525">
                <a:noFill/>
              </a:ln>
            </p:spPr>
          </p:pic>
          <p:pic>
            <p:nvPicPr>
              <p:cNvPr id="41" name="图片 286"/>
              <p:cNvPicPr>
                <a:picLocks noChangeAspect="1"/>
              </p:cNvPicPr>
              <p:nvPr>
                <p:custDataLst>
                  <p:tags r:id="rId15"/>
                </p:custDataLst>
              </p:nvPr>
            </p:nvPicPr>
            <p:blipFill>
              <a:blip r:embed="rId16"/>
              <a:stretch>
                <a:fillRect/>
              </a:stretch>
            </p:blipFill>
            <p:spPr>
              <a:xfrm>
                <a:off x="4800811" y="3554687"/>
                <a:ext cx="1408298" cy="2902049"/>
              </a:xfrm>
              <a:prstGeom prst="rect">
                <a:avLst/>
              </a:prstGeom>
              <a:solidFill>
                <a:schemeClr val="bg1"/>
              </a:solidFill>
              <a:ln w="9525">
                <a:noFill/>
              </a:ln>
            </p:spPr>
          </p:pic>
        </p:grpSp>
        <p:grpSp>
          <p:nvGrpSpPr>
            <p:cNvPr id="18" name="组合 6"/>
            <p:cNvGrpSpPr/>
            <p:nvPr>
              <p:custDataLst>
                <p:tags r:id="rId17"/>
              </p:custDataLst>
            </p:nvPr>
          </p:nvGrpSpPr>
          <p:grpSpPr>
            <a:xfrm>
              <a:off x="11004" y="4445"/>
              <a:ext cx="3985" cy="1648"/>
              <a:chOff x="6361636" y="2823266"/>
              <a:chExt cx="2742005" cy="1045326"/>
            </a:xfrm>
          </p:grpSpPr>
          <p:sp>
            <p:nvSpPr>
              <p:cNvPr id="38" name="下箭头 2"/>
              <p:cNvSpPr/>
              <p:nvPr>
                <p:custDataLst>
                  <p:tags r:id="rId18"/>
                </p:custDataLst>
              </p:nvPr>
            </p:nvSpPr>
            <p:spPr>
              <a:xfrm>
                <a:off x="7494219" y="2823266"/>
                <a:ext cx="266632" cy="1045326"/>
              </a:xfrm>
              <a:prstGeom prst="downArrow">
                <a:avLst>
                  <a:gd name="adj1" fmla="val 50000"/>
                  <a:gd name="adj2" fmla="val 50004"/>
                </a:avLst>
              </a:prstGeom>
              <a:solidFill>
                <a:srgbClr val="70AD47"/>
              </a:solidFill>
              <a:ln w="12700" cap="flat" cmpd="sng">
                <a:solidFill>
                  <a:srgbClr val="507E32"/>
                </a:solidFill>
                <a:prstDash val="solid"/>
                <a:miter/>
                <a:headEnd type="none" w="med" len="med"/>
                <a:tailEnd type="none" w="med" len="med"/>
              </a:ln>
            </p:spPr>
            <p:txBody>
              <a:bodyPr anchor="ctr"/>
              <a:lstStyle/>
              <a:p>
                <a:pPr algn="ctr"/>
                <a:endParaRPr lang="zh-CN" altLang="en-US" b="1">
                  <a:solidFill>
                    <a:srgbClr val="BEE3EB"/>
                  </a:solidFill>
                  <a:latin typeface="宋体" panose="02010600030101010101" pitchFamily="2" charset="-122"/>
                  <a:ea typeface="宋体" panose="02010600030101010101" pitchFamily="2" charset="-122"/>
                </a:endParaRPr>
              </a:p>
            </p:txBody>
          </p:sp>
          <p:sp>
            <p:nvSpPr>
              <p:cNvPr id="39" name="文本框 3"/>
              <p:cNvSpPr/>
              <p:nvPr>
                <p:custDataLst>
                  <p:tags r:id="rId19"/>
                </p:custDataLst>
              </p:nvPr>
            </p:nvSpPr>
            <p:spPr>
              <a:xfrm>
                <a:off x="6361636" y="3077996"/>
                <a:ext cx="2742005" cy="475342"/>
              </a:xfrm>
              <a:prstGeom prst="rect">
                <a:avLst/>
              </a:prstGeom>
              <a:solidFill>
                <a:srgbClr val="FFFFFF"/>
              </a:solidFill>
              <a:ln w="12700" cap="flat" cmpd="sng">
                <a:solidFill>
                  <a:srgbClr val="ED7D31"/>
                </a:solidFill>
                <a:prstDash val="solid"/>
                <a:miter/>
                <a:headEnd type="none" w="med" len="med"/>
                <a:tailEnd type="none" w="med" len="med"/>
              </a:ln>
            </p:spPr>
            <p:txBody>
              <a:bodyPr anchor="t">
                <a:spAutoFit/>
              </a:bodyPr>
              <a:lstStyle/>
              <a:p>
                <a:r>
                  <a:rPr lang="zh-CN" altLang="en-US" b="1">
                    <a:solidFill>
                      <a:srgbClr val="000000"/>
                    </a:solidFill>
                    <a:latin typeface="宋体" panose="02010600030101010101" pitchFamily="2" charset="-122"/>
                    <a:ea typeface="宋体" panose="02010600030101010101" pitchFamily="2" charset="-122"/>
                  </a:rPr>
                  <a:t>摩擦产生空隙</a:t>
                </a:r>
                <a:endParaRPr lang="zh-CN" altLang="en-US" b="1">
                  <a:solidFill>
                    <a:srgbClr val="000000"/>
                  </a:solidFill>
                  <a:latin typeface="宋体" panose="02010600030101010101" pitchFamily="2" charset="-122"/>
                  <a:ea typeface="宋体" panose="02010600030101010101" pitchFamily="2" charset="-122"/>
                </a:endParaRPr>
              </a:p>
            </p:txBody>
          </p:sp>
        </p:grpSp>
        <p:grpSp>
          <p:nvGrpSpPr>
            <p:cNvPr id="19" name="组合 16"/>
            <p:cNvGrpSpPr/>
            <p:nvPr>
              <p:custDataLst>
                <p:tags r:id="rId20"/>
              </p:custDataLst>
            </p:nvPr>
          </p:nvGrpSpPr>
          <p:grpSpPr>
            <a:xfrm>
              <a:off x="9219" y="85"/>
              <a:ext cx="7621" cy="4443"/>
              <a:chOff x="4691313" y="54031"/>
              <a:chExt cx="5241939" cy="2821470"/>
            </a:xfrm>
          </p:grpSpPr>
          <p:grpSp>
            <p:nvGrpSpPr>
              <p:cNvPr id="29" name="组合 15"/>
              <p:cNvGrpSpPr/>
              <p:nvPr>
                <p:custDataLst>
                  <p:tags r:id="rId21"/>
                </p:custDataLst>
              </p:nvPr>
            </p:nvGrpSpPr>
            <p:grpSpPr>
              <a:xfrm>
                <a:off x="4691313" y="54031"/>
                <a:ext cx="4206690" cy="2821470"/>
                <a:chOff x="5065981" y="46102"/>
                <a:chExt cx="4206690" cy="2821470"/>
              </a:xfrm>
            </p:grpSpPr>
            <p:pic>
              <p:nvPicPr>
                <p:cNvPr id="34" name="图片 247"/>
                <p:cNvPicPr>
                  <a:picLocks noChangeAspect="1"/>
                </p:cNvPicPr>
                <p:nvPr>
                  <p:custDataLst>
                    <p:tags r:id="rId22"/>
                  </p:custDataLst>
                </p:nvPr>
              </p:nvPicPr>
              <p:blipFill>
                <a:blip r:embed="rId23"/>
                <a:stretch>
                  <a:fillRect/>
                </a:stretch>
              </p:blipFill>
              <p:spPr>
                <a:xfrm>
                  <a:off x="6162577" y="46102"/>
                  <a:ext cx="2780054" cy="2821470"/>
                </a:xfrm>
                <a:prstGeom prst="rect">
                  <a:avLst/>
                </a:prstGeom>
                <a:noFill/>
                <a:ln w="9525">
                  <a:noFill/>
                </a:ln>
              </p:spPr>
            </p:pic>
            <p:sp>
              <p:nvSpPr>
                <p:cNvPr id="35" name="矩形 7"/>
                <p:cNvSpPr/>
                <p:nvPr>
                  <p:custDataLst>
                    <p:tags r:id="rId24"/>
                  </p:custDataLst>
                </p:nvPr>
              </p:nvSpPr>
              <p:spPr>
                <a:xfrm>
                  <a:off x="5065981" y="689150"/>
                  <a:ext cx="585380" cy="1191376"/>
                </a:xfrm>
                <a:prstGeom prst="rect">
                  <a:avLst/>
                </a:prstGeom>
                <a:noFill/>
                <a:ln w="9525">
                  <a:noFill/>
                </a:ln>
              </p:spPr>
              <p:txBody>
                <a:bodyPr wrap="square" anchor="t">
                  <a:spAutoFit/>
                </a:bodyPr>
                <a:lstStyle/>
                <a:p>
                  <a:pPr algn="ctr"/>
                  <a:r>
                    <a:rPr lang="zh-CN" altLang="en-US" b="1">
                      <a:effectLst>
                        <a:outerShdw blurRad="38100" dist="38100" dir="2700000">
                          <a:srgbClr val="C0C0C0"/>
                        </a:outerShdw>
                      </a:effectLst>
                      <a:latin typeface="宋体" panose="02010600030101010101" pitchFamily="2" charset="-122"/>
                      <a:ea typeface="宋体" panose="02010600030101010101" pitchFamily="2" charset="-122"/>
                    </a:rPr>
                    <a:t>角</a:t>
                  </a:r>
                  <a:endParaRPr lang="en-US" altLang="zh-CN" b="1">
                    <a:effectLst>
                      <a:outerShdw blurRad="38100" dist="38100" dir="2700000">
                        <a:srgbClr val="C0C0C0"/>
                      </a:outerShdw>
                    </a:effectLst>
                    <a:latin typeface="宋体" panose="02010600030101010101" pitchFamily="2" charset="-122"/>
                    <a:ea typeface="宋体" panose="02010600030101010101" pitchFamily="2" charset="-122"/>
                  </a:endParaRPr>
                </a:p>
                <a:p>
                  <a:pPr algn="ctr"/>
                  <a:r>
                    <a:rPr lang="zh-CN" altLang="en-US" b="1">
                      <a:effectLst>
                        <a:outerShdw blurRad="38100" dist="38100" dir="2700000">
                          <a:srgbClr val="C0C0C0"/>
                        </a:outerShdw>
                      </a:effectLst>
                      <a:latin typeface="宋体" panose="02010600030101010101" pitchFamily="2" charset="-122"/>
                      <a:ea typeface="宋体" panose="02010600030101010101" pitchFamily="2" charset="-122"/>
                    </a:rPr>
                    <a:t>质</a:t>
                  </a:r>
                  <a:endParaRPr lang="en-US" altLang="zh-CN" b="1">
                    <a:effectLst>
                      <a:outerShdw blurRad="38100" dist="38100" dir="2700000">
                        <a:srgbClr val="C0C0C0"/>
                      </a:outerShdw>
                    </a:effectLst>
                    <a:latin typeface="宋体" panose="02010600030101010101" pitchFamily="2" charset="-122"/>
                    <a:ea typeface="宋体" panose="02010600030101010101" pitchFamily="2" charset="-122"/>
                  </a:endParaRPr>
                </a:p>
                <a:p>
                  <a:pPr algn="ctr"/>
                  <a:r>
                    <a:rPr lang="zh-CN" altLang="en-US" b="1">
                      <a:effectLst>
                        <a:outerShdw blurRad="38100" dist="38100" dir="2700000">
                          <a:srgbClr val="C0C0C0"/>
                        </a:outerShdw>
                      </a:effectLst>
                      <a:latin typeface="宋体" panose="02010600030101010101" pitchFamily="2" charset="-122"/>
                      <a:ea typeface="宋体" panose="02010600030101010101" pitchFamily="2" charset="-122"/>
                    </a:rPr>
                    <a:t>层</a:t>
                  </a:r>
                  <a:endParaRPr lang="zh-CN" altLang="en-US" b="1">
                    <a:effectLst>
                      <a:outerShdw blurRad="38100" dist="38100" dir="2700000">
                        <a:srgbClr val="C0C0C0"/>
                      </a:outerShdw>
                    </a:effectLst>
                    <a:latin typeface="宋体" panose="02010600030101010101" pitchFamily="2" charset="-122"/>
                    <a:ea typeface="宋体" panose="02010600030101010101" pitchFamily="2" charset="-122"/>
                  </a:endParaRPr>
                </a:p>
              </p:txBody>
            </p:sp>
            <p:cxnSp>
              <p:nvCxnSpPr>
                <p:cNvPr id="36" name="直接箭头连接符 9"/>
                <p:cNvCxnSpPr/>
                <p:nvPr>
                  <p:custDataLst>
                    <p:tags r:id="rId25"/>
                  </p:custDataLst>
                </p:nvPr>
              </p:nvCxnSpPr>
              <p:spPr>
                <a:xfrm flipH="1">
                  <a:off x="5573632" y="1351250"/>
                  <a:ext cx="617366" cy="122259"/>
                </a:xfrm>
                <a:prstGeom prst="line">
                  <a:avLst/>
                </a:prstGeom>
                <a:ln w="41275" cap="flat" cmpd="sng">
                  <a:solidFill>
                    <a:schemeClr val="tx1"/>
                  </a:solidFill>
                  <a:prstDash val="solid"/>
                  <a:headEnd type="none" w="med" len="med"/>
                  <a:tailEnd type="triangle" w="med" len="med"/>
                </a:ln>
              </p:spPr>
            </p:cxnSp>
            <p:cxnSp>
              <p:nvCxnSpPr>
                <p:cNvPr id="37" name="直接箭头连接符 19"/>
                <p:cNvCxnSpPr/>
                <p:nvPr>
                  <p:custDataLst>
                    <p:tags r:id="rId26"/>
                  </p:custDataLst>
                </p:nvPr>
              </p:nvCxnSpPr>
              <p:spPr>
                <a:xfrm flipV="1">
                  <a:off x="8610593" y="863805"/>
                  <a:ext cx="662078" cy="201646"/>
                </a:xfrm>
                <a:prstGeom prst="line">
                  <a:avLst/>
                </a:prstGeom>
                <a:ln w="41275" cap="flat" cmpd="sng">
                  <a:solidFill>
                    <a:schemeClr val="tx1"/>
                  </a:solidFill>
                  <a:prstDash val="solid"/>
                  <a:headEnd type="none" w="med" len="med"/>
                  <a:tailEnd type="triangle" w="med" len="med"/>
                </a:ln>
              </p:spPr>
            </p:cxnSp>
          </p:grpSp>
          <p:sp>
            <p:nvSpPr>
              <p:cNvPr id="30" name="文本框 11"/>
              <p:cNvSpPr/>
              <p:nvPr>
                <p:custDataLst>
                  <p:tags r:id="rId27"/>
                </p:custDataLst>
              </p:nvPr>
            </p:nvSpPr>
            <p:spPr>
              <a:xfrm>
                <a:off x="8870808" y="336901"/>
                <a:ext cx="1020932" cy="833635"/>
              </a:xfrm>
              <a:prstGeom prst="rect">
                <a:avLst/>
              </a:prstGeom>
              <a:noFill/>
              <a:ln w="9525">
                <a:noFill/>
              </a:ln>
            </p:spPr>
            <p:txBody>
              <a:bodyPr anchor="t">
                <a:spAutoFit/>
              </a:bodyPr>
              <a:lstStyle/>
              <a:p>
                <a:r>
                  <a:rPr lang="zh-CN" altLang="en-US" b="1">
                    <a:latin typeface="宋体" panose="02010600030101010101" pitchFamily="2" charset="-122"/>
                    <a:ea typeface="宋体" panose="02010600030101010101" pitchFamily="2" charset="-122"/>
                  </a:rPr>
                  <a:t>组织细胞</a:t>
                </a:r>
                <a:endParaRPr lang="zh-CN" altLang="en-US" b="1">
                  <a:latin typeface="宋体" panose="02010600030101010101" pitchFamily="2" charset="-122"/>
                  <a:ea typeface="宋体" panose="02010600030101010101" pitchFamily="2" charset="-122"/>
                </a:endParaRPr>
              </a:p>
            </p:txBody>
          </p:sp>
          <p:sp>
            <p:nvSpPr>
              <p:cNvPr id="31" name="文本框 22"/>
              <p:cNvSpPr/>
              <p:nvPr>
                <p:custDataLst>
                  <p:tags r:id="rId28"/>
                </p:custDataLst>
              </p:nvPr>
            </p:nvSpPr>
            <p:spPr>
              <a:xfrm>
                <a:off x="9098532" y="1420666"/>
                <a:ext cx="834720" cy="1191376"/>
              </a:xfrm>
              <a:prstGeom prst="rect">
                <a:avLst/>
              </a:prstGeom>
              <a:noFill/>
              <a:ln w="9525">
                <a:noFill/>
              </a:ln>
            </p:spPr>
            <p:txBody>
              <a:bodyPr anchor="t">
                <a:spAutoFit/>
              </a:bodyPr>
              <a:lstStyle/>
              <a:p>
                <a:r>
                  <a:rPr lang="zh-CN" altLang="en-US" b="1">
                    <a:latin typeface="宋体" panose="02010600030101010101" pitchFamily="2" charset="-122"/>
                    <a:ea typeface="宋体" panose="02010600030101010101" pitchFamily="2" charset="-122"/>
                  </a:rPr>
                  <a:t>组织液</a:t>
                </a:r>
                <a:endParaRPr lang="zh-CN" altLang="en-US" b="1">
                  <a:latin typeface="宋体" panose="02010600030101010101" pitchFamily="2" charset="-122"/>
                  <a:ea typeface="宋体" panose="02010600030101010101" pitchFamily="2" charset="-122"/>
                </a:endParaRPr>
              </a:p>
            </p:txBody>
          </p:sp>
          <p:cxnSp>
            <p:nvCxnSpPr>
              <p:cNvPr id="33" name="直接箭头连接符 23"/>
              <p:cNvCxnSpPr/>
              <p:nvPr>
                <p:custDataLst>
                  <p:tags r:id="rId29"/>
                </p:custDataLst>
              </p:nvPr>
            </p:nvCxnSpPr>
            <p:spPr>
              <a:xfrm flipV="1">
                <a:off x="8433688" y="2108607"/>
                <a:ext cx="684434" cy="60335"/>
              </a:xfrm>
              <a:prstGeom prst="line">
                <a:avLst/>
              </a:prstGeom>
              <a:ln w="41275" cap="flat" cmpd="sng">
                <a:solidFill>
                  <a:schemeClr val="tx1"/>
                </a:solidFill>
                <a:prstDash val="solid"/>
                <a:headEnd type="none" w="med" len="med"/>
                <a:tailEnd type="triangle" w="med" len="med"/>
              </a:ln>
            </p:spPr>
          </p:cxnSp>
        </p:grpSp>
        <p:sp>
          <p:nvSpPr>
            <p:cNvPr id="24" name="矩形 17"/>
            <p:cNvSpPr/>
            <p:nvPr>
              <p:custDataLst>
                <p:tags r:id="rId30"/>
              </p:custDataLst>
            </p:nvPr>
          </p:nvSpPr>
          <p:spPr>
            <a:xfrm>
              <a:off x="9540" y="7215"/>
              <a:ext cx="2113" cy="1876"/>
            </a:xfrm>
            <a:prstGeom prst="rect">
              <a:avLst/>
            </a:prstGeom>
            <a:noFill/>
            <a:ln w="9525">
              <a:noFill/>
            </a:ln>
          </p:spPr>
          <p:txBody>
            <a:bodyPr>
              <a:spAutoFit/>
            </a:bodyPr>
            <a:lstStyle/>
            <a:p>
              <a:pPr algn="ctr" defTabSz="914400">
                <a:buClrTx/>
                <a:buSzTx/>
                <a:buFontTx/>
              </a:pPr>
              <a:r>
                <a:rPr lang="zh-CN" altLang="en-US" b="1">
                  <a:solidFill>
                    <a:srgbClr val="FF0000"/>
                  </a:solidFill>
                  <a:latin typeface="宋体" panose="02010600030101010101" pitchFamily="2" charset="-122"/>
                  <a:ea typeface="宋体" panose="02010600030101010101" pitchFamily="2" charset="-122"/>
                </a:rPr>
                <a:t>组</a:t>
              </a:r>
              <a:endParaRPr lang="en-US" altLang="zh-CN" b="1">
                <a:solidFill>
                  <a:srgbClr val="FF0000"/>
                </a:solidFill>
                <a:latin typeface="宋体" panose="02010600030101010101" pitchFamily="2" charset="-122"/>
                <a:ea typeface="宋体" panose="02010600030101010101" pitchFamily="2" charset="-122"/>
              </a:endParaRPr>
            </a:p>
            <a:p>
              <a:pPr algn="ctr" defTabSz="914400">
                <a:buClrTx/>
                <a:buSzTx/>
                <a:buFontTx/>
              </a:pPr>
              <a:r>
                <a:rPr lang="zh-CN" altLang="en-US" b="1">
                  <a:solidFill>
                    <a:srgbClr val="FF0000"/>
                  </a:solidFill>
                  <a:latin typeface="宋体" panose="02010600030101010101" pitchFamily="2" charset="-122"/>
                  <a:ea typeface="宋体" panose="02010600030101010101" pitchFamily="2" charset="-122"/>
                </a:rPr>
                <a:t>织</a:t>
              </a:r>
              <a:endParaRPr lang="en-US" altLang="zh-CN" b="1">
                <a:solidFill>
                  <a:srgbClr val="FF0000"/>
                </a:solidFill>
                <a:latin typeface="宋体" panose="02010600030101010101" pitchFamily="2" charset="-122"/>
                <a:ea typeface="宋体" panose="02010600030101010101" pitchFamily="2" charset="-122"/>
              </a:endParaRPr>
            </a:p>
            <a:p>
              <a:pPr algn="ctr" defTabSz="914400">
                <a:buClrTx/>
                <a:buSzTx/>
                <a:buFontTx/>
              </a:pPr>
              <a:r>
                <a:rPr lang="zh-CN" altLang="en-US" b="1">
                  <a:solidFill>
                    <a:srgbClr val="FF0000"/>
                  </a:solidFill>
                  <a:latin typeface="宋体" panose="02010600030101010101" pitchFamily="2" charset="-122"/>
                  <a:ea typeface="宋体" panose="02010600030101010101" pitchFamily="2" charset="-122"/>
                </a:rPr>
                <a:t>液</a:t>
              </a:r>
              <a:endParaRPr lang="zh-CN" altLang="en-US" b="1">
                <a:solidFill>
                  <a:srgbClr val="FF0000"/>
                </a:solidFill>
                <a:latin typeface="宋体" panose="02010600030101010101" pitchFamily="2" charset="-122"/>
                <a:ea typeface="宋体" panose="02010600030101010101" pitchFamily="2" charset="-122"/>
              </a:endParaRPr>
            </a:p>
          </p:txBody>
        </p:sp>
      </p:grpSp>
      <p:sp>
        <p:nvSpPr>
          <p:cNvPr id="3" name="文本框 23"/>
          <p:cNvSpPr txBox="1">
            <a:spLocks noChangeArrowheads="1"/>
          </p:cNvSpPr>
          <p:nvPr>
            <p:custDataLst>
              <p:tags r:id="rId31"/>
            </p:custDataLst>
          </p:nvPr>
        </p:nvSpPr>
        <p:spPr bwMode="auto">
          <a:xfrm>
            <a:off x="987426" y="266700"/>
            <a:ext cx="2119512"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2800" b="1" kern="0">
                <a:solidFill>
                  <a:schemeClr val="accent4">
                    <a:lumMod val="75000"/>
                  </a:schemeClr>
                </a:solidFill>
                <a:latin typeface="微软雅黑" panose="020B0503020204020204" pitchFamily="34" charset="-122"/>
                <a:sym typeface="+mn-ea"/>
              </a:rPr>
              <a:t>组织水肿</a:t>
            </a:r>
            <a:endParaRPr lang="zh-CN" altLang="en-US" sz="2800" b="1">
              <a:solidFill>
                <a:srgbClr val="884200"/>
              </a:solidFill>
              <a:latin typeface="微软雅黑" panose="020B0503020204020204" pitchFamily="34" charset="-122"/>
            </a:endParaRPr>
          </a:p>
        </p:txBody>
      </p:sp>
      <p:grpSp>
        <p:nvGrpSpPr>
          <p:cNvPr id="14" name="组合 13"/>
          <p:cNvGrpSpPr/>
          <p:nvPr>
            <p:custDataLst>
              <p:tags r:id="rId32"/>
            </p:custDataLst>
          </p:nvPr>
        </p:nvGrpSpPr>
        <p:grpSpPr>
          <a:xfrm>
            <a:off x="332105" y="234816"/>
            <a:ext cx="603500" cy="540000"/>
            <a:chOff x="127000" y="137026"/>
            <a:chExt cx="603500" cy="540000"/>
          </a:xfrm>
        </p:grpSpPr>
        <p:sp>
          <p:nvSpPr>
            <p:cNvPr id="15" name="菱形 14"/>
            <p:cNvSpPr/>
            <p:nvPr>
              <p:custDataLst>
                <p:tags r:id="rId33"/>
              </p:custDataLst>
            </p:nvPr>
          </p:nvSpPr>
          <p:spPr>
            <a:xfrm>
              <a:off x="127000" y="137026"/>
              <a:ext cx="540000" cy="540000"/>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菱形 15"/>
            <p:cNvSpPr/>
            <p:nvPr>
              <p:custDataLst>
                <p:tags r:id="rId34"/>
              </p:custDataLst>
            </p:nvPr>
          </p:nvSpPr>
          <p:spPr>
            <a:xfrm>
              <a:off x="190500" y="137026"/>
              <a:ext cx="540000" cy="540000"/>
            </a:xfrm>
            <a:prstGeom prst="diamond">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11052703" y="2046905"/>
            <a:ext cx="591829" cy="769441"/>
          </a:xfrm>
          <a:prstGeom prst="rect">
            <a:avLst/>
          </a:prstGeom>
          <a:noFill/>
        </p:spPr>
        <p:txBody>
          <a:bodyPr wrap="none" rtlCol="0" anchor="t">
            <a:spAutoFit/>
          </a:bodyPr>
          <a:lstStyle/>
          <a:p>
            <a:r>
              <a:rPr lang="en-US" altLang="en-US"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A</a:t>
            </a:r>
            <a:endParaRPr lang="en-US" altLang="en-US"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7" name="文本框 6"/>
          <p:cNvSpPr txBox="1"/>
          <p:nvPr>
            <p:custDataLst>
              <p:tags r:id="rId2"/>
            </p:custDataLst>
          </p:nvPr>
        </p:nvSpPr>
        <p:spPr>
          <a:xfrm>
            <a:off x="6712585" y="3167380"/>
            <a:ext cx="5128895" cy="523240"/>
          </a:xfrm>
          <a:prstGeom prst="rect">
            <a:avLst/>
          </a:prstGeom>
          <a:noFill/>
        </p:spPr>
        <p:txBody>
          <a:bodyPr wrap="square">
            <a:noAutofit/>
          </a:bodyPr>
          <a:lstStyle/>
          <a:p>
            <a:pPr marL="457200" indent="-457200">
              <a:buFont typeface="Wingdings" panose="05000000000000000000" pitchFamily="2" charset="2"/>
              <a:buChar char="Ø"/>
            </a:pPr>
            <a:r>
              <a:rPr lang="zh-CN" altLang="zh-CN" sz="2800" b="1" kern="100">
                <a:solidFill>
                  <a:srgbClr val="C00000"/>
                </a:solidFill>
                <a:latin typeface="微软雅黑" panose="020B0503020204020204" pitchFamily="34" charset="-122"/>
                <a:ea typeface="微软雅黑" panose="020B0503020204020204" pitchFamily="34" charset="-122"/>
                <a:cs typeface="Times New Roman" panose="02020603050405020304"/>
              </a:rPr>
              <a:t>血红蛋白不属于血浆蛋白</a:t>
            </a:r>
            <a:endParaRPr lang="zh-CN" altLang="en-US" sz="2800">
              <a:solidFill>
                <a:srgbClr val="C00000"/>
              </a:solidFill>
              <a:latin typeface="微软雅黑" panose="020B0503020204020204" pitchFamily="34" charset="-122"/>
              <a:ea typeface="微软雅黑" panose="020B0503020204020204" pitchFamily="34" charset="-122"/>
            </a:endParaRPr>
          </a:p>
        </p:txBody>
      </p:sp>
      <p:sp>
        <p:nvSpPr>
          <p:cNvPr id="2" name="矩形 1"/>
          <p:cNvSpPr/>
          <p:nvPr>
            <p:custDataLst>
              <p:tags r:id="rId3"/>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4" name="组合 3"/>
          <p:cNvGrpSpPr/>
          <p:nvPr>
            <p:custDataLst>
              <p:tags r:id="rId4"/>
            </p:custDataLst>
          </p:nvPr>
        </p:nvGrpSpPr>
        <p:grpSpPr>
          <a:xfrm>
            <a:off x="127000" y="137026"/>
            <a:ext cx="603500" cy="540000"/>
            <a:chOff x="127000" y="137026"/>
            <a:chExt cx="603500" cy="540000"/>
          </a:xfrm>
        </p:grpSpPr>
        <p:sp>
          <p:nvSpPr>
            <p:cNvPr id="8" name="菱形 7"/>
            <p:cNvSpPr/>
            <p:nvPr>
              <p:custDataLst>
                <p:tags r:id="rId5"/>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custDataLst>
                <p:tags r:id="rId6"/>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文本框 5"/>
          <p:cNvSpPr txBox="1"/>
          <p:nvPr>
            <p:custDataLst>
              <p:tags r:id="rId7"/>
            </p:custDataLst>
          </p:nvPr>
        </p:nvSpPr>
        <p:spPr>
          <a:xfrm>
            <a:off x="108030" y="893537"/>
            <a:ext cx="12083970" cy="5688965"/>
          </a:xfrm>
          <a:prstGeom prst="rect">
            <a:avLst/>
          </a:prstGeom>
          <a:noFill/>
        </p:spPr>
        <p:txBody>
          <a:bodyPr wrap="square">
            <a:spAutoFit/>
          </a:bodyPr>
          <a:lstStyle/>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4.(2024·</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重庆检测</a:t>
            </a: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组织液也称为细胞间隙液，过量的组织液滞留在细胞间隙可引发组织水肿。水肿的形成与内环境液体交换异常以及全身多个器官的代谢和功能异常密切相关。下列关于组织水肿原因的叙述，错误的是</a:t>
            </a: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　</a:t>
            </a: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   )</a:t>
            </a:r>
            <a:endPar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A.</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血浆蛋白如血清白蛋白、血红蛋白等合成减少时，</a:t>
            </a:r>
            <a:endPar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    </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血浆渗透压明显下降可引发组织水肿</a:t>
            </a:r>
            <a:endPar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B.</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淋巴管发生细胞癌变引起淋巴管占位性堵塞可引发组织水肿</a:t>
            </a:r>
            <a:endPar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C.</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当毛细血管血压增高，液体从毛细血管滤出到组织间隙增多，</a:t>
            </a:r>
            <a:endPar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   </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并阻碍组织液回流至毛细血管时可引发组织水肿</a:t>
            </a:r>
            <a:endPar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D.</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局部炎症引起毛细血管通透性增加，</a:t>
            </a:r>
            <a:endPar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fontAlgn="auto">
              <a:lnSpc>
                <a:spcPct val="130000"/>
              </a:lnSpc>
              <a:spcAft>
                <a:spcPct val="0"/>
              </a:spcAft>
              <a:tabLst>
                <a:tab pos="6210935" algn="l"/>
              </a:tabLst>
            </a:pPr>
            <a:r>
              <a:rPr lang="en-US"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   </a:t>
            </a:r>
            <a:r>
              <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rPr>
              <a:t>血浆蛋白外渗到组织液可引发组织水肿</a:t>
            </a:r>
            <a:endParaRPr lang="zh-CN" altLang="zh-CN" sz="2800" kern="100">
              <a:solidFill>
                <a:srgbClr val="080808"/>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987425" y="2315568"/>
            <a:ext cx="640080" cy="768350"/>
          </a:xfrm>
          <a:prstGeom prst="rect">
            <a:avLst/>
          </a:prstGeom>
          <a:noFill/>
          <a:ln w="9525">
            <a:noFill/>
          </a:ln>
        </p:spPr>
        <p:txBody>
          <a:bodyPr wrap="square">
            <a:spAutoFit/>
          </a:bodyPr>
          <a:lstStyle/>
          <a:p>
            <a:pPr lvl="0" algn="l">
              <a:buClrTx/>
              <a:buSzTx/>
              <a:buFontTx/>
            </a:pPr>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B</a:t>
            </a:r>
            <a:endPar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4" name="文本框 3"/>
          <p:cNvSpPr txBox="1"/>
          <p:nvPr>
            <p:custDataLst>
              <p:tags r:id="rId2"/>
            </p:custDataLst>
          </p:nvPr>
        </p:nvSpPr>
        <p:spPr>
          <a:xfrm>
            <a:off x="130968" y="1174095"/>
            <a:ext cx="12061031" cy="4225290"/>
          </a:xfrm>
          <a:prstGeom prst="rect">
            <a:avLst/>
          </a:prstGeom>
          <a:noFill/>
        </p:spPr>
        <p:txBody>
          <a:bodyPr wrap="square">
            <a:spAutoFit/>
          </a:bodyPr>
          <a:lstStyle/>
          <a:p>
            <a:pPr algn="just">
              <a:lnSpc>
                <a:spcPct val="120000"/>
              </a:lnSpc>
              <a:spcAft>
                <a:spcPct val="0"/>
              </a:spcAft>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人体血浆渗透压可分为由蛋白质等大分子物质形成的胶体渗透压和由无机盐等小分子物质形成的晶体渗透压。下列有关说法错误的是</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在血浆中，维持晶体渗透压的主要是</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Na</a:t>
            </a:r>
            <a:r>
              <a:rPr lang="zh-CN" altLang="zh-CN" sz="3200" kern="1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和</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Cl</a:t>
            </a:r>
            <a:r>
              <a:rPr lang="zh-CN" altLang="zh-CN" sz="3200" kern="1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B.</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胰岛素、血红蛋白、细胞因子和抗体都参与胶体渗透压的构成</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血浆中的胶体渗透压高于组织液和淋巴液，晶体渗透压正好相反</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营养不良引起的组织水肿与血浆中胶体渗透压的降低有关</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 name="矩形 1"/>
          <p:cNvSpPr/>
          <p:nvPr>
            <p:custDataLst>
              <p:tags r:id="rId3"/>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3" name="组合 2"/>
          <p:cNvGrpSpPr/>
          <p:nvPr>
            <p:custDataLst>
              <p:tags r:id="rId4"/>
            </p:custDataLst>
          </p:nvPr>
        </p:nvGrpSpPr>
        <p:grpSpPr>
          <a:xfrm>
            <a:off x="127000" y="137026"/>
            <a:ext cx="603500" cy="540000"/>
            <a:chOff x="127000" y="137026"/>
            <a:chExt cx="603500" cy="540000"/>
          </a:xfrm>
        </p:grpSpPr>
        <p:sp>
          <p:nvSpPr>
            <p:cNvPr id="5" name="菱形 4"/>
            <p:cNvSpPr/>
            <p:nvPr>
              <p:custDataLst>
                <p:tags r:id="rId5"/>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菱形 6"/>
            <p:cNvSpPr/>
            <p:nvPr>
              <p:custDataLst>
                <p:tags r:id="rId6"/>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6134098"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2"/>
            </p:custDataLst>
          </p:nvPr>
        </p:nvSpPr>
        <p:spPr>
          <a:xfrm>
            <a:off x="0"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custDataLst>
              <p:tags r:id="rId3"/>
            </p:custDataLst>
          </p:nvPr>
        </p:nvSpPr>
        <p:spPr>
          <a:xfrm>
            <a:off x="972274" y="2600498"/>
            <a:ext cx="10374066"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4"/>
            </p:custDataLst>
          </p:nvPr>
        </p:nvSpPr>
        <p:spPr>
          <a:xfrm>
            <a:off x="845661" y="3585255"/>
            <a:ext cx="10576934" cy="769441"/>
          </a:xfrm>
          <a:prstGeom prst="rect">
            <a:avLst/>
          </a:prstGeom>
        </p:spPr>
        <p:txBody>
          <a:bodyPr wrap="none">
            <a:spAutoFit/>
          </a:bodyPr>
          <a:lstStyle/>
          <a:p>
            <a:pPr algn="ctr"/>
            <a:r>
              <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细胞通过内环境与外界环境进行物质交换</a:t>
            </a:r>
            <a:endPar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6" name="组合 5"/>
          <p:cNvGrpSpPr/>
          <p:nvPr>
            <p:custDataLst>
              <p:tags r:id="rId5"/>
            </p:custDataLst>
          </p:nvPr>
        </p:nvGrpSpPr>
        <p:grpSpPr>
          <a:xfrm>
            <a:off x="4984443" y="1086993"/>
            <a:ext cx="2299313" cy="2299313"/>
            <a:chOff x="4946343" y="1803114"/>
            <a:chExt cx="2299313" cy="2299313"/>
          </a:xfrm>
        </p:grpSpPr>
        <p:sp>
          <p:nvSpPr>
            <p:cNvPr id="5" name="PA_菱形 4"/>
            <p:cNvSpPr/>
            <p:nvPr>
              <p:custDataLst>
                <p:tags r:id="rId6"/>
              </p:custDataLst>
            </p:nvPr>
          </p:nvSpPr>
          <p:spPr>
            <a:xfrm>
              <a:off x="4946343" y="1803114"/>
              <a:ext cx="2299313" cy="2299313"/>
            </a:xfrm>
            <a:prstGeom prst="diamond">
              <a:avLst/>
            </a:prstGeom>
            <a:solidFill>
              <a:srgbClr val="E2AE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7"/>
              </p:custDataLst>
            </p:nvPr>
          </p:nvSpPr>
          <p:spPr>
            <a:xfrm>
              <a:off x="5424764" y="2253299"/>
              <a:ext cx="1342469" cy="1323439"/>
            </a:xfrm>
            <a:prstGeom prst="rect">
              <a:avLst/>
            </a:prstGeom>
            <a:noFill/>
          </p:spPr>
          <p:txBody>
            <a:bodyPr wrap="square" rtlCol="0">
              <a:spAutoFit/>
            </a:bodyPr>
            <a:lstStyle/>
            <a:p>
              <a:pPr algn="ctr"/>
              <a:r>
                <a:rPr lang="en-US" altLang="zh-CN" sz="8000" b="1">
                  <a:solidFill>
                    <a:schemeClr val="bg1"/>
                  </a:solidFill>
                  <a:latin typeface="Times New Roman" panose="02020603050405020304" pitchFamily="18" charset="0"/>
                  <a:ea typeface="+mj-ea"/>
                  <a:cs typeface="Times New Roman" panose="02020603050405020304" pitchFamily="18" charset="0"/>
                </a:rPr>
                <a:t>04</a:t>
              </a:r>
              <a:endParaRPr lang="zh-CN" altLang="en-US" sz="8000" b="1">
                <a:solidFill>
                  <a:schemeClr val="bg1"/>
                </a:solidFill>
                <a:latin typeface="Times New Roman" panose="02020603050405020304" pitchFamily="18" charset="0"/>
                <a:ea typeface="+mj-ea"/>
                <a:cs typeface="Times New Roman" panose="02020603050405020304" pitchFamily="18" charset="0"/>
              </a:endParaRPr>
            </a:p>
          </p:txBody>
        </p:sp>
        <p:sp>
          <p:nvSpPr>
            <p:cNvPr id="12" name="PA_菱形 4"/>
            <p:cNvSpPr/>
            <p:nvPr>
              <p:custDataLst>
                <p:tags r:id="rId8"/>
              </p:custDataLst>
            </p:nvPr>
          </p:nvSpPr>
          <p:spPr>
            <a:xfrm>
              <a:off x="5939726" y="3710238"/>
              <a:ext cx="312548" cy="31254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ppt_w/2"/>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strVal val="#ppt_h"/>
                                          </p:val>
                                        </p:tav>
                                        <p:tav tm="100000">
                                          <p:val>
                                            <p:strVal val="#ppt_h"/>
                                          </p:val>
                                        </p:tav>
                                      </p:tavLst>
                                    </p:anim>
                                  </p:childTnLst>
                                </p:cTn>
                              </p:par>
                              <p:par>
                                <p:cTn id="11" presetID="17" presetClass="entr" presetSubtype="2"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ppt_x</p:attrName>
                                        </p:attrNameLst>
                                      </p:cBhvr>
                                      <p:tavLst>
                                        <p:tav tm="0">
                                          <p:val>
                                            <p:strVal val="#ppt_x+#ppt_w/2"/>
                                          </p:val>
                                        </p:tav>
                                        <p:tav tm="100000">
                                          <p:val>
                                            <p:strVal val="#ppt_x"/>
                                          </p:val>
                                        </p:tav>
                                      </p:tavLst>
                                    </p:anim>
                                    <p:anim calcmode="lin" valueType="num">
                                      <p:cBhvr>
                                        <p:cTn id="14" dur="500" fill="hold"/>
                                        <p:tgtEl>
                                          <p:spTgt spid="18"/>
                                        </p:tgtEl>
                                        <p:attrNameLst>
                                          <p:attrName>ppt_y</p:attrName>
                                        </p:attrNameLst>
                                      </p:cBhvr>
                                      <p:tavLst>
                                        <p:tav tm="0">
                                          <p:val>
                                            <p:strVal val="#ppt_y"/>
                                          </p:val>
                                        </p:tav>
                                        <p:tav tm="100000">
                                          <p:val>
                                            <p:strVal val="#ppt_y"/>
                                          </p:val>
                                        </p:tav>
                                      </p:tavLst>
                                    </p:anim>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strVal val="#ppt_h"/>
                                          </p:val>
                                        </p:tav>
                                        <p:tav tm="100000">
                                          <p:val>
                                            <p:strVal val="#ppt_h"/>
                                          </p:val>
                                        </p:tav>
                                      </p:tavLst>
                                    </p:anim>
                                  </p:childTnLst>
                                </p:cTn>
                              </p:par>
                            </p:childTnLst>
                          </p:cTn>
                        </p:par>
                        <p:par>
                          <p:cTn id="17" fill="hold">
                            <p:stCondLst>
                              <p:cond delay="500"/>
                            </p:stCondLst>
                            <p:childTnLst>
                              <p:par>
                                <p:cTn id="18" presetID="17" presetClass="exit" presetSubtype="8" fill="hold" grpId="1" nodeType="afterEffect">
                                  <p:stCondLst>
                                    <p:cond delay="0"/>
                                  </p:stCondLst>
                                  <p:childTnLst>
                                    <p:anim calcmode="lin" valueType="num">
                                      <p:cBhvr>
                                        <p:cTn id="19" dur="500"/>
                                        <p:tgtEl>
                                          <p:spTgt spid="15"/>
                                        </p:tgtEl>
                                        <p:attrNameLst>
                                          <p:attrName>ppt_x</p:attrName>
                                        </p:attrNameLst>
                                      </p:cBhvr>
                                      <p:tavLst>
                                        <p:tav tm="0">
                                          <p:val>
                                            <p:strVal val="ppt_x"/>
                                          </p:val>
                                        </p:tav>
                                        <p:tav tm="100000">
                                          <p:val>
                                            <p:strVal val="ppt_x-ppt_w/2"/>
                                          </p:val>
                                        </p:tav>
                                      </p:tavLst>
                                    </p:anim>
                                    <p:anim calcmode="lin" valueType="num">
                                      <p:cBhvr>
                                        <p:cTn id="20" dur="500"/>
                                        <p:tgtEl>
                                          <p:spTgt spid="15"/>
                                        </p:tgtEl>
                                        <p:attrNameLst>
                                          <p:attrName>ppt_y</p:attrName>
                                        </p:attrNameLst>
                                      </p:cBhvr>
                                      <p:tavLst>
                                        <p:tav tm="0">
                                          <p:val>
                                            <p:strVal val="ppt_y"/>
                                          </p:val>
                                        </p:tav>
                                        <p:tav tm="100000">
                                          <p:val>
                                            <p:strVal val="ppt_y"/>
                                          </p:val>
                                        </p:tav>
                                      </p:tavLst>
                                    </p:anim>
                                    <p:anim calcmode="lin" valueType="num">
                                      <p:cBhvr>
                                        <p:cTn id="21" dur="500"/>
                                        <p:tgtEl>
                                          <p:spTgt spid="15"/>
                                        </p:tgtEl>
                                        <p:attrNameLst>
                                          <p:attrName>ppt_w</p:attrName>
                                        </p:attrNameLst>
                                      </p:cBhvr>
                                      <p:tavLst>
                                        <p:tav tm="0">
                                          <p:val>
                                            <p:strVal val="ppt_w"/>
                                          </p:val>
                                        </p:tav>
                                        <p:tav tm="100000">
                                          <p:val>
                                            <p:fltVal val="0"/>
                                          </p:val>
                                        </p:tav>
                                      </p:tavLst>
                                    </p:anim>
                                    <p:anim calcmode="lin" valueType="num">
                                      <p:cBhvr>
                                        <p:cTn id="22" dur="500"/>
                                        <p:tgtEl>
                                          <p:spTgt spid="15"/>
                                        </p:tgtEl>
                                        <p:attrNameLst>
                                          <p:attrName>ppt_h</p:attrName>
                                        </p:attrNameLst>
                                      </p:cBhvr>
                                      <p:tavLst>
                                        <p:tav tm="0">
                                          <p:val>
                                            <p:strVal val="ppt_h"/>
                                          </p:val>
                                        </p:tav>
                                        <p:tav tm="100000">
                                          <p:val>
                                            <p:strVal val="ppt_h"/>
                                          </p:val>
                                        </p:tav>
                                      </p:tavLst>
                                    </p:anim>
                                    <p:set>
                                      <p:cBhvr>
                                        <p:cTn id="23" dur="1" fill="hold">
                                          <p:stCondLst>
                                            <p:cond delay="499"/>
                                          </p:stCondLst>
                                        </p:cTn>
                                        <p:tgtEl>
                                          <p:spTgt spid="15"/>
                                        </p:tgtEl>
                                        <p:attrNameLst>
                                          <p:attrName>style.visibility</p:attrName>
                                        </p:attrNameLst>
                                      </p:cBhvr>
                                      <p:to>
                                        <p:strVal val="hidden"/>
                                      </p:to>
                                    </p:set>
                                  </p:childTnLst>
                                </p:cTn>
                              </p:par>
                              <p:par>
                                <p:cTn id="24" presetID="17" presetClass="exit" presetSubtype="2" fill="hold" grpId="1" nodeType="withEffect">
                                  <p:stCondLst>
                                    <p:cond delay="0"/>
                                  </p:stCondLst>
                                  <p:childTnLst>
                                    <p:anim calcmode="lin" valueType="num">
                                      <p:cBhvr>
                                        <p:cTn id="25" dur="500"/>
                                        <p:tgtEl>
                                          <p:spTgt spid="18"/>
                                        </p:tgtEl>
                                        <p:attrNameLst>
                                          <p:attrName>ppt_x</p:attrName>
                                        </p:attrNameLst>
                                      </p:cBhvr>
                                      <p:tavLst>
                                        <p:tav tm="0">
                                          <p:val>
                                            <p:strVal val="ppt_x"/>
                                          </p:val>
                                        </p:tav>
                                        <p:tav tm="100000">
                                          <p:val>
                                            <p:strVal val="ppt_x+ppt_w/2"/>
                                          </p:val>
                                        </p:tav>
                                      </p:tavLst>
                                    </p:anim>
                                    <p:anim calcmode="lin" valueType="num">
                                      <p:cBhvr>
                                        <p:cTn id="26" dur="500"/>
                                        <p:tgtEl>
                                          <p:spTgt spid="18"/>
                                        </p:tgtEl>
                                        <p:attrNameLst>
                                          <p:attrName>ppt_y</p:attrName>
                                        </p:attrNameLst>
                                      </p:cBhvr>
                                      <p:tavLst>
                                        <p:tav tm="0">
                                          <p:val>
                                            <p:strVal val="ppt_y"/>
                                          </p:val>
                                        </p:tav>
                                        <p:tav tm="100000">
                                          <p:val>
                                            <p:strVal val="ppt_y"/>
                                          </p:val>
                                        </p:tav>
                                      </p:tavLst>
                                    </p:anim>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strVal val="ppt_h"/>
                                          </p:val>
                                        </p:tav>
                                      </p:tavLst>
                                    </p:anim>
                                    <p:set>
                                      <p:cBhvr>
                                        <p:cTn id="29" dur="1" fill="hold">
                                          <p:stCondLst>
                                            <p:cond delay="499"/>
                                          </p:stCondLst>
                                        </p:cTn>
                                        <p:tgtEl>
                                          <p:spTgt spid="18"/>
                                        </p:tgtEl>
                                        <p:attrNameLst>
                                          <p:attrName>style.visibility</p:attrName>
                                        </p:attrNameLst>
                                      </p:cBhvr>
                                      <p:to>
                                        <p:strVal val="hidden"/>
                                      </p:to>
                                    </p:set>
                                  </p:childTnLst>
                                </p:cTn>
                              </p:par>
                              <p:par>
                                <p:cTn id="30" presetID="17" presetClass="entr" presetSubtype="1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strVal val="#ppt_h"/>
                                          </p:val>
                                        </p:tav>
                                        <p:tav tm="100000">
                                          <p:val>
                                            <p:strVal val="#ppt_h"/>
                                          </p:val>
                                        </p:tav>
                                      </p:tavLst>
                                    </p:anim>
                                  </p:childTnLst>
                                </p:cTn>
                              </p:par>
                            </p:childTnLst>
                          </p:cTn>
                        </p:par>
                        <p:par>
                          <p:cTn id="34" fill="hold">
                            <p:stCondLst>
                              <p:cond delay="10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p:bldP spid="15" grpId="0" animBg="1"/>
      <p:bldP spid="15" grpId="1" animBg="1"/>
      <p:bldP spid="18" grpId="0" animBg="1"/>
      <p:bldP spid="1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6798656"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细胞通过内环境与外界环境进行物质交换</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custDataLst>
              <p:tags r:id="rId5"/>
            </p:custDataLst>
          </p:nvPr>
        </p:nvSpPr>
        <p:spPr>
          <a:xfrm>
            <a:off x="0" y="931862"/>
            <a:ext cx="1650380" cy="523220"/>
          </a:xfrm>
          <a:prstGeom prst="rect">
            <a:avLst/>
          </a:prstGeom>
          <a:solidFill>
            <a:srgbClr val="EC6200"/>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思考讨论</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4" name="矩形 3"/>
          <p:cNvSpPr/>
          <p:nvPr>
            <p:custDataLst>
              <p:tags r:id="rId6"/>
            </p:custDataLst>
          </p:nvPr>
        </p:nvSpPr>
        <p:spPr>
          <a:xfrm>
            <a:off x="126538" y="1587847"/>
            <a:ext cx="11514249" cy="1082348"/>
          </a:xfrm>
          <a:prstGeom prst="rect">
            <a:avLst/>
          </a:prstGeom>
        </p:spPr>
        <p:txBody>
          <a:bodyPr wrap="square">
            <a:spAutoFit/>
          </a:bodyPr>
          <a:lstStyle/>
          <a:p>
            <a:pPr>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维持渗透压的</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Na</a:t>
            </a:r>
            <a:r>
              <a:rPr lang="en-US" altLang="zh-CN" sz="2800" b="1" baseline="30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和</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CI</a:t>
            </a:r>
            <a:r>
              <a:rPr lang="en-US" altLang="zh-CN" sz="2800" b="1" baseline="30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以及葡萄糖、氨基酸等物质是经过哪些途径进入 </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    内环境的？</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8" name="矩形 7"/>
          <p:cNvSpPr/>
          <p:nvPr>
            <p:custDataLst>
              <p:tags r:id="rId7"/>
            </p:custDataLst>
          </p:nvPr>
        </p:nvSpPr>
        <p:spPr>
          <a:xfrm>
            <a:off x="86968" y="2728277"/>
            <a:ext cx="12018063" cy="3969385"/>
          </a:xfrm>
          <a:prstGeom prst="rect">
            <a:avLst/>
          </a:prstGeom>
        </p:spPr>
        <p:txBody>
          <a:bodyPr wrap="square">
            <a:spAutoFit/>
          </a:bodyPr>
          <a:lstStyle/>
          <a:p>
            <a:pPr fontAlgn="auto">
              <a:lnSpc>
                <a:spcPts val="504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Na</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Cl</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等直接来自于食物，</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可直接被吸收</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。糖类和蛋白质是两类大分子物质，</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须经过消化系统的消化</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，分解为葡萄糖和氨基酸才能被吸收。</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a:p>
            <a:pPr fontAlgn="auto">
              <a:lnSpc>
                <a:spcPts val="504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上述物质在小肠内经主动运输进入小肠绒毛内的毛细血管中，经</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血液循环</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运输到全身各处的毛细血管中，再通过物质交换过程进入组织液和淋巴。</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Tree>
    <p:custDataLst>
      <p:tags r:id="rId8"/>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6798656"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细胞通过内环境与外界环境进行物质交换</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custDataLst>
              <p:tags r:id="rId5"/>
            </p:custDataLst>
          </p:nvPr>
        </p:nvSpPr>
        <p:spPr>
          <a:xfrm>
            <a:off x="0" y="931862"/>
            <a:ext cx="1650380" cy="523220"/>
          </a:xfrm>
          <a:prstGeom prst="rect">
            <a:avLst/>
          </a:prstGeom>
          <a:solidFill>
            <a:srgbClr val="EC6200"/>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思考讨论</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4" name="矩形 3"/>
          <p:cNvSpPr/>
          <p:nvPr>
            <p:custDataLst>
              <p:tags r:id="rId6"/>
            </p:custDataLst>
          </p:nvPr>
        </p:nvSpPr>
        <p:spPr>
          <a:xfrm>
            <a:off x="130944" y="1655106"/>
            <a:ext cx="11930111" cy="565283"/>
          </a:xfrm>
          <a:prstGeom prst="rect">
            <a:avLst/>
          </a:prstGeom>
        </p:spPr>
        <p:txBody>
          <a:bodyPr wrap="square">
            <a:spAutoFit/>
          </a:bodyPr>
          <a:lstStyle/>
          <a:p>
            <a:pPr>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参与维持pH的HCO</a:t>
            </a:r>
            <a:r>
              <a:rPr sz="2800" b="1" baseline="-25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a:t>
            </a:r>
            <a:r>
              <a:rPr sz="2800" b="1" baseline="30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是怎样形成的？这与体内哪些系统的活动有关？</a:t>
            </a:r>
            <a:endPar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grpSp>
        <p:nvGrpSpPr>
          <p:cNvPr id="8" name="组合 7"/>
          <p:cNvGrpSpPr/>
          <p:nvPr>
            <p:custDataLst>
              <p:tags r:id="rId7"/>
            </p:custDataLst>
          </p:nvPr>
        </p:nvGrpSpPr>
        <p:grpSpPr>
          <a:xfrm>
            <a:off x="1101100" y="3579940"/>
            <a:ext cx="8470430" cy="664413"/>
            <a:chOff x="487783" y="3604285"/>
            <a:chExt cx="8470430" cy="664413"/>
          </a:xfrm>
        </p:grpSpPr>
        <p:sp>
          <p:nvSpPr>
            <p:cNvPr id="9" name="矩形 8"/>
            <p:cNvSpPr/>
            <p:nvPr>
              <p:custDataLst>
                <p:tags r:id="rId8"/>
              </p:custDataLst>
            </p:nvPr>
          </p:nvSpPr>
          <p:spPr>
            <a:xfrm>
              <a:off x="487783" y="3604285"/>
              <a:ext cx="8470430" cy="664413"/>
            </a:xfrm>
            <a:prstGeom prst="rect">
              <a:avLst/>
            </a:prstGeom>
          </p:spPr>
          <p:txBody>
            <a:bodyPr wrap="square">
              <a:spAutoFit/>
            </a:bodyPr>
            <a:lstStyle/>
            <a:p>
              <a:pPr fontAlgn="auto">
                <a:lnSpc>
                  <a:spcPts val="5040"/>
                </a:lnSpc>
              </a:pP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O              H</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3</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H</a:t>
              </a:r>
              <a:r>
                <a:rPr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 HCO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3</a:t>
              </a:r>
              <a:r>
                <a:rPr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endPar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0" name="Line 12"/>
            <p:cNvSpPr>
              <a:spLocks noChangeShapeType="1"/>
            </p:cNvSpPr>
            <p:nvPr>
              <p:custDataLst>
                <p:tags r:id="rId9"/>
              </p:custDataLst>
            </p:nvPr>
          </p:nvSpPr>
          <p:spPr bwMode="auto">
            <a:xfrm>
              <a:off x="2440326" y="3981745"/>
              <a:ext cx="864096" cy="0"/>
            </a:xfrm>
            <a:prstGeom prst="line">
              <a:avLst/>
            </a:prstGeom>
            <a:ln w="28575">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zh-CN" altLang="en-US" sz="2400">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1" name="Line 12"/>
            <p:cNvSpPr>
              <a:spLocks noChangeShapeType="1"/>
            </p:cNvSpPr>
            <p:nvPr>
              <p:custDataLst>
                <p:tags r:id="rId10"/>
              </p:custDataLst>
            </p:nvPr>
          </p:nvSpPr>
          <p:spPr bwMode="auto">
            <a:xfrm>
              <a:off x="4962804" y="3988218"/>
              <a:ext cx="864096" cy="0"/>
            </a:xfrm>
            <a:prstGeom prst="line">
              <a:avLst/>
            </a:prstGeom>
            <a:ln w="28575">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zh-CN" altLang="en-US" sz="2400">
                <a:latin typeface="Times New Roman" panose="02020603050405020304" pitchFamily="18" charset="0"/>
                <a:ea typeface="楷体" panose="02010609060101010101" pitchFamily="49" charset="-122"/>
                <a:sym typeface="Times New Roman" panose="02020603050405020304" pitchFamily="18" charset="0"/>
              </a:endParaRPr>
            </a:p>
          </p:txBody>
        </p:sp>
      </p:grpSp>
      <p:sp>
        <p:nvSpPr>
          <p:cNvPr id="13" name="文本框 12"/>
          <p:cNvSpPr txBox="1"/>
          <p:nvPr>
            <p:custDataLst>
              <p:tags r:id="rId11"/>
            </p:custDataLst>
          </p:nvPr>
        </p:nvSpPr>
        <p:spPr>
          <a:xfrm>
            <a:off x="247689" y="2291344"/>
            <a:ext cx="11368784" cy="1217641"/>
          </a:xfrm>
          <a:prstGeom prst="rect">
            <a:avLst/>
          </a:prstGeom>
          <a:noFill/>
        </p:spPr>
        <p:txBody>
          <a:bodyPr wrap="square">
            <a:spAutoFit/>
          </a:bodyPr>
          <a:lstStyle/>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细胞代谢产生的</a:t>
            </a:r>
            <a:r>
              <a:rPr lang="en-GB"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CO</a:t>
            </a:r>
            <a:r>
              <a:rPr lang="en-GB"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与</a:t>
            </a:r>
            <a:r>
              <a:rPr lang="en-GB"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a:t>
            </a:r>
            <a:r>
              <a:rPr lang="en-GB"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lang="en-GB"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O</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结合，在碳酸酐酶作用下，发生下列反应：</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
        <p:nvSpPr>
          <p:cNvPr id="14" name="文本框 13"/>
          <p:cNvSpPr txBox="1"/>
          <p:nvPr>
            <p:custDataLst>
              <p:tags r:id="rId12"/>
            </p:custDataLst>
          </p:nvPr>
        </p:nvSpPr>
        <p:spPr>
          <a:xfrm>
            <a:off x="575469" y="4595131"/>
            <a:ext cx="10462714" cy="1215526"/>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a:t>
            </a:r>
            <a:r>
              <a:rPr lang="en-GB"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HCO</a:t>
            </a:r>
            <a:r>
              <a:rPr lang="en-GB"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3</a:t>
            </a:r>
            <a:r>
              <a:rPr lang="en-GB"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通过与细胞外的阴离子交换到达细胞外液，</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即组织液、血浆或淋巴中。主要与</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呼吸系统</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有关。</a:t>
            </a:r>
            <a:endParaRPr lang="zh-CN" altLang="en-US" sz="3200"/>
          </a:p>
        </p:txBody>
      </p:sp>
    </p:spTree>
    <p:custDataLst>
      <p:tags r:id="rId13"/>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heckerboard(across)">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6798656"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细胞通过内环境与外界环境进行物质交换</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custDataLst>
              <p:tags r:id="rId5"/>
            </p:custDataLst>
          </p:nvPr>
        </p:nvSpPr>
        <p:spPr>
          <a:xfrm>
            <a:off x="0" y="931862"/>
            <a:ext cx="1650380" cy="523220"/>
          </a:xfrm>
          <a:prstGeom prst="rect">
            <a:avLst/>
          </a:prstGeom>
          <a:solidFill>
            <a:srgbClr val="EC6200"/>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思考讨论</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3" name="矩形 2"/>
          <p:cNvSpPr/>
          <p:nvPr>
            <p:custDataLst>
              <p:tags r:id="rId6"/>
            </p:custDataLst>
          </p:nvPr>
        </p:nvSpPr>
        <p:spPr>
          <a:xfrm>
            <a:off x="130944" y="1561444"/>
            <a:ext cx="11930111" cy="662233"/>
          </a:xfrm>
          <a:prstGeom prst="rect">
            <a:avLst/>
          </a:prstGeom>
        </p:spPr>
        <p:txBody>
          <a:bodyPr wrap="square">
            <a:spAutoFit/>
          </a:bodyPr>
          <a:lstStyle/>
          <a:p>
            <a:pPr>
              <a:lnSpc>
                <a:spcPct val="15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a:t>
            </a:r>
            <a:r>
              <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体内细胞产生的代谢废物，如尿素和CO</a:t>
            </a:r>
            <a:r>
              <a:rPr sz="2800" b="1" baseline="-25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是怎样从内环境排到体外的？</a:t>
            </a:r>
            <a:endParaRPr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4" name="矩形 3"/>
          <p:cNvSpPr/>
          <p:nvPr>
            <p:custDataLst>
              <p:tags r:id="rId7"/>
            </p:custDataLst>
          </p:nvPr>
        </p:nvSpPr>
        <p:spPr>
          <a:xfrm>
            <a:off x="201821" y="2473072"/>
            <a:ext cx="11788355" cy="3969385"/>
          </a:xfrm>
          <a:prstGeom prst="rect">
            <a:avLst/>
          </a:prstGeom>
        </p:spPr>
        <p:txBody>
          <a:bodyPr wrap="square">
            <a:spAutoFit/>
          </a:bodyPr>
          <a:lstStyle/>
          <a:p>
            <a:pPr fontAlgn="auto">
              <a:lnSpc>
                <a:spcPts val="5040"/>
              </a:lnSpc>
            </a:pP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        </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体内细胞产生的代谢废物主要通过</a:t>
            </a:r>
            <a:r>
              <a:rPr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皮肤分泌汗液</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a:t>
            </a:r>
            <a:r>
              <a:rPr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泌尿系统形成、排出尿液和呼吸系统的呼气这三条途径来排出</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，其中以泌尿系统和呼吸系统的排泄途径为主。例如，血浆中的尿素主要通过肾脏形成的尿液排出体外。血浆中的CO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通过肺动脉进入肺泡周围的毛细血管，由于血液中的CO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分压大于肺泡中CO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的分压，CO</a:t>
            </a:r>
            <a:r>
              <a:rPr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2</a:t>
            </a:r>
            <a:r>
              <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rPr>
              <a:t>就从血液中向肺泡扩散，再通过呼气运动将其排出体外。</a:t>
            </a:r>
            <a:endPar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Times New Roman" panose="02020603050405020304" pitchFamily="18" charset="0"/>
            </a:endParaRPr>
          </a:p>
        </p:txBody>
      </p:sp>
    </p:spTree>
    <p:custDataLst>
      <p:tags r:id="rId8"/>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6798656"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细胞通过内环境与外界环境进行物质交换</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5"/>
            </p:custDataLst>
          </p:nvPr>
        </p:nvSpPr>
        <p:spPr>
          <a:xfrm>
            <a:off x="896548" y="1771975"/>
            <a:ext cx="10373416" cy="4678114"/>
          </a:xfrm>
          <a:prstGeom prst="rect">
            <a:avLst/>
          </a:prstGeom>
          <a:solidFill>
            <a:srgbClr val="FFEFD2"/>
          </a:solidFill>
          <a:ln w="19050">
            <a:noFill/>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3" name="矩形 2"/>
          <p:cNvSpPr/>
          <p:nvPr>
            <p:custDataLst>
              <p:tags r:id="rId6"/>
            </p:custDataLst>
          </p:nvPr>
        </p:nvSpPr>
        <p:spPr>
          <a:xfrm>
            <a:off x="11269964" y="1771975"/>
            <a:ext cx="906706" cy="4678114"/>
          </a:xfrm>
          <a:prstGeom prst="rect">
            <a:avLst/>
          </a:prstGeom>
          <a:solidFill>
            <a:srgbClr val="E46A00"/>
          </a:solidFill>
          <a:ln w="19050">
            <a:noFill/>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4" name="矩形 3"/>
          <p:cNvSpPr/>
          <p:nvPr>
            <p:custDataLst>
              <p:tags r:id="rId7"/>
            </p:custDataLst>
          </p:nvPr>
        </p:nvSpPr>
        <p:spPr>
          <a:xfrm>
            <a:off x="24397" y="1771975"/>
            <a:ext cx="851970" cy="4678114"/>
          </a:xfrm>
          <a:prstGeom prst="rect">
            <a:avLst/>
          </a:prstGeom>
          <a:solidFill>
            <a:srgbClr val="E46A00"/>
          </a:solidFill>
          <a:ln w="19050">
            <a:noFill/>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8" name="直接连接符 10"/>
          <p:cNvCxnSpPr/>
          <p:nvPr>
            <p:custDataLst>
              <p:tags r:id="rId8"/>
            </p:custDataLst>
          </p:nvPr>
        </p:nvCxnSpPr>
        <p:spPr>
          <a:xfrm>
            <a:off x="668940" y="2673999"/>
            <a:ext cx="600501" cy="0"/>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sp>
        <p:nvSpPr>
          <p:cNvPr id="9" name="文本框 25"/>
          <p:cNvSpPr txBox="1"/>
          <p:nvPr>
            <p:custDataLst>
              <p:tags r:id="rId9"/>
            </p:custDataLst>
          </p:nvPr>
        </p:nvSpPr>
        <p:spPr>
          <a:xfrm>
            <a:off x="24617" y="2101518"/>
            <a:ext cx="677108" cy="1121461"/>
          </a:xfrm>
          <a:prstGeom prst="rect">
            <a:avLst/>
          </a:prstGeom>
          <a:noFill/>
        </p:spPr>
        <p:txBody>
          <a:bodyPr vert="eaVert" wrap="none" rtlCol="0">
            <a:spAutoFit/>
          </a:bodyPr>
          <a:lstStyle/>
          <a:p>
            <a:r>
              <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食  物</a:t>
            </a:r>
            <a:endPar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0" name="文本框 26"/>
          <p:cNvSpPr txBox="1"/>
          <p:nvPr>
            <p:custDataLst>
              <p:tags r:id="rId10"/>
            </p:custDataLst>
          </p:nvPr>
        </p:nvSpPr>
        <p:spPr>
          <a:xfrm>
            <a:off x="5805856" y="2640967"/>
            <a:ext cx="2031325" cy="1323439"/>
          </a:xfrm>
          <a:prstGeom prst="rect">
            <a:avLst/>
          </a:prstGeom>
          <a:noFill/>
        </p:spPr>
        <p:txBody>
          <a:bodyPr wrap="none" rtlCol="0">
            <a:spAutoFit/>
          </a:bodyPr>
          <a:lstStyle/>
          <a:p>
            <a:pPr algn="ctr">
              <a:lnSpc>
                <a:spcPts val="3200"/>
              </a:lnSpc>
            </a:pPr>
            <a:r>
              <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（运输作用）</a:t>
            </a:r>
            <a:endParaRPr lang="en-US" altLang="zh-CN"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a:p>
            <a:pPr algn="ctr">
              <a:lnSpc>
                <a:spcPts val="3200"/>
              </a:lnSpc>
            </a:pPr>
            <a:r>
              <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rPr>
              <a:t>循 环 </a:t>
            </a:r>
            <a:endParaRPr lang="en-US" altLang="zh-CN"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endParaRPr>
          </a:p>
          <a:p>
            <a:pPr algn="ctr">
              <a:lnSpc>
                <a:spcPts val="3200"/>
              </a:lnSpc>
            </a:pPr>
            <a:r>
              <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rPr>
              <a:t>系 统</a:t>
            </a:r>
            <a:endPar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11" name="直接连接符 13"/>
          <p:cNvCxnSpPr/>
          <p:nvPr>
            <p:custDataLst>
              <p:tags r:id="rId11"/>
            </p:custDataLst>
          </p:nvPr>
        </p:nvCxnSpPr>
        <p:spPr>
          <a:xfrm>
            <a:off x="3485540" y="2626619"/>
            <a:ext cx="600501" cy="0"/>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sp>
        <p:nvSpPr>
          <p:cNvPr id="12" name="文本框 32"/>
          <p:cNvSpPr txBox="1"/>
          <p:nvPr>
            <p:custDataLst>
              <p:tags r:id="rId12"/>
            </p:custDataLst>
          </p:nvPr>
        </p:nvSpPr>
        <p:spPr>
          <a:xfrm>
            <a:off x="4220067" y="1819213"/>
            <a:ext cx="4852611" cy="502702"/>
          </a:xfrm>
          <a:prstGeom prst="rect">
            <a:avLst/>
          </a:prstGeom>
          <a:noFill/>
        </p:spPr>
        <p:txBody>
          <a:bodyPr wrap="none" rtlCol="0">
            <a:spAutoFit/>
          </a:bodyPr>
          <a:lstStyle/>
          <a:p>
            <a:pPr algn="ctr">
              <a:lnSpc>
                <a:spcPts val="3200"/>
              </a:lnSpc>
            </a:pPr>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物质残渣（一直未进入体内）</a:t>
            </a:r>
            <a:endPar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3" name="文本框 33"/>
          <p:cNvSpPr txBox="1"/>
          <p:nvPr>
            <p:custDataLst>
              <p:tags r:id="rId13"/>
            </p:custDataLst>
          </p:nvPr>
        </p:nvSpPr>
        <p:spPr>
          <a:xfrm>
            <a:off x="4455002" y="2843587"/>
            <a:ext cx="1005404" cy="913070"/>
          </a:xfrm>
          <a:prstGeom prst="rect">
            <a:avLst/>
          </a:prstGeom>
          <a:noFill/>
        </p:spPr>
        <p:txBody>
          <a:bodyPr wrap="none" rtlCol="0">
            <a:spAutoFit/>
          </a:bodyPr>
          <a:lstStyle/>
          <a:p>
            <a:pPr algn="ctr">
              <a:lnSpc>
                <a:spcPts val="3200"/>
              </a:lnSpc>
            </a:pP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营养</a:t>
            </a:r>
            <a:endParaRPr lang="en-US"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a:p>
            <a:pPr algn="ctr">
              <a:lnSpc>
                <a:spcPts val="3200"/>
              </a:lnSpc>
            </a:pP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物质</a:t>
            </a:r>
            <a:endParaRPr lang="en-US"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grpSp>
        <p:nvGrpSpPr>
          <p:cNvPr id="14" name="组合 13"/>
          <p:cNvGrpSpPr/>
          <p:nvPr>
            <p:custDataLst>
              <p:tags r:id="rId14"/>
            </p:custDataLst>
          </p:nvPr>
        </p:nvGrpSpPr>
        <p:grpSpPr>
          <a:xfrm>
            <a:off x="5520660" y="3264565"/>
            <a:ext cx="863191" cy="288000"/>
            <a:chOff x="5787118" y="3466909"/>
            <a:chExt cx="863191" cy="288000"/>
          </a:xfrm>
        </p:grpSpPr>
        <p:cxnSp>
          <p:nvCxnSpPr>
            <p:cNvPr id="15" name="直接连接符 19"/>
            <p:cNvCxnSpPr/>
            <p:nvPr>
              <p:custDataLst>
                <p:tags r:id="rId15"/>
              </p:custDataLst>
            </p:nvPr>
          </p:nvCxnSpPr>
          <p:spPr>
            <a:xfrm>
              <a:off x="5787118" y="3466909"/>
              <a:ext cx="288000" cy="0"/>
            </a:xfrm>
            <a:prstGeom prst="line">
              <a:avLst/>
            </a:prstGeom>
            <a:ln w="38100">
              <a:solidFill>
                <a:srgbClr val="00B050"/>
              </a:solidFill>
              <a:tailEnd type="none"/>
            </a:ln>
          </p:spPr>
          <p:style>
            <a:lnRef idx="1">
              <a:schemeClr val="dk1"/>
            </a:lnRef>
            <a:fillRef idx="0">
              <a:schemeClr val="dk1"/>
            </a:fillRef>
            <a:effectRef idx="0">
              <a:schemeClr val="dk1"/>
            </a:effectRef>
            <a:fontRef idx="minor">
              <a:schemeClr val="tx1"/>
            </a:fontRef>
          </p:style>
        </p:cxnSp>
        <p:cxnSp>
          <p:nvCxnSpPr>
            <p:cNvPr id="16" name="直接连接符 20"/>
            <p:cNvCxnSpPr/>
            <p:nvPr>
              <p:custDataLst>
                <p:tags r:id="rId16"/>
              </p:custDataLst>
            </p:nvPr>
          </p:nvCxnSpPr>
          <p:spPr>
            <a:xfrm flipH="1">
              <a:off x="6075118" y="3466909"/>
              <a:ext cx="0" cy="288000"/>
            </a:xfrm>
            <a:prstGeom prst="line">
              <a:avLst/>
            </a:prstGeom>
            <a:ln w="38100">
              <a:solidFill>
                <a:srgbClr val="00B050"/>
              </a:solidFill>
              <a:tailEnd type="none"/>
            </a:ln>
          </p:spPr>
          <p:style>
            <a:lnRef idx="1">
              <a:schemeClr val="dk1"/>
            </a:lnRef>
            <a:fillRef idx="0">
              <a:schemeClr val="dk1"/>
            </a:fillRef>
            <a:effectRef idx="0">
              <a:schemeClr val="dk1"/>
            </a:effectRef>
            <a:fontRef idx="minor">
              <a:schemeClr val="tx1"/>
            </a:fontRef>
          </p:style>
        </p:cxnSp>
        <p:cxnSp>
          <p:nvCxnSpPr>
            <p:cNvPr id="17" name="直接连接符 21"/>
            <p:cNvCxnSpPr/>
            <p:nvPr>
              <p:custDataLst>
                <p:tags r:id="rId17"/>
              </p:custDataLst>
            </p:nvPr>
          </p:nvCxnSpPr>
          <p:spPr>
            <a:xfrm>
              <a:off x="6075118" y="3754909"/>
              <a:ext cx="575191" cy="0"/>
            </a:xfrm>
            <a:prstGeom prst="line">
              <a:avLst/>
            </a:prstGeom>
            <a:ln w="38100">
              <a:solidFill>
                <a:srgbClr val="00B050"/>
              </a:solidFill>
              <a:tailEnd type="stealth" w="lg" len="lg"/>
            </a:ln>
          </p:spPr>
          <p:style>
            <a:lnRef idx="1">
              <a:schemeClr val="dk1"/>
            </a:lnRef>
            <a:fillRef idx="0">
              <a:schemeClr val="dk1"/>
            </a:fillRef>
            <a:effectRef idx="0">
              <a:schemeClr val="dk1"/>
            </a:effectRef>
            <a:fontRef idx="minor">
              <a:schemeClr val="tx1"/>
            </a:fontRef>
          </p:style>
        </p:cxnSp>
      </p:grpSp>
      <p:sp>
        <p:nvSpPr>
          <p:cNvPr id="18" name="文本框 37"/>
          <p:cNvSpPr txBox="1"/>
          <p:nvPr>
            <p:custDataLst>
              <p:tags r:id="rId18"/>
            </p:custDataLst>
          </p:nvPr>
        </p:nvSpPr>
        <p:spPr>
          <a:xfrm>
            <a:off x="21857" y="3858562"/>
            <a:ext cx="677108" cy="1121461"/>
          </a:xfrm>
          <a:prstGeom prst="rect">
            <a:avLst/>
          </a:prstGeom>
          <a:noFill/>
        </p:spPr>
        <p:txBody>
          <a:bodyPr vert="eaVert" wrap="none" rtlCol="0">
            <a:spAutoFit/>
          </a:bodyPr>
          <a:lstStyle/>
          <a:p>
            <a:r>
              <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气  体</a:t>
            </a:r>
            <a:endParaRPr lang="zh-CN" altLang="en-US"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19" name="直接连接符 23"/>
          <p:cNvCxnSpPr/>
          <p:nvPr>
            <p:custDataLst>
              <p:tags r:id="rId19"/>
            </p:custDataLst>
          </p:nvPr>
        </p:nvCxnSpPr>
        <p:spPr>
          <a:xfrm>
            <a:off x="678311" y="4332118"/>
            <a:ext cx="600501" cy="0"/>
          </a:xfrm>
          <a:prstGeom prst="line">
            <a:avLst/>
          </a:prstGeom>
          <a:ln w="38100">
            <a:solidFill>
              <a:srgbClr val="00B050"/>
            </a:solidFill>
            <a:tailEnd type="stealth" w="lg" len="lg"/>
          </a:ln>
        </p:spPr>
        <p:style>
          <a:lnRef idx="1">
            <a:schemeClr val="dk1"/>
          </a:lnRef>
          <a:fillRef idx="0">
            <a:schemeClr val="dk1"/>
          </a:fillRef>
          <a:effectRef idx="0">
            <a:schemeClr val="dk1"/>
          </a:effectRef>
          <a:fontRef idx="minor">
            <a:schemeClr val="tx1"/>
          </a:fontRef>
        </p:style>
      </p:cxnSp>
      <p:cxnSp>
        <p:nvCxnSpPr>
          <p:cNvPr id="20" name="直接连接符 24"/>
          <p:cNvCxnSpPr/>
          <p:nvPr>
            <p:custDataLst>
              <p:tags r:id="rId20"/>
            </p:custDataLst>
          </p:nvPr>
        </p:nvCxnSpPr>
        <p:spPr>
          <a:xfrm>
            <a:off x="678310" y="4498166"/>
            <a:ext cx="600501" cy="0"/>
          </a:xfrm>
          <a:prstGeom prst="line">
            <a:avLst/>
          </a:prstGeom>
          <a:ln w="38100">
            <a:solidFill>
              <a:srgbClr val="00B0F0"/>
            </a:solidFill>
            <a:headEnd type="stealth" w="lg" len="lg"/>
            <a:tailEnd type="none" w="lg" len="lg"/>
          </a:ln>
        </p:spPr>
        <p:style>
          <a:lnRef idx="1">
            <a:schemeClr val="dk1"/>
          </a:lnRef>
          <a:fillRef idx="0">
            <a:schemeClr val="dk1"/>
          </a:fillRef>
          <a:effectRef idx="0">
            <a:schemeClr val="dk1"/>
          </a:effectRef>
          <a:fontRef idx="minor">
            <a:schemeClr val="tx1"/>
          </a:fontRef>
        </p:style>
      </p:cxnSp>
      <p:sp>
        <p:nvSpPr>
          <p:cNvPr id="21" name="文本框 40"/>
          <p:cNvSpPr txBox="1"/>
          <p:nvPr>
            <p:custDataLst>
              <p:tags r:id="rId21"/>
            </p:custDataLst>
          </p:nvPr>
        </p:nvSpPr>
        <p:spPr>
          <a:xfrm>
            <a:off x="1438871" y="3962757"/>
            <a:ext cx="1226618" cy="913070"/>
          </a:xfrm>
          <a:prstGeom prst="rect">
            <a:avLst/>
          </a:prstGeom>
          <a:noFill/>
        </p:spPr>
        <p:txBody>
          <a:bodyPr wrap="none" rtlCol="0">
            <a:spAutoFit/>
          </a:bodyPr>
          <a:lstStyle/>
          <a:p>
            <a:pPr>
              <a:lnSpc>
                <a:spcPts val="3200"/>
              </a:lnSpc>
            </a:pPr>
            <a:r>
              <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rPr>
              <a:t>呼 吸 </a:t>
            </a:r>
            <a:endParaRPr lang="en-US" altLang="zh-CN"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endParaRPr>
          </a:p>
          <a:p>
            <a:pPr>
              <a:lnSpc>
                <a:spcPts val="3200"/>
              </a:lnSpc>
            </a:pPr>
            <a:r>
              <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rPr>
              <a:t>系 统</a:t>
            </a:r>
            <a:endPar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endParaRPr>
          </a:p>
        </p:txBody>
      </p:sp>
      <p:grpSp>
        <p:nvGrpSpPr>
          <p:cNvPr id="23" name="组合 22"/>
          <p:cNvGrpSpPr/>
          <p:nvPr>
            <p:custDataLst>
              <p:tags r:id="rId22"/>
            </p:custDataLst>
          </p:nvPr>
        </p:nvGrpSpPr>
        <p:grpSpPr>
          <a:xfrm>
            <a:off x="2752863" y="3949676"/>
            <a:ext cx="1367999" cy="396000"/>
            <a:chOff x="3019321" y="4152020"/>
            <a:chExt cx="1367999" cy="396000"/>
          </a:xfrm>
        </p:grpSpPr>
        <p:cxnSp>
          <p:nvCxnSpPr>
            <p:cNvPr id="24" name="直接连接符 26"/>
            <p:cNvCxnSpPr/>
            <p:nvPr>
              <p:custDataLst>
                <p:tags r:id="rId23"/>
              </p:custDataLst>
            </p:nvPr>
          </p:nvCxnSpPr>
          <p:spPr>
            <a:xfrm>
              <a:off x="3019321" y="4542738"/>
              <a:ext cx="720000" cy="0"/>
            </a:xfrm>
            <a:prstGeom prst="line">
              <a:avLst/>
            </a:prstGeom>
            <a:ln w="38100">
              <a:solidFill>
                <a:srgbClr val="00B050"/>
              </a:solidFill>
              <a:tailEnd type="none" w="lg" len="lg"/>
            </a:ln>
          </p:spPr>
          <p:style>
            <a:lnRef idx="1">
              <a:schemeClr val="dk1"/>
            </a:lnRef>
            <a:fillRef idx="0">
              <a:schemeClr val="dk1"/>
            </a:fillRef>
            <a:effectRef idx="0">
              <a:schemeClr val="dk1"/>
            </a:effectRef>
            <a:fontRef idx="minor">
              <a:schemeClr val="tx1"/>
            </a:fontRef>
          </p:style>
        </p:cxnSp>
        <p:cxnSp>
          <p:nvCxnSpPr>
            <p:cNvPr id="25" name="直接连接符 28"/>
            <p:cNvCxnSpPr/>
            <p:nvPr>
              <p:custDataLst>
                <p:tags r:id="rId24"/>
              </p:custDataLst>
            </p:nvPr>
          </p:nvCxnSpPr>
          <p:spPr>
            <a:xfrm flipH="1">
              <a:off x="3744335" y="4152020"/>
              <a:ext cx="0" cy="396000"/>
            </a:xfrm>
            <a:prstGeom prst="line">
              <a:avLst/>
            </a:prstGeom>
            <a:ln w="38100">
              <a:solidFill>
                <a:srgbClr val="00B050"/>
              </a:solidFill>
              <a:tailEnd type="none"/>
            </a:ln>
          </p:spPr>
          <p:style>
            <a:lnRef idx="1">
              <a:schemeClr val="dk1"/>
            </a:lnRef>
            <a:fillRef idx="0">
              <a:schemeClr val="dk1"/>
            </a:fillRef>
            <a:effectRef idx="0">
              <a:schemeClr val="dk1"/>
            </a:effectRef>
            <a:fontRef idx="minor">
              <a:schemeClr val="tx1"/>
            </a:fontRef>
          </p:style>
        </p:cxnSp>
        <p:cxnSp>
          <p:nvCxnSpPr>
            <p:cNvPr id="26" name="直接连接符 29"/>
            <p:cNvCxnSpPr/>
            <p:nvPr>
              <p:custDataLst>
                <p:tags r:id="rId25"/>
              </p:custDataLst>
            </p:nvPr>
          </p:nvCxnSpPr>
          <p:spPr>
            <a:xfrm>
              <a:off x="3739320" y="4152020"/>
              <a:ext cx="648000" cy="0"/>
            </a:xfrm>
            <a:prstGeom prst="line">
              <a:avLst/>
            </a:prstGeom>
            <a:ln w="38100">
              <a:solidFill>
                <a:srgbClr val="00B050"/>
              </a:solidFill>
              <a:tailEnd type="none"/>
            </a:ln>
          </p:spPr>
          <p:style>
            <a:lnRef idx="1">
              <a:schemeClr val="dk1"/>
            </a:lnRef>
            <a:fillRef idx="0">
              <a:schemeClr val="dk1"/>
            </a:fillRef>
            <a:effectRef idx="0">
              <a:schemeClr val="dk1"/>
            </a:effectRef>
            <a:fontRef idx="minor">
              <a:schemeClr val="tx1"/>
            </a:fontRef>
          </p:style>
        </p:cxnSp>
      </p:grpSp>
      <p:sp>
        <p:nvSpPr>
          <p:cNvPr id="27" name="文本框 45"/>
          <p:cNvSpPr txBox="1"/>
          <p:nvPr>
            <p:custDataLst>
              <p:tags r:id="rId26"/>
            </p:custDataLst>
          </p:nvPr>
        </p:nvSpPr>
        <p:spPr>
          <a:xfrm>
            <a:off x="4123993" y="3681889"/>
            <a:ext cx="564578" cy="502702"/>
          </a:xfrm>
          <a:prstGeom prst="rect">
            <a:avLst/>
          </a:prstGeom>
          <a:noFill/>
        </p:spPr>
        <p:txBody>
          <a:bodyPr wrap="none" rtlCol="0">
            <a:spAutoFit/>
          </a:bodyPr>
          <a:lstStyle/>
          <a:p>
            <a:pPr algn="ctr">
              <a:lnSpc>
                <a:spcPts val="3200"/>
              </a:lnSpc>
            </a:pPr>
            <a:r>
              <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O</a:t>
            </a:r>
            <a:r>
              <a:rPr lang="en-US" altLang="zh-CN" sz="2800" baseline="-250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2</a:t>
            </a:r>
            <a:endParaRPr lang="en-US" altLang="zh-CN" sz="2800" baseline="-250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grpSp>
        <p:nvGrpSpPr>
          <p:cNvPr id="28" name="组合 27"/>
          <p:cNvGrpSpPr/>
          <p:nvPr>
            <p:custDataLst>
              <p:tags r:id="rId27"/>
            </p:custDataLst>
          </p:nvPr>
        </p:nvGrpSpPr>
        <p:grpSpPr>
          <a:xfrm>
            <a:off x="4637473" y="3696020"/>
            <a:ext cx="1746378" cy="253656"/>
            <a:chOff x="4903931" y="3898364"/>
            <a:chExt cx="1746378" cy="253656"/>
          </a:xfrm>
        </p:grpSpPr>
        <p:cxnSp>
          <p:nvCxnSpPr>
            <p:cNvPr id="29" name="直接连接符 31"/>
            <p:cNvCxnSpPr/>
            <p:nvPr>
              <p:custDataLst>
                <p:tags r:id="rId28"/>
              </p:custDataLst>
            </p:nvPr>
          </p:nvCxnSpPr>
          <p:spPr>
            <a:xfrm flipV="1">
              <a:off x="4903931" y="4150747"/>
              <a:ext cx="1171187" cy="1273"/>
            </a:xfrm>
            <a:prstGeom prst="line">
              <a:avLst/>
            </a:prstGeom>
            <a:ln w="38100">
              <a:solidFill>
                <a:srgbClr val="00B050"/>
              </a:solidFill>
              <a:tailEnd type="none"/>
            </a:ln>
          </p:spPr>
          <p:style>
            <a:lnRef idx="1">
              <a:schemeClr val="dk1"/>
            </a:lnRef>
            <a:fillRef idx="0">
              <a:schemeClr val="dk1"/>
            </a:fillRef>
            <a:effectRef idx="0">
              <a:schemeClr val="dk1"/>
            </a:effectRef>
            <a:fontRef idx="minor">
              <a:schemeClr val="tx1"/>
            </a:fontRef>
          </p:style>
        </p:cxnSp>
        <p:cxnSp>
          <p:nvCxnSpPr>
            <p:cNvPr id="30" name="直接连接符 32"/>
            <p:cNvCxnSpPr/>
            <p:nvPr>
              <p:custDataLst>
                <p:tags r:id="rId29"/>
              </p:custDataLst>
            </p:nvPr>
          </p:nvCxnSpPr>
          <p:spPr>
            <a:xfrm flipH="1">
              <a:off x="6075118" y="3898364"/>
              <a:ext cx="0" cy="253656"/>
            </a:xfrm>
            <a:prstGeom prst="line">
              <a:avLst/>
            </a:prstGeom>
            <a:ln w="38100">
              <a:solidFill>
                <a:srgbClr val="00B050"/>
              </a:solidFill>
              <a:tailEnd type="none"/>
            </a:ln>
          </p:spPr>
          <p:style>
            <a:lnRef idx="1">
              <a:schemeClr val="dk1"/>
            </a:lnRef>
            <a:fillRef idx="0">
              <a:schemeClr val="dk1"/>
            </a:fillRef>
            <a:effectRef idx="0">
              <a:schemeClr val="dk1"/>
            </a:effectRef>
            <a:fontRef idx="minor">
              <a:schemeClr val="tx1"/>
            </a:fontRef>
          </p:style>
        </p:cxnSp>
        <p:cxnSp>
          <p:nvCxnSpPr>
            <p:cNvPr id="31" name="直接连接符 33"/>
            <p:cNvCxnSpPr/>
            <p:nvPr>
              <p:custDataLst>
                <p:tags r:id="rId30"/>
              </p:custDataLst>
            </p:nvPr>
          </p:nvCxnSpPr>
          <p:spPr>
            <a:xfrm>
              <a:off x="6048379" y="3924174"/>
              <a:ext cx="601930" cy="0"/>
            </a:xfrm>
            <a:prstGeom prst="line">
              <a:avLst/>
            </a:prstGeom>
            <a:ln w="38100">
              <a:solidFill>
                <a:srgbClr val="00B050"/>
              </a:solidFill>
              <a:tailEnd type="stealth" w="lg" len="lg"/>
            </a:ln>
          </p:spPr>
          <p:style>
            <a:lnRef idx="1">
              <a:schemeClr val="dk1"/>
            </a:lnRef>
            <a:fillRef idx="0">
              <a:schemeClr val="dk1"/>
            </a:fillRef>
            <a:effectRef idx="0">
              <a:schemeClr val="dk1"/>
            </a:effectRef>
            <a:fontRef idx="minor">
              <a:schemeClr val="tx1"/>
            </a:fontRef>
          </p:style>
        </p:cxnSp>
      </p:grpSp>
      <p:sp>
        <p:nvSpPr>
          <p:cNvPr id="32" name="文本框 49"/>
          <p:cNvSpPr txBox="1"/>
          <p:nvPr>
            <p:custDataLst>
              <p:tags r:id="rId31"/>
            </p:custDataLst>
          </p:nvPr>
        </p:nvSpPr>
        <p:spPr>
          <a:xfrm>
            <a:off x="693673" y="2182960"/>
            <a:ext cx="3416321" cy="913070"/>
          </a:xfrm>
          <a:prstGeom prst="rect">
            <a:avLst/>
          </a:prstGeom>
          <a:noFill/>
        </p:spPr>
        <p:txBody>
          <a:bodyPr wrap="none" rtlCol="0">
            <a:spAutoFit/>
          </a:bodyPr>
          <a:lstStyle/>
          <a:p>
            <a:pPr algn="ctr">
              <a:lnSpc>
                <a:spcPts val="3200"/>
              </a:lnSpc>
            </a:pPr>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（消化、吸收作用）</a:t>
            </a:r>
            <a:endPar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a:p>
            <a:pPr algn="ctr">
              <a:lnSpc>
                <a:spcPts val="3200"/>
              </a:lnSpc>
            </a:pPr>
            <a:r>
              <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rPr>
              <a:t>消 化 系 统</a:t>
            </a:r>
            <a:endPar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33" name="文本框 52"/>
          <p:cNvSpPr txBox="1"/>
          <p:nvPr>
            <p:custDataLst>
              <p:tags r:id="rId32"/>
            </p:custDataLst>
          </p:nvPr>
        </p:nvSpPr>
        <p:spPr>
          <a:xfrm>
            <a:off x="3627905" y="4885586"/>
            <a:ext cx="2239716" cy="502702"/>
          </a:xfrm>
          <a:prstGeom prst="rect">
            <a:avLst/>
          </a:prstGeom>
          <a:noFill/>
        </p:spPr>
        <p:txBody>
          <a:bodyPr wrap="none" rtlCol="0">
            <a:spAutoFit/>
          </a:bodyPr>
          <a:lstStyle/>
          <a:p>
            <a:pPr algn="ctr">
              <a:lnSpc>
                <a:spcPts val="3200"/>
              </a:lnSpc>
            </a:pPr>
            <a:r>
              <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CO</a:t>
            </a:r>
            <a:r>
              <a:rPr lang="en-US" altLang="zh-CN" sz="2800" baseline="-250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2</a:t>
            </a:r>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、少量水</a:t>
            </a:r>
            <a:endPar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grpSp>
        <p:nvGrpSpPr>
          <p:cNvPr id="34" name="组合 33"/>
          <p:cNvGrpSpPr/>
          <p:nvPr>
            <p:custDataLst>
              <p:tags r:id="rId33"/>
            </p:custDataLst>
          </p:nvPr>
        </p:nvGrpSpPr>
        <p:grpSpPr>
          <a:xfrm>
            <a:off x="2752862" y="3877043"/>
            <a:ext cx="3731350" cy="1063114"/>
            <a:chOff x="3019320" y="4079387"/>
            <a:chExt cx="3731350" cy="1063114"/>
          </a:xfrm>
        </p:grpSpPr>
        <p:cxnSp>
          <p:nvCxnSpPr>
            <p:cNvPr id="35" name="直接连接符 27"/>
            <p:cNvCxnSpPr/>
            <p:nvPr>
              <p:custDataLst>
                <p:tags r:id="rId34"/>
              </p:custDataLst>
            </p:nvPr>
          </p:nvCxnSpPr>
          <p:spPr>
            <a:xfrm>
              <a:off x="3019320" y="4708786"/>
              <a:ext cx="720000" cy="0"/>
            </a:xfrm>
            <a:prstGeom prst="line">
              <a:avLst/>
            </a:prstGeom>
            <a:ln w="38100">
              <a:solidFill>
                <a:srgbClr val="00B0F0"/>
              </a:solidFill>
              <a:headEnd type="stealth" w="lg" len="lg"/>
              <a:tailEnd type="none" w="lg" len="lg"/>
            </a:ln>
          </p:spPr>
          <p:style>
            <a:lnRef idx="1">
              <a:schemeClr val="dk1"/>
            </a:lnRef>
            <a:fillRef idx="0">
              <a:schemeClr val="dk1"/>
            </a:fillRef>
            <a:effectRef idx="0">
              <a:schemeClr val="dk1"/>
            </a:effectRef>
            <a:fontRef idx="minor">
              <a:schemeClr val="tx1"/>
            </a:fontRef>
          </p:style>
        </p:cxnSp>
        <p:cxnSp>
          <p:nvCxnSpPr>
            <p:cNvPr id="36" name="直接连接符 35"/>
            <p:cNvCxnSpPr/>
            <p:nvPr>
              <p:custDataLst>
                <p:tags r:id="rId35"/>
              </p:custDataLst>
            </p:nvPr>
          </p:nvCxnSpPr>
          <p:spPr>
            <a:xfrm>
              <a:off x="3724454" y="5124020"/>
              <a:ext cx="3024269" cy="0"/>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37" name="直接连接符 36"/>
            <p:cNvCxnSpPr/>
            <p:nvPr>
              <p:custDataLst>
                <p:tags r:id="rId36"/>
              </p:custDataLst>
            </p:nvPr>
          </p:nvCxnSpPr>
          <p:spPr>
            <a:xfrm flipH="1">
              <a:off x="3731279" y="4721196"/>
              <a:ext cx="0" cy="396000"/>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38" name="直接连接符 38"/>
            <p:cNvCxnSpPr/>
            <p:nvPr>
              <p:custDataLst>
                <p:tags r:id="rId37"/>
              </p:custDataLst>
            </p:nvPr>
          </p:nvCxnSpPr>
          <p:spPr>
            <a:xfrm flipH="1">
              <a:off x="6750670" y="4079387"/>
              <a:ext cx="0" cy="1063114"/>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grpSp>
      <p:grpSp>
        <p:nvGrpSpPr>
          <p:cNvPr id="39" name="组合 38"/>
          <p:cNvGrpSpPr/>
          <p:nvPr>
            <p:custDataLst>
              <p:tags r:id="rId38"/>
            </p:custDataLst>
          </p:nvPr>
        </p:nvGrpSpPr>
        <p:grpSpPr>
          <a:xfrm>
            <a:off x="6860631" y="3918011"/>
            <a:ext cx="1460278" cy="1062012"/>
            <a:chOff x="7127089" y="4120355"/>
            <a:chExt cx="1460278" cy="1062012"/>
          </a:xfrm>
        </p:grpSpPr>
        <p:cxnSp>
          <p:nvCxnSpPr>
            <p:cNvPr id="40" name="直接连接符 42"/>
            <p:cNvCxnSpPr/>
            <p:nvPr>
              <p:custDataLst>
                <p:tags r:id="rId39"/>
              </p:custDataLst>
            </p:nvPr>
          </p:nvCxnSpPr>
          <p:spPr>
            <a:xfrm flipH="1">
              <a:off x="7141849" y="4120355"/>
              <a:ext cx="0" cy="1062012"/>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41" name="直接连接符 43"/>
            <p:cNvCxnSpPr/>
            <p:nvPr>
              <p:custDataLst>
                <p:tags r:id="rId40"/>
              </p:custDataLst>
            </p:nvPr>
          </p:nvCxnSpPr>
          <p:spPr>
            <a:xfrm flipV="1">
              <a:off x="7127089" y="5143869"/>
              <a:ext cx="1460278" cy="17714"/>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grpSp>
      <p:sp>
        <p:nvSpPr>
          <p:cNvPr id="42" name="文本框 56"/>
          <p:cNvSpPr txBox="1"/>
          <p:nvPr>
            <p:custDataLst>
              <p:tags r:id="rId41"/>
            </p:custDataLst>
          </p:nvPr>
        </p:nvSpPr>
        <p:spPr>
          <a:xfrm>
            <a:off x="6118568" y="5110918"/>
            <a:ext cx="1620957" cy="810478"/>
          </a:xfrm>
          <a:prstGeom prst="rect">
            <a:avLst/>
          </a:prstGeom>
          <a:noFill/>
        </p:spPr>
        <p:txBody>
          <a:bodyPr wrap="none" rtlCol="0">
            <a:spAutoFit/>
          </a:bodyPr>
          <a:lstStyle/>
          <a:p>
            <a:pPr algn="ctr">
              <a:lnSpc>
                <a:spcPts val="2800"/>
              </a:lnSpc>
            </a:pPr>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其余代谢</a:t>
            </a:r>
            <a:endPar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a:p>
            <a:pPr algn="ctr">
              <a:lnSpc>
                <a:spcPts val="2800"/>
              </a:lnSpc>
            </a:pPr>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终产物</a:t>
            </a:r>
            <a:endPar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grpSp>
        <p:nvGrpSpPr>
          <p:cNvPr id="43" name="组合 42"/>
          <p:cNvGrpSpPr/>
          <p:nvPr>
            <p:custDataLst>
              <p:tags r:id="rId42"/>
            </p:custDataLst>
          </p:nvPr>
        </p:nvGrpSpPr>
        <p:grpSpPr>
          <a:xfrm>
            <a:off x="7695799" y="4955320"/>
            <a:ext cx="434505" cy="870414"/>
            <a:chOff x="8039344" y="5127472"/>
            <a:chExt cx="434505" cy="870414"/>
          </a:xfrm>
        </p:grpSpPr>
        <p:cxnSp>
          <p:nvCxnSpPr>
            <p:cNvPr id="44" name="直接连接符 45"/>
            <p:cNvCxnSpPr/>
            <p:nvPr>
              <p:custDataLst>
                <p:tags r:id="rId43"/>
              </p:custDataLst>
            </p:nvPr>
          </p:nvCxnSpPr>
          <p:spPr>
            <a:xfrm flipH="1">
              <a:off x="8039344" y="5127472"/>
              <a:ext cx="0" cy="870414"/>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45" name="直接连接符 46"/>
            <p:cNvCxnSpPr/>
            <p:nvPr>
              <p:custDataLst>
                <p:tags r:id="rId44"/>
              </p:custDataLst>
            </p:nvPr>
          </p:nvCxnSpPr>
          <p:spPr>
            <a:xfrm>
              <a:off x="8041849" y="5984851"/>
              <a:ext cx="432000" cy="0"/>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grpSp>
      <p:sp>
        <p:nvSpPr>
          <p:cNvPr id="46" name="文本框 59"/>
          <p:cNvSpPr txBox="1"/>
          <p:nvPr>
            <p:custDataLst>
              <p:tags r:id="rId45"/>
            </p:custDataLst>
          </p:nvPr>
        </p:nvSpPr>
        <p:spPr>
          <a:xfrm>
            <a:off x="7449676" y="5537019"/>
            <a:ext cx="2339102" cy="913070"/>
          </a:xfrm>
          <a:prstGeom prst="rect">
            <a:avLst/>
          </a:prstGeom>
          <a:noFill/>
        </p:spPr>
        <p:txBody>
          <a:bodyPr wrap="none" rtlCol="0">
            <a:spAutoFit/>
          </a:bodyPr>
          <a:lstStyle/>
          <a:p>
            <a:pPr algn="ctr">
              <a:lnSpc>
                <a:spcPts val="3200"/>
              </a:lnSpc>
            </a:pPr>
            <a:r>
              <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皮 肤</a:t>
            </a:r>
            <a:endParaRPr lang="en-US"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a:p>
            <a:pPr algn="ctr">
              <a:lnSpc>
                <a:spcPts val="3200"/>
              </a:lnSpc>
            </a:pPr>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（排泄作用）</a:t>
            </a:r>
            <a:endParaRPr lang="en-US" altLang="zh-CN"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47" name="文本框 60"/>
          <p:cNvSpPr txBox="1"/>
          <p:nvPr>
            <p:custDataLst>
              <p:tags r:id="rId46"/>
            </p:custDataLst>
          </p:nvPr>
        </p:nvSpPr>
        <p:spPr>
          <a:xfrm>
            <a:off x="8244011" y="4688806"/>
            <a:ext cx="1858202" cy="502702"/>
          </a:xfrm>
          <a:prstGeom prst="rect">
            <a:avLst/>
          </a:prstGeom>
          <a:noFill/>
        </p:spPr>
        <p:txBody>
          <a:bodyPr wrap="none" rtlCol="0">
            <a:spAutoFit/>
          </a:bodyPr>
          <a:lstStyle/>
          <a:p>
            <a:pPr algn="ctr">
              <a:lnSpc>
                <a:spcPts val="3200"/>
              </a:lnSpc>
            </a:pPr>
            <a:r>
              <a:rPr lang="zh-CN" alt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rPr>
              <a:t>泌尿系统</a:t>
            </a:r>
            <a:endParaRPr lang="en-US" altLang="zh-CN" sz="3200" b="1">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48" name="文本框 61"/>
          <p:cNvSpPr txBox="1"/>
          <p:nvPr>
            <p:custDataLst>
              <p:tags r:id="rId47"/>
            </p:custDataLst>
          </p:nvPr>
        </p:nvSpPr>
        <p:spPr>
          <a:xfrm>
            <a:off x="8068846" y="2483104"/>
            <a:ext cx="615553" cy="2028761"/>
          </a:xfrm>
          <a:prstGeom prst="rect">
            <a:avLst/>
          </a:prstGeom>
          <a:solidFill>
            <a:srgbClr val="7030A0">
              <a:alpha val="50000"/>
            </a:srgbClr>
          </a:solidFill>
        </p:spPr>
        <p:txBody>
          <a:bodyPr vert="eaVert" wrap="none" rtlCol="0">
            <a:spAutoFit/>
          </a:bodyPr>
          <a:lstStyle/>
          <a:p>
            <a:r>
              <a:rPr lang="zh-CN" altLang="en-US" sz="28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 内   环   境 </a:t>
            </a:r>
            <a:endParaRPr lang="zh-CN" altLang="en-US" sz="28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p:txBody>
      </p:sp>
      <p:cxnSp>
        <p:nvCxnSpPr>
          <p:cNvPr id="49" name="直接连接符 50"/>
          <p:cNvCxnSpPr/>
          <p:nvPr>
            <p:custDataLst>
              <p:tags r:id="rId48"/>
            </p:custDataLst>
          </p:nvPr>
        </p:nvCxnSpPr>
        <p:spPr>
          <a:xfrm>
            <a:off x="7244689" y="3492088"/>
            <a:ext cx="824157" cy="0"/>
          </a:xfrm>
          <a:prstGeom prst="line">
            <a:avLst/>
          </a:prstGeom>
          <a:ln w="38100">
            <a:solidFill>
              <a:srgbClr val="00B050"/>
            </a:solidFill>
            <a:tailEnd type="stealth" w="lg" len="lg"/>
          </a:ln>
        </p:spPr>
        <p:style>
          <a:lnRef idx="1">
            <a:schemeClr val="dk1"/>
          </a:lnRef>
          <a:fillRef idx="0">
            <a:schemeClr val="dk1"/>
          </a:fillRef>
          <a:effectRef idx="0">
            <a:schemeClr val="dk1"/>
          </a:effectRef>
          <a:fontRef idx="minor">
            <a:schemeClr val="tx1"/>
          </a:fontRef>
        </p:style>
      </p:cxnSp>
      <p:cxnSp>
        <p:nvCxnSpPr>
          <p:cNvPr id="50" name="直接连接符 51"/>
          <p:cNvCxnSpPr/>
          <p:nvPr>
            <p:custDataLst>
              <p:tags r:id="rId49"/>
            </p:custDataLst>
          </p:nvPr>
        </p:nvCxnSpPr>
        <p:spPr>
          <a:xfrm>
            <a:off x="7244689" y="3657906"/>
            <a:ext cx="833046" cy="0"/>
          </a:xfrm>
          <a:prstGeom prst="line">
            <a:avLst/>
          </a:prstGeom>
          <a:ln w="38100">
            <a:solidFill>
              <a:srgbClr val="00B0F0"/>
            </a:solidFill>
            <a:headEnd type="stealth" w="lg" len="lg"/>
            <a:tailEnd type="none" w="lg" len="lg"/>
          </a:ln>
        </p:spPr>
        <p:style>
          <a:lnRef idx="1">
            <a:schemeClr val="dk1"/>
          </a:lnRef>
          <a:fillRef idx="0">
            <a:schemeClr val="dk1"/>
          </a:fillRef>
          <a:effectRef idx="0">
            <a:schemeClr val="dk1"/>
          </a:effectRef>
          <a:fontRef idx="minor">
            <a:schemeClr val="tx1"/>
          </a:fontRef>
        </p:style>
      </p:cxnSp>
      <p:cxnSp>
        <p:nvCxnSpPr>
          <p:cNvPr id="51" name="直接连接符 52"/>
          <p:cNvCxnSpPr/>
          <p:nvPr>
            <p:custDataLst>
              <p:tags r:id="rId50"/>
            </p:custDataLst>
          </p:nvPr>
        </p:nvCxnSpPr>
        <p:spPr>
          <a:xfrm>
            <a:off x="8727405" y="3492088"/>
            <a:ext cx="1979849" cy="0"/>
          </a:xfrm>
          <a:prstGeom prst="line">
            <a:avLst/>
          </a:prstGeom>
          <a:ln w="38100">
            <a:solidFill>
              <a:srgbClr val="00B050"/>
            </a:solidFill>
            <a:tailEnd type="stealth" w="lg" len="lg"/>
          </a:ln>
        </p:spPr>
        <p:style>
          <a:lnRef idx="1">
            <a:schemeClr val="dk1"/>
          </a:lnRef>
          <a:fillRef idx="0">
            <a:schemeClr val="dk1"/>
          </a:fillRef>
          <a:effectRef idx="0">
            <a:schemeClr val="dk1"/>
          </a:effectRef>
          <a:fontRef idx="minor">
            <a:schemeClr val="tx1"/>
          </a:fontRef>
        </p:style>
      </p:cxnSp>
      <p:cxnSp>
        <p:nvCxnSpPr>
          <p:cNvPr id="52" name="直接连接符 53"/>
          <p:cNvCxnSpPr/>
          <p:nvPr>
            <p:custDataLst>
              <p:tags r:id="rId51"/>
            </p:custDataLst>
          </p:nvPr>
        </p:nvCxnSpPr>
        <p:spPr>
          <a:xfrm>
            <a:off x="8660354" y="3701337"/>
            <a:ext cx="1923790" cy="0"/>
          </a:xfrm>
          <a:prstGeom prst="line">
            <a:avLst/>
          </a:prstGeom>
          <a:ln w="38100">
            <a:solidFill>
              <a:srgbClr val="00B0F0"/>
            </a:solidFill>
            <a:headEnd type="stealth" w="lg" len="lg"/>
            <a:tailEnd type="none" w="lg" len="lg"/>
          </a:ln>
        </p:spPr>
        <p:style>
          <a:lnRef idx="1">
            <a:schemeClr val="dk1"/>
          </a:lnRef>
          <a:fillRef idx="0">
            <a:schemeClr val="dk1"/>
          </a:fillRef>
          <a:effectRef idx="0">
            <a:schemeClr val="dk1"/>
          </a:effectRef>
          <a:fontRef idx="minor">
            <a:schemeClr val="tx1"/>
          </a:fontRef>
        </p:style>
      </p:cxnSp>
      <p:sp>
        <p:nvSpPr>
          <p:cNvPr id="53" name="文本框 66"/>
          <p:cNvSpPr txBox="1"/>
          <p:nvPr>
            <p:custDataLst>
              <p:tags r:id="rId52"/>
            </p:custDataLst>
          </p:nvPr>
        </p:nvSpPr>
        <p:spPr>
          <a:xfrm>
            <a:off x="10634230" y="2592572"/>
            <a:ext cx="615553" cy="1958228"/>
          </a:xfrm>
          <a:prstGeom prst="rect">
            <a:avLst/>
          </a:prstGeom>
          <a:solidFill>
            <a:srgbClr val="CC00CC">
              <a:alpha val="20000"/>
            </a:srgbClr>
          </a:solidFill>
        </p:spPr>
        <p:txBody>
          <a:bodyPr vert="eaVert" wrap="none" rtlCol="0">
            <a:spAutoFit/>
          </a:bodyPr>
          <a:lstStyle/>
          <a:p>
            <a:r>
              <a:rPr lang="zh-CN" altLang="en-US" sz="28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 组 织 细 胞</a:t>
            </a:r>
            <a:endParaRPr lang="zh-CN" altLang="en-US" sz="28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54" name="文本框 67"/>
          <p:cNvSpPr txBox="1"/>
          <p:nvPr>
            <p:custDataLst>
              <p:tags r:id="rId53"/>
            </p:custDataLst>
          </p:nvPr>
        </p:nvSpPr>
        <p:spPr>
          <a:xfrm>
            <a:off x="8609792" y="2979080"/>
            <a:ext cx="2048959" cy="468526"/>
          </a:xfrm>
          <a:prstGeom prst="rect">
            <a:avLst/>
          </a:prstGeom>
          <a:noFill/>
        </p:spPr>
        <p:txBody>
          <a:bodyPr wrap="none" rtlCol="0">
            <a:spAutoFit/>
          </a:bodyPr>
          <a:lstStyle/>
          <a:p>
            <a:pPr algn="ctr">
              <a:lnSpc>
                <a:spcPts val="3200"/>
              </a:lnSpc>
            </a:pPr>
            <a:r>
              <a:rPr lang="en-US" altLang="zh-CN"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O</a:t>
            </a:r>
            <a:r>
              <a:rPr lang="en-US" altLang="zh-CN" sz="2400" baseline="-250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2</a:t>
            </a:r>
            <a:r>
              <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、营养物质</a:t>
            </a:r>
            <a:endParaRPr lang="en-US" altLang="zh-CN"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55" name="文本框 68"/>
          <p:cNvSpPr txBox="1"/>
          <p:nvPr>
            <p:custDataLst>
              <p:tags r:id="rId54"/>
            </p:custDataLst>
          </p:nvPr>
        </p:nvSpPr>
        <p:spPr>
          <a:xfrm>
            <a:off x="8800473" y="3765116"/>
            <a:ext cx="1723549" cy="468526"/>
          </a:xfrm>
          <a:prstGeom prst="rect">
            <a:avLst/>
          </a:prstGeom>
          <a:noFill/>
        </p:spPr>
        <p:txBody>
          <a:bodyPr wrap="none" rtlCol="0">
            <a:spAutoFit/>
          </a:bodyPr>
          <a:lstStyle/>
          <a:p>
            <a:pPr algn="ctr">
              <a:lnSpc>
                <a:spcPts val="3200"/>
              </a:lnSpc>
            </a:pPr>
            <a:r>
              <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代谢终产物</a:t>
            </a:r>
            <a:endParaRPr lang="en-US" altLang="zh-CN"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56" name="直接连接符 57"/>
          <p:cNvCxnSpPr>
            <a:stCxn id="47" idx="3"/>
          </p:cNvCxnSpPr>
          <p:nvPr>
            <p:custDataLst>
              <p:tags r:id="rId55"/>
            </p:custDataLst>
          </p:nvPr>
        </p:nvCxnSpPr>
        <p:spPr>
          <a:xfrm flipV="1">
            <a:off x="10102213" y="4921676"/>
            <a:ext cx="1406800" cy="18481"/>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cxnSp>
        <p:nvCxnSpPr>
          <p:cNvPr id="57" name="直接连接符 58"/>
          <p:cNvCxnSpPr/>
          <p:nvPr>
            <p:custDataLst>
              <p:tags r:id="rId56"/>
            </p:custDataLst>
          </p:nvPr>
        </p:nvCxnSpPr>
        <p:spPr>
          <a:xfrm>
            <a:off x="9255916" y="5748999"/>
            <a:ext cx="2151497" cy="0"/>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cxnSp>
        <p:nvCxnSpPr>
          <p:cNvPr id="58" name="直接连接符 59"/>
          <p:cNvCxnSpPr/>
          <p:nvPr>
            <p:custDataLst>
              <p:tags r:id="rId57"/>
            </p:custDataLst>
          </p:nvPr>
        </p:nvCxnSpPr>
        <p:spPr>
          <a:xfrm>
            <a:off x="8799270" y="2054811"/>
            <a:ext cx="2862091" cy="0"/>
          </a:xfrm>
          <a:prstGeom prst="line">
            <a:avLst/>
          </a:prstGeom>
          <a:ln w="38100">
            <a:solidFill>
              <a:srgbClr val="00B0F0"/>
            </a:solidFill>
            <a:tailEnd type="stealth" w="lg" len="lg"/>
          </a:ln>
        </p:spPr>
        <p:style>
          <a:lnRef idx="1">
            <a:schemeClr val="dk1"/>
          </a:lnRef>
          <a:fillRef idx="0">
            <a:schemeClr val="dk1"/>
          </a:fillRef>
          <a:effectRef idx="0">
            <a:schemeClr val="dk1"/>
          </a:effectRef>
          <a:fontRef idx="minor">
            <a:schemeClr val="tx1"/>
          </a:fontRef>
        </p:style>
      </p:cxnSp>
      <p:sp>
        <p:nvSpPr>
          <p:cNvPr id="59" name="文本框 72"/>
          <p:cNvSpPr txBox="1"/>
          <p:nvPr>
            <p:custDataLst>
              <p:tags r:id="rId58"/>
            </p:custDataLst>
          </p:nvPr>
        </p:nvSpPr>
        <p:spPr>
          <a:xfrm>
            <a:off x="0" y="5825734"/>
            <a:ext cx="902811" cy="502702"/>
          </a:xfrm>
          <a:prstGeom prst="rect">
            <a:avLst/>
          </a:prstGeom>
          <a:noFill/>
        </p:spPr>
        <p:txBody>
          <a:bodyPr wrap="none" rtlCol="0">
            <a:spAutoFit/>
          </a:bodyPr>
          <a:lstStyle/>
          <a:p>
            <a:pPr algn="ctr">
              <a:lnSpc>
                <a:spcPts val="3200"/>
              </a:lnSpc>
            </a:pPr>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体外</a:t>
            </a:r>
            <a:endParaRPr lang="en-US" altLang="zh-CN"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60" name="文本框 73"/>
          <p:cNvSpPr txBox="1"/>
          <p:nvPr>
            <p:custDataLst>
              <p:tags r:id="rId59"/>
            </p:custDataLst>
          </p:nvPr>
        </p:nvSpPr>
        <p:spPr>
          <a:xfrm>
            <a:off x="11271911" y="5776588"/>
            <a:ext cx="902811" cy="502702"/>
          </a:xfrm>
          <a:prstGeom prst="rect">
            <a:avLst/>
          </a:prstGeom>
          <a:noFill/>
        </p:spPr>
        <p:txBody>
          <a:bodyPr wrap="none" rtlCol="0">
            <a:spAutoFit/>
          </a:bodyPr>
          <a:lstStyle/>
          <a:p>
            <a:pPr algn="ctr">
              <a:lnSpc>
                <a:spcPts val="3200"/>
              </a:lnSpc>
            </a:pPr>
            <a:r>
              <a:rPr lang="zh-CN" altLang="en-US"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体外</a:t>
            </a:r>
            <a:endParaRPr lang="en-US" altLang="zh-CN" sz="2800" b="1">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nvGrpSpPr>
          <p:cNvPr id="61" name="组合 60"/>
          <p:cNvGrpSpPr/>
          <p:nvPr>
            <p:custDataLst>
              <p:tags r:id="rId60"/>
            </p:custDataLst>
          </p:nvPr>
        </p:nvGrpSpPr>
        <p:grpSpPr>
          <a:xfrm>
            <a:off x="4061483" y="2054811"/>
            <a:ext cx="266260" cy="1209754"/>
            <a:chOff x="4327941" y="2257155"/>
            <a:chExt cx="266260" cy="1209754"/>
          </a:xfrm>
        </p:grpSpPr>
        <p:cxnSp>
          <p:nvCxnSpPr>
            <p:cNvPr id="62" name="直接连接符 14"/>
            <p:cNvCxnSpPr/>
            <p:nvPr>
              <p:custDataLst>
                <p:tags r:id="rId61"/>
              </p:custDataLst>
            </p:nvPr>
          </p:nvCxnSpPr>
          <p:spPr>
            <a:xfrm flipH="1">
              <a:off x="4352499" y="2257155"/>
              <a:ext cx="0" cy="571808"/>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63" name="直接连接符 15"/>
            <p:cNvCxnSpPr/>
            <p:nvPr>
              <p:custDataLst>
                <p:tags r:id="rId62"/>
              </p:custDataLst>
            </p:nvPr>
          </p:nvCxnSpPr>
          <p:spPr>
            <a:xfrm>
              <a:off x="4327941" y="2257155"/>
              <a:ext cx="241702" cy="0"/>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64" name="直接连接符 16"/>
            <p:cNvCxnSpPr/>
            <p:nvPr>
              <p:custDataLst>
                <p:tags r:id="rId63"/>
              </p:custDataLst>
            </p:nvPr>
          </p:nvCxnSpPr>
          <p:spPr>
            <a:xfrm>
              <a:off x="4352499" y="3460169"/>
              <a:ext cx="241702" cy="0"/>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65" name="直接连接符 62"/>
            <p:cNvCxnSpPr/>
            <p:nvPr>
              <p:custDataLst>
                <p:tags r:id="rId64"/>
              </p:custDataLst>
            </p:nvPr>
          </p:nvCxnSpPr>
          <p:spPr>
            <a:xfrm flipH="1">
              <a:off x="4352499" y="2812951"/>
              <a:ext cx="0" cy="653958"/>
            </a:xfrm>
            <a:prstGeom prst="line">
              <a:avLst/>
            </a:prstGeom>
            <a:ln w="38100">
              <a:solidFill>
                <a:srgbClr val="00B0F0"/>
              </a:solidFill>
              <a:tailEnd type="none"/>
            </a:ln>
          </p:spPr>
          <p:style>
            <a:lnRef idx="1">
              <a:schemeClr val="dk1"/>
            </a:lnRef>
            <a:fillRef idx="0">
              <a:schemeClr val="dk1"/>
            </a:fillRef>
            <a:effectRef idx="0">
              <a:schemeClr val="dk1"/>
            </a:effectRef>
            <a:fontRef idx="minor">
              <a:schemeClr val="tx1"/>
            </a:fontRef>
          </p:style>
        </p:cxnSp>
      </p:grpSp>
      <p:sp>
        <p:nvSpPr>
          <p:cNvPr id="66" name="矩形 65"/>
          <p:cNvSpPr/>
          <p:nvPr>
            <p:custDataLst>
              <p:tags r:id="rId65"/>
            </p:custDataLst>
          </p:nvPr>
        </p:nvSpPr>
        <p:spPr>
          <a:xfrm>
            <a:off x="14309" y="1000999"/>
            <a:ext cx="10373416" cy="607695"/>
          </a:xfrm>
          <a:prstGeom prst="rect">
            <a:avLst/>
          </a:prstGeom>
        </p:spPr>
        <p:txBody>
          <a:bodyPr wrap="square">
            <a:spAutoFit/>
          </a:bodyPr>
          <a:lstStyle/>
          <a:p>
            <a:pPr>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用简单示意图表示内环境与外界环境的物质交换的关系。</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Tree>
    <p:custDataLst>
      <p:tags r:id="rId66"/>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3" fill="hold" grpId="0" nodeType="clickEffect">
                                  <p:stCondLst>
                                    <p:cond delay="0"/>
                                  </p:stCondLst>
                                  <p:childTnLst>
                                    <p:set>
                                      <p:cBhvr>
                                        <p:cTn id="19" dur="1" fill="hold">
                                          <p:stCondLst>
                                            <p:cond delay="0"/>
                                          </p:stCondLst>
                                        </p:cTn>
                                        <p:tgtEl>
                                          <p:spTgt spid="59"/>
                                        </p:tgtEl>
                                        <p:attrNameLst>
                                          <p:attrName>style.visibility</p:attrName>
                                        </p:attrNameLst>
                                      </p:cBhvr>
                                      <p:to>
                                        <p:strVal val="visible"/>
                                      </p:to>
                                    </p:set>
                                    <p:anim calcmode="lin" valueType="num">
                                      <p:cBhvr additive="base">
                                        <p:cTn id="20" dur="500" fill="hold"/>
                                        <p:tgtEl>
                                          <p:spTgt spid="59"/>
                                        </p:tgtEl>
                                        <p:attrNameLst>
                                          <p:attrName>ppt_x</p:attrName>
                                        </p:attrNameLst>
                                      </p:cBhvr>
                                      <p:tavLst>
                                        <p:tav tm="0">
                                          <p:val>
                                            <p:strVal val="1+#ppt_w/2"/>
                                          </p:val>
                                        </p:tav>
                                        <p:tav tm="100000">
                                          <p:val>
                                            <p:strVal val="#ppt_x"/>
                                          </p:val>
                                        </p:tav>
                                      </p:tavLst>
                                    </p:anim>
                                    <p:anim calcmode="lin" valueType="num">
                                      <p:cBhvr additive="base">
                                        <p:cTn id="21" dur="500" fill="hold"/>
                                        <p:tgtEl>
                                          <p:spTgt spid="59"/>
                                        </p:tgtEl>
                                        <p:attrNameLst>
                                          <p:attrName>ppt_y</p:attrName>
                                        </p:attrNameLst>
                                      </p:cBhvr>
                                      <p:tavLst>
                                        <p:tav tm="0">
                                          <p:val>
                                            <p:strVal val="0-#ppt_h/2"/>
                                          </p:val>
                                        </p:tav>
                                        <p:tav tm="100000">
                                          <p:val>
                                            <p:strVal val="#ppt_y"/>
                                          </p:val>
                                        </p:tav>
                                      </p:tavLst>
                                    </p:anim>
                                  </p:childTnLst>
                                </p:cTn>
                              </p:par>
                              <p:par>
                                <p:cTn id="22" presetID="2" presetClass="entr" presetSubtype="9"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additive="base">
                                        <p:cTn id="24" dur="500" fill="hold"/>
                                        <p:tgtEl>
                                          <p:spTgt spid="60"/>
                                        </p:tgtEl>
                                        <p:attrNameLst>
                                          <p:attrName>ppt_x</p:attrName>
                                        </p:attrNameLst>
                                      </p:cBhvr>
                                      <p:tavLst>
                                        <p:tav tm="0">
                                          <p:val>
                                            <p:strVal val="0-#ppt_w/2"/>
                                          </p:val>
                                        </p:tav>
                                        <p:tav tm="100000">
                                          <p:val>
                                            <p:strVal val="#ppt_x"/>
                                          </p:val>
                                        </p:tav>
                                      </p:tavLst>
                                    </p:anim>
                                    <p:anim calcmode="lin" valueType="num">
                                      <p:cBhvr additive="base">
                                        <p:cTn id="25"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61"/>
                                        </p:tgtEl>
                                        <p:attrNameLst>
                                          <p:attrName>style.visibility</p:attrName>
                                        </p:attrNameLst>
                                      </p:cBhvr>
                                      <p:to>
                                        <p:strVal val="visible"/>
                                      </p:to>
                                    </p:set>
                                    <p:animEffect transition="in" filter="wipe(left)">
                                      <p:cBhvr>
                                        <p:cTn id="48" dur="500"/>
                                        <p:tgtEl>
                                          <p:spTgt spid="61"/>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wipe(left)">
                                      <p:cBhvr>
                                        <p:cTn id="59" dur="500"/>
                                        <p:tgtEl>
                                          <p:spTgt spid="5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500"/>
                                        <p:tgtEl>
                                          <p:spTgt spid="14"/>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wipe(left)">
                                      <p:cBhvr>
                                        <p:cTn id="67" dur="500"/>
                                        <p:tgtEl>
                                          <p:spTgt spid="10"/>
                                        </p:tgtEl>
                                      </p:cBhvr>
                                    </p:animEffect>
                                  </p:childTnLst>
                                </p:cTn>
                              </p:par>
                              <p:par>
                                <p:cTn id="68" presetID="22" presetClass="entr" presetSubtype="8"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wipe(left)">
                                      <p:cBhvr>
                                        <p:cTn id="70" dur="500"/>
                                        <p:tgtEl>
                                          <p:spTgt spid="49"/>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barn(inVertical)">
                                      <p:cBhvr>
                                        <p:cTn id="75" dur="500"/>
                                        <p:tgtEl>
                                          <p:spTgt spid="4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wipe(left)">
                                      <p:cBhvr>
                                        <p:cTn id="80" dur="500"/>
                                        <p:tgtEl>
                                          <p:spTgt spid="51"/>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54"/>
                                        </p:tgtEl>
                                        <p:attrNameLst>
                                          <p:attrName>style.visibility</p:attrName>
                                        </p:attrNameLst>
                                      </p:cBhvr>
                                      <p:to>
                                        <p:strVal val="visible"/>
                                      </p:to>
                                    </p:set>
                                    <p:animEffect transition="in" filter="wipe(left)">
                                      <p:cBhvr>
                                        <p:cTn id="83" dur="500"/>
                                        <p:tgtEl>
                                          <p:spTgt spid="54"/>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53"/>
                                        </p:tgtEl>
                                        <p:attrNameLst>
                                          <p:attrName>style.visibility</p:attrName>
                                        </p:attrNameLst>
                                      </p:cBhvr>
                                      <p:to>
                                        <p:strVal val="visible"/>
                                      </p:to>
                                    </p:set>
                                    <p:animEffect transition="in" filter="barn(inVertical)">
                                      <p:cBhvr>
                                        <p:cTn id="88" dur="500"/>
                                        <p:tgtEl>
                                          <p:spTgt spid="53"/>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2" fill="hold" nodeType="clickEffect">
                                  <p:stCondLst>
                                    <p:cond delay="0"/>
                                  </p:stCondLst>
                                  <p:childTnLst>
                                    <p:set>
                                      <p:cBhvr>
                                        <p:cTn id="92" dur="1" fill="hold">
                                          <p:stCondLst>
                                            <p:cond delay="0"/>
                                          </p:stCondLst>
                                        </p:cTn>
                                        <p:tgtEl>
                                          <p:spTgt spid="52"/>
                                        </p:tgtEl>
                                        <p:attrNameLst>
                                          <p:attrName>style.visibility</p:attrName>
                                        </p:attrNameLst>
                                      </p:cBhvr>
                                      <p:to>
                                        <p:strVal val="visible"/>
                                      </p:to>
                                    </p:set>
                                    <p:animEffect transition="in" filter="wipe(right)">
                                      <p:cBhvr>
                                        <p:cTn id="93" dur="500"/>
                                        <p:tgtEl>
                                          <p:spTgt spid="52"/>
                                        </p:tgtEl>
                                      </p:cBhvr>
                                    </p:animEffect>
                                  </p:childTnLst>
                                </p:cTn>
                              </p:par>
                              <p:par>
                                <p:cTn id="94" presetID="22" presetClass="entr" presetSubtype="2" fill="hold" grpId="0" nodeType="withEffect">
                                  <p:stCondLst>
                                    <p:cond delay="0"/>
                                  </p:stCondLst>
                                  <p:childTnLst>
                                    <p:set>
                                      <p:cBhvr>
                                        <p:cTn id="95" dur="1" fill="hold">
                                          <p:stCondLst>
                                            <p:cond delay="0"/>
                                          </p:stCondLst>
                                        </p:cTn>
                                        <p:tgtEl>
                                          <p:spTgt spid="55"/>
                                        </p:tgtEl>
                                        <p:attrNameLst>
                                          <p:attrName>style.visibility</p:attrName>
                                        </p:attrNameLst>
                                      </p:cBhvr>
                                      <p:to>
                                        <p:strVal val="visible"/>
                                      </p:to>
                                    </p:set>
                                    <p:animEffect transition="in" filter="wipe(right)">
                                      <p:cBhvr>
                                        <p:cTn id="96" dur="500"/>
                                        <p:tgtEl>
                                          <p:spTgt spid="55"/>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2" fill="hold" nodeType="clickEffect">
                                  <p:stCondLst>
                                    <p:cond delay="0"/>
                                  </p:stCondLst>
                                  <p:childTnLst>
                                    <p:set>
                                      <p:cBhvr>
                                        <p:cTn id="100" dur="1" fill="hold">
                                          <p:stCondLst>
                                            <p:cond delay="0"/>
                                          </p:stCondLst>
                                        </p:cTn>
                                        <p:tgtEl>
                                          <p:spTgt spid="50"/>
                                        </p:tgtEl>
                                        <p:attrNameLst>
                                          <p:attrName>style.visibility</p:attrName>
                                        </p:attrNameLst>
                                      </p:cBhvr>
                                      <p:to>
                                        <p:strVal val="visible"/>
                                      </p:to>
                                    </p:set>
                                    <p:animEffect transition="in" filter="wipe(right)">
                                      <p:cBhvr>
                                        <p:cTn id="101" dur="500"/>
                                        <p:tgtEl>
                                          <p:spTgt spid="50"/>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nodeType="click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wipe(left)">
                                      <p:cBhvr>
                                        <p:cTn id="106" dur="500"/>
                                        <p:tgtEl>
                                          <p:spTgt spid="39"/>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47"/>
                                        </p:tgtEl>
                                        <p:attrNameLst>
                                          <p:attrName>style.visibility</p:attrName>
                                        </p:attrNameLst>
                                      </p:cBhvr>
                                      <p:to>
                                        <p:strVal val="visible"/>
                                      </p:to>
                                    </p:set>
                                    <p:animEffect transition="in" filter="wipe(left)">
                                      <p:cBhvr>
                                        <p:cTn id="111" dur="500"/>
                                        <p:tgtEl>
                                          <p:spTgt spid="47"/>
                                        </p:tgtEl>
                                      </p:cBhvr>
                                    </p:animEffect>
                                  </p:childTnLst>
                                </p:cTn>
                              </p:par>
                              <p:par>
                                <p:cTn id="112" presetID="22" presetClass="entr" presetSubtype="8" fill="hold" nodeType="withEffect">
                                  <p:stCondLst>
                                    <p:cond delay="0"/>
                                  </p:stCondLst>
                                  <p:childTnLst>
                                    <p:set>
                                      <p:cBhvr>
                                        <p:cTn id="113" dur="1" fill="hold">
                                          <p:stCondLst>
                                            <p:cond delay="0"/>
                                          </p:stCondLst>
                                        </p:cTn>
                                        <p:tgtEl>
                                          <p:spTgt spid="56"/>
                                        </p:tgtEl>
                                        <p:attrNameLst>
                                          <p:attrName>style.visibility</p:attrName>
                                        </p:attrNameLst>
                                      </p:cBhvr>
                                      <p:to>
                                        <p:strVal val="visible"/>
                                      </p:to>
                                    </p:set>
                                    <p:animEffect transition="in" filter="wipe(left)">
                                      <p:cBhvr>
                                        <p:cTn id="114" dur="500"/>
                                        <p:tgtEl>
                                          <p:spTgt spid="56"/>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nodeType="clickEffect">
                                  <p:stCondLst>
                                    <p:cond delay="0"/>
                                  </p:stCondLst>
                                  <p:childTnLst>
                                    <p:set>
                                      <p:cBhvr>
                                        <p:cTn id="118" dur="1" fill="hold">
                                          <p:stCondLst>
                                            <p:cond delay="0"/>
                                          </p:stCondLst>
                                        </p:cTn>
                                        <p:tgtEl>
                                          <p:spTgt spid="43"/>
                                        </p:tgtEl>
                                        <p:attrNameLst>
                                          <p:attrName>style.visibility</p:attrName>
                                        </p:attrNameLst>
                                      </p:cBhvr>
                                      <p:to>
                                        <p:strVal val="visible"/>
                                      </p:to>
                                    </p:set>
                                    <p:animEffect transition="in" filter="wipe(left)">
                                      <p:cBhvr>
                                        <p:cTn id="119" dur="500"/>
                                        <p:tgtEl>
                                          <p:spTgt spid="43"/>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42"/>
                                        </p:tgtEl>
                                        <p:attrNameLst>
                                          <p:attrName>style.visibility</p:attrName>
                                        </p:attrNameLst>
                                      </p:cBhvr>
                                      <p:to>
                                        <p:strVal val="visible"/>
                                      </p:to>
                                    </p:set>
                                    <p:animEffect transition="in" filter="wipe(left)">
                                      <p:cBhvr>
                                        <p:cTn id="122" dur="500"/>
                                        <p:tgtEl>
                                          <p:spTgt spid="42"/>
                                        </p:tgtEl>
                                      </p:cBhvr>
                                    </p:animEffect>
                                  </p:childTnLst>
                                </p:cTn>
                              </p:par>
                              <p:par>
                                <p:cTn id="123" presetID="22" presetClass="entr" presetSubtype="8" fill="hold" grpId="0" nodeType="withEffect">
                                  <p:stCondLst>
                                    <p:cond delay="0"/>
                                  </p:stCondLst>
                                  <p:childTnLst>
                                    <p:set>
                                      <p:cBhvr>
                                        <p:cTn id="124" dur="1" fill="hold">
                                          <p:stCondLst>
                                            <p:cond delay="0"/>
                                          </p:stCondLst>
                                        </p:cTn>
                                        <p:tgtEl>
                                          <p:spTgt spid="46"/>
                                        </p:tgtEl>
                                        <p:attrNameLst>
                                          <p:attrName>style.visibility</p:attrName>
                                        </p:attrNameLst>
                                      </p:cBhvr>
                                      <p:to>
                                        <p:strVal val="visible"/>
                                      </p:to>
                                    </p:set>
                                    <p:animEffect transition="in" filter="wipe(left)">
                                      <p:cBhvr>
                                        <p:cTn id="125" dur="500"/>
                                        <p:tgtEl>
                                          <p:spTgt spid="46"/>
                                        </p:tgtEl>
                                      </p:cBhvr>
                                    </p:animEffect>
                                  </p:childTnLst>
                                </p:cTn>
                              </p:par>
                              <p:par>
                                <p:cTn id="126" presetID="22" presetClass="entr" presetSubtype="8" fill="hold" nodeType="withEffect">
                                  <p:stCondLst>
                                    <p:cond delay="0"/>
                                  </p:stCondLst>
                                  <p:childTnLst>
                                    <p:set>
                                      <p:cBhvr>
                                        <p:cTn id="127" dur="1" fill="hold">
                                          <p:stCondLst>
                                            <p:cond delay="0"/>
                                          </p:stCondLst>
                                        </p:cTn>
                                        <p:tgtEl>
                                          <p:spTgt spid="57"/>
                                        </p:tgtEl>
                                        <p:attrNameLst>
                                          <p:attrName>style.visibility</p:attrName>
                                        </p:attrNameLst>
                                      </p:cBhvr>
                                      <p:to>
                                        <p:strVal val="visible"/>
                                      </p:to>
                                    </p:set>
                                    <p:animEffect transition="in" filter="wipe(left)">
                                      <p:cBhvr>
                                        <p:cTn id="128" dur="500"/>
                                        <p:tgtEl>
                                          <p:spTgt spid="57"/>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2" fill="hold" nodeType="click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right)">
                                      <p:cBhvr>
                                        <p:cTn id="133" dur="500"/>
                                        <p:tgtEl>
                                          <p:spTgt spid="34"/>
                                        </p:tgtEl>
                                      </p:cBhvr>
                                    </p:animEffect>
                                  </p:childTnLst>
                                </p:cTn>
                              </p:par>
                              <p:par>
                                <p:cTn id="134" presetID="22" presetClass="entr" presetSubtype="2" fill="hold" grpId="0" nodeType="withEffect">
                                  <p:stCondLst>
                                    <p:cond delay="0"/>
                                  </p:stCondLst>
                                  <p:childTnLst>
                                    <p:set>
                                      <p:cBhvr>
                                        <p:cTn id="135" dur="1" fill="hold">
                                          <p:stCondLst>
                                            <p:cond delay="0"/>
                                          </p:stCondLst>
                                        </p:cTn>
                                        <p:tgtEl>
                                          <p:spTgt spid="33"/>
                                        </p:tgtEl>
                                        <p:attrNameLst>
                                          <p:attrName>style.visibility</p:attrName>
                                        </p:attrNameLst>
                                      </p:cBhvr>
                                      <p:to>
                                        <p:strVal val="visible"/>
                                      </p:to>
                                    </p:set>
                                    <p:animEffect transition="in" filter="wipe(right)">
                                      <p:cBhvr>
                                        <p:cTn id="136" dur="500"/>
                                        <p:tgtEl>
                                          <p:spTgt spid="33"/>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2" fill="hold" grpId="0" nodeType="clickEffect">
                                  <p:stCondLst>
                                    <p:cond delay="0"/>
                                  </p:stCondLst>
                                  <p:childTnLst>
                                    <p:set>
                                      <p:cBhvr>
                                        <p:cTn id="140" dur="1" fill="hold">
                                          <p:stCondLst>
                                            <p:cond delay="0"/>
                                          </p:stCondLst>
                                        </p:cTn>
                                        <p:tgtEl>
                                          <p:spTgt spid="21"/>
                                        </p:tgtEl>
                                        <p:attrNameLst>
                                          <p:attrName>style.visibility</p:attrName>
                                        </p:attrNameLst>
                                      </p:cBhvr>
                                      <p:to>
                                        <p:strVal val="visible"/>
                                      </p:to>
                                    </p:set>
                                    <p:animEffect transition="in" filter="wipe(right)">
                                      <p:cBhvr>
                                        <p:cTn id="141" dur="500"/>
                                        <p:tgtEl>
                                          <p:spTgt spid="21"/>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2" fill="hold" nodeType="clickEffect">
                                  <p:stCondLst>
                                    <p:cond delay="0"/>
                                  </p:stCondLst>
                                  <p:childTnLst>
                                    <p:set>
                                      <p:cBhvr>
                                        <p:cTn id="145" dur="1" fill="hold">
                                          <p:stCondLst>
                                            <p:cond delay="0"/>
                                          </p:stCondLst>
                                        </p:cTn>
                                        <p:tgtEl>
                                          <p:spTgt spid="20"/>
                                        </p:tgtEl>
                                        <p:attrNameLst>
                                          <p:attrName>style.visibility</p:attrName>
                                        </p:attrNameLst>
                                      </p:cBhvr>
                                      <p:to>
                                        <p:strVal val="visible"/>
                                      </p:to>
                                    </p:set>
                                    <p:animEffect transition="in" filter="wipe(right)">
                                      <p:cBhvr>
                                        <p:cTn id="146" dur="500"/>
                                        <p:tgtEl>
                                          <p:spTgt spid="20"/>
                                        </p:tgtEl>
                                      </p:cBhvr>
                                    </p:animEffect>
                                  </p:childTnLst>
                                </p:cTn>
                              </p:par>
                              <p:par>
                                <p:cTn id="147" presetID="22" presetClass="entr" presetSubtype="2" fill="hold" grpId="0" nodeType="withEffect">
                                  <p:stCondLst>
                                    <p:cond delay="0"/>
                                  </p:stCondLst>
                                  <p:childTnLst>
                                    <p:set>
                                      <p:cBhvr>
                                        <p:cTn id="148" dur="1" fill="hold">
                                          <p:stCondLst>
                                            <p:cond delay="0"/>
                                          </p:stCondLst>
                                        </p:cTn>
                                        <p:tgtEl>
                                          <p:spTgt spid="18"/>
                                        </p:tgtEl>
                                        <p:attrNameLst>
                                          <p:attrName>style.visibility</p:attrName>
                                        </p:attrNameLst>
                                      </p:cBhvr>
                                      <p:to>
                                        <p:strVal val="visible"/>
                                      </p:to>
                                    </p:set>
                                    <p:animEffect transition="in" filter="wipe(right)">
                                      <p:cBhvr>
                                        <p:cTn id="149" dur="500"/>
                                        <p:tgtEl>
                                          <p:spTgt spid="18"/>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8" fill="hold" nodeType="clickEffect">
                                  <p:stCondLst>
                                    <p:cond delay="0"/>
                                  </p:stCondLst>
                                  <p:childTnLst>
                                    <p:set>
                                      <p:cBhvr>
                                        <p:cTn id="153" dur="1" fill="hold">
                                          <p:stCondLst>
                                            <p:cond delay="0"/>
                                          </p:stCondLst>
                                        </p:cTn>
                                        <p:tgtEl>
                                          <p:spTgt spid="19"/>
                                        </p:tgtEl>
                                        <p:attrNameLst>
                                          <p:attrName>style.visibility</p:attrName>
                                        </p:attrNameLst>
                                      </p:cBhvr>
                                      <p:to>
                                        <p:strVal val="visible"/>
                                      </p:to>
                                    </p:set>
                                    <p:animEffect transition="in" filter="wipe(left)">
                                      <p:cBhvr>
                                        <p:cTn id="154" dur="500"/>
                                        <p:tgtEl>
                                          <p:spTgt spid="19"/>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8" fill="hold" nodeType="click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wipe(left)">
                                      <p:cBhvr>
                                        <p:cTn id="159" dur="500"/>
                                        <p:tgtEl>
                                          <p:spTgt spid="23"/>
                                        </p:tgtEl>
                                      </p:cBhvr>
                                    </p:animEffect>
                                  </p:childTnLst>
                                </p:cTn>
                              </p:par>
                              <p:par>
                                <p:cTn id="160" presetID="22" presetClass="entr" presetSubtype="8" fill="hold" grpId="0" nodeType="withEffect">
                                  <p:stCondLst>
                                    <p:cond delay="0"/>
                                  </p:stCondLst>
                                  <p:childTnLst>
                                    <p:set>
                                      <p:cBhvr>
                                        <p:cTn id="161" dur="1" fill="hold">
                                          <p:stCondLst>
                                            <p:cond delay="0"/>
                                          </p:stCondLst>
                                        </p:cTn>
                                        <p:tgtEl>
                                          <p:spTgt spid="27"/>
                                        </p:tgtEl>
                                        <p:attrNameLst>
                                          <p:attrName>style.visibility</p:attrName>
                                        </p:attrNameLst>
                                      </p:cBhvr>
                                      <p:to>
                                        <p:strVal val="visible"/>
                                      </p:to>
                                    </p:set>
                                    <p:animEffect transition="in" filter="wipe(left)">
                                      <p:cBhvr>
                                        <p:cTn id="162" dur="500"/>
                                        <p:tgtEl>
                                          <p:spTgt spid="27"/>
                                        </p:tgtEl>
                                      </p:cBhvr>
                                    </p:animEffect>
                                  </p:childTnLst>
                                </p:cTn>
                              </p:par>
                              <p:par>
                                <p:cTn id="163" presetID="22" presetClass="entr" presetSubtype="8" fill="hold" nodeType="withEffect">
                                  <p:stCondLst>
                                    <p:cond delay="0"/>
                                  </p:stCondLst>
                                  <p:childTnLst>
                                    <p:set>
                                      <p:cBhvr>
                                        <p:cTn id="164" dur="1" fill="hold">
                                          <p:stCondLst>
                                            <p:cond delay="0"/>
                                          </p:stCondLst>
                                        </p:cTn>
                                        <p:tgtEl>
                                          <p:spTgt spid="28"/>
                                        </p:tgtEl>
                                        <p:attrNameLst>
                                          <p:attrName>style.visibility</p:attrName>
                                        </p:attrNameLst>
                                      </p:cBhvr>
                                      <p:to>
                                        <p:strVal val="visible"/>
                                      </p:to>
                                    </p:set>
                                    <p:animEffect transition="in" filter="wipe(left)">
                                      <p:cBhvr>
                                        <p:cTn id="16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9" grpId="0"/>
      <p:bldP spid="10" grpId="0"/>
      <p:bldP spid="12" grpId="0"/>
      <p:bldP spid="13" grpId="0"/>
      <p:bldP spid="18" grpId="0"/>
      <p:bldP spid="21" grpId="0"/>
      <p:bldP spid="27" grpId="0"/>
      <p:bldP spid="32" grpId="0"/>
      <p:bldP spid="33" grpId="0"/>
      <p:bldP spid="42" grpId="0"/>
      <p:bldP spid="46" grpId="0"/>
      <p:bldP spid="47" grpId="0"/>
      <p:bldP spid="48" grpId="0" animBg="1"/>
      <p:bldP spid="53" grpId="0" animBg="1"/>
      <p:bldP spid="54" grpId="0"/>
      <p:bldP spid="55" grpId="0"/>
      <p:bldP spid="59" grpId="0"/>
      <p:bldP spid="6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6798656"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细胞通过内环境与外界环境进行物质交换</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7" name="组合 66"/>
          <p:cNvGrpSpPr/>
          <p:nvPr>
            <p:custDataLst>
              <p:tags r:id="rId5"/>
            </p:custDataLst>
          </p:nvPr>
        </p:nvGrpSpPr>
        <p:grpSpPr>
          <a:xfrm>
            <a:off x="1891668" y="960331"/>
            <a:ext cx="9148860" cy="4745531"/>
            <a:chOff x="1477197" y="1057415"/>
            <a:chExt cx="9148860" cy="4745531"/>
          </a:xfrm>
        </p:grpSpPr>
        <p:sp>
          <p:nvSpPr>
            <p:cNvPr id="68" name="文本框 23"/>
            <p:cNvSpPr txBox="1"/>
            <p:nvPr>
              <p:custDataLst>
                <p:tags r:id="rId6"/>
              </p:custDataLst>
            </p:nvPr>
          </p:nvSpPr>
          <p:spPr>
            <a:xfrm>
              <a:off x="1477197" y="1428110"/>
              <a:ext cx="615553" cy="3577524"/>
            </a:xfrm>
            <a:prstGeom prst="rect">
              <a:avLst/>
            </a:prstGeom>
            <a:solidFill>
              <a:srgbClr val="FFEFD2"/>
            </a:solidFill>
          </p:spPr>
          <p:txBody>
            <a:bodyPr vert="eaVert" wrap="square" rtlCol="0">
              <a:spAutoFit/>
            </a:bodyPr>
            <a:lstStyle/>
            <a:p>
              <a:pPr algn="ctr"/>
              <a:r>
                <a:rPr lang="zh-CN" altLang="en-US" sz="2800" b="1" spc="250">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外界环境中物质</a:t>
              </a:r>
              <a:endParaRPr lang="zh-CN" altLang="en-US" sz="2800" b="1" spc="250">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69" name="直接箭头连接符 9"/>
            <p:cNvCxnSpPr/>
            <p:nvPr>
              <p:custDataLst>
                <p:tags r:id="rId7"/>
              </p:custDataLst>
            </p:nvPr>
          </p:nvCxnSpPr>
          <p:spPr>
            <a:xfrm>
              <a:off x="2383075" y="1591963"/>
              <a:ext cx="2413262" cy="0"/>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0" name="文本框 26"/>
            <p:cNvSpPr txBox="1"/>
            <p:nvPr>
              <p:custDataLst>
                <p:tags r:id="rId8"/>
              </p:custDataLst>
            </p:nvPr>
          </p:nvSpPr>
          <p:spPr>
            <a:xfrm>
              <a:off x="2450814" y="1057415"/>
              <a:ext cx="1974122" cy="523220"/>
            </a:xfrm>
            <a:prstGeom prst="rect">
              <a:avLst/>
            </a:prstGeom>
            <a:noFill/>
          </p:spPr>
          <p:txBody>
            <a:bodyPr wrap="square" rtlCol="0">
              <a:spAutoFit/>
            </a:bodyPr>
            <a:lstStyle/>
            <a:p>
              <a:r>
                <a:rPr lang="zh-CN" altLang="en-US" sz="2800"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消化系统</a:t>
              </a:r>
              <a:endParaRPr lang="zh-CN" altLang="en-US" sz="2800"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1" name="文本框 27"/>
            <p:cNvSpPr txBox="1"/>
            <p:nvPr>
              <p:custDataLst>
                <p:tags r:id="rId9"/>
              </p:custDataLst>
            </p:nvPr>
          </p:nvSpPr>
          <p:spPr>
            <a:xfrm>
              <a:off x="2435238" y="1581690"/>
              <a:ext cx="1921006"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营养物质</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72" name="直接箭头连接符 12"/>
            <p:cNvCxnSpPr/>
            <p:nvPr>
              <p:custDataLst>
                <p:tags r:id="rId10"/>
              </p:custDataLst>
            </p:nvPr>
          </p:nvCxnSpPr>
          <p:spPr>
            <a:xfrm>
              <a:off x="2318781" y="2936165"/>
              <a:ext cx="2413262" cy="0"/>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接箭头连接符 13"/>
            <p:cNvCxnSpPr/>
            <p:nvPr>
              <p:custDataLst>
                <p:tags r:id="rId11"/>
              </p:custDataLst>
            </p:nvPr>
          </p:nvCxnSpPr>
          <p:spPr>
            <a:xfrm flipH="1">
              <a:off x="2298233" y="3131049"/>
              <a:ext cx="2413262" cy="0"/>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4" name="文本框 30"/>
            <p:cNvSpPr txBox="1"/>
            <p:nvPr>
              <p:custDataLst>
                <p:tags r:id="rId12"/>
              </p:custDataLst>
            </p:nvPr>
          </p:nvSpPr>
          <p:spPr>
            <a:xfrm>
              <a:off x="2331142" y="2383965"/>
              <a:ext cx="2213466" cy="523220"/>
            </a:xfrm>
            <a:prstGeom prst="rect">
              <a:avLst/>
            </a:prstGeom>
            <a:noFill/>
          </p:spPr>
          <p:txBody>
            <a:bodyPr wrap="square" rtlCol="0">
              <a:spAutoFit/>
            </a:bodyPr>
            <a:lstStyle>
              <a:defPPr>
                <a:defRPr lang="en-US"/>
              </a:defPPr>
              <a:lvl1pPr>
                <a:defRPr sz="2800">
                  <a:latin typeface="楷体" panose="02010609060101010101" pitchFamily="49" charset="-122"/>
                  <a:ea typeface="楷体" panose="02010609060101010101" pitchFamily="49" charset="-122"/>
                </a:defRPr>
              </a:lvl1pPr>
            </a:lstStyle>
            <a:p>
              <a:r>
                <a:rPr lang="zh-CN" altLang="en-US"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呼吸系统 </a:t>
              </a:r>
              <a:r>
                <a:rPr lang="en-US" altLang="zh-CN" b="1">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b="1" baseline="-2500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2</a:t>
              </a:r>
              <a:endParaRPr lang="zh-CN" altLang="en-US" b="1" baseline="-2500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 name="文本框 31"/>
            <p:cNvSpPr txBox="1"/>
            <p:nvPr>
              <p:custDataLst>
                <p:tags r:id="rId13"/>
              </p:custDataLst>
            </p:nvPr>
          </p:nvSpPr>
          <p:spPr>
            <a:xfrm>
              <a:off x="2478473" y="3163154"/>
              <a:ext cx="2346039" cy="584775"/>
            </a:xfrm>
            <a:prstGeom prst="rect">
              <a:avLst/>
            </a:prstGeom>
            <a:noFill/>
          </p:spPr>
          <p:txBody>
            <a:bodyPr wrap="square" rtlCol="0">
              <a:spAutoFit/>
            </a:bodyPr>
            <a:lstStyle>
              <a:defPPr>
                <a:defRPr lang="en-US"/>
              </a:defPPr>
              <a:lvl1pPr>
                <a:defRPr sz="2800">
                  <a:latin typeface="楷体" panose="02010609060101010101" pitchFamily="49" charset="-122"/>
                  <a:ea typeface="楷体" panose="02010609060101010101" pitchFamily="49" charset="-122"/>
                </a:defRPr>
              </a:lvl1pPr>
            </a:lstStyle>
            <a:p>
              <a:r>
                <a:rPr lang="en-US" altLang="zh-CN" sz="3200">
                  <a:solidFill>
                    <a:srgbClr val="080808"/>
                  </a:solidFill>
                  <a:latin typeface="Times New Roman" panose="02020603050405020304" pitchFamily="18" charset="0"/>
                  <a:cs typeface="Times New Roman" panose="02020603050405020304" pitchFamily="18" charset="0"/>
                </a:rPr>
                <a:t>CO</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zh-CN" altLang="en-US" sz="3200">
                  <a:solidFill>
                    <a:srgbClr val="080808"/>
                  </a:solidFill>
                  <a:latin typeface="Times New Roman" panose="02020603050405020304" pitchFamily="18" charset="0"/>
                  <a:cs typeface="Times New Roman" panose="02020603050405020304" pitchFamily="18" charset="0"/>
                </a:rPr>
                <a:t>、</a:t>
              </a:r>
              <a:r>
                <a:rPr lang="en-US" altLang="zh-CN" sz="3200">
                  <a:solidFill>
                    <a:srgbClr val="080808"/>
                  </a:solidFill>
                  <a:latin typeface="Times New Roman" panose="02020603050405020304" pitchFamily="18" charset="0"/>
                  <a:cs typeface="Times New Roman" panose="02020603050405020304" pitchFamily="18" charset="0"/>
                </a:rPr>
                <a:t>H</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en-US" altLang="zh-CN" sz="3200">
                  <a:solidFill>
                    <a:srgbClr val="080808"/>
                  </a:solidFill>
                  <a:latin typeface="Times New Roman" panose="02020603050405020304" pitchFamily="18" charset="0"/>
                  <a:cs typeface="Times New Roman" panose="02020603050405020304" pitchFamily="18" charset="0"/>
                </a:rPr>
                <a:t>O</a:t>
              </a:r>
              <a:endParaRPr lang="zh-CN" altLang="en-US" sz="3200">
                <a:solidFill>
                  <a:srgbClr val="080808"/>
                </a:solidFill>
                <a:latin typeface="Times New Roman" panose="02020603050405020304" pitchFamily="18" charset="0"/>
                <a:cs typeface="Times New Roman" panose="02020603050405020304" pitchFamily="18" charset="0"/>
              </a:endParaRPr>
            </a:p>
          </p:txBody>
        </p:sp>
        <p:cxnSp>
          <p:nvCxnSpPr>
            <p:cNvPr id="76" name="直接箭头连接符 16"/>
            <p:cNvCxnSpPr/>
            <p:nvPr>
              <p:custDataLst>
                <p:tags r:id="rId14"/>
              </p:custDataLst>
            </p:nvPr>
          </p:nvCxnSpPr>
          <p:spPr>
            <a:xfrm rot="10800000">
              <a:off x="2318781" y="4650237"/>
              <a:ext cx="2413262" cy="0"/>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7" name="文本框 34"/>
            <p:cNvSpPr txBox="1"/>
            <p:nvPr>
              <p:custDataLst>
                <p:tags r:id="rId15"/>
              </p:custDataLst>
            </p:nvPr>
          </p:nvSpPr>
          <p:spPr>
            <a:xfrm>
              <a:off x="2173542" y="4029864"/>
              <a:ext cx="3109536" cy="523220"/>
            </a:xfrm>
            <a:prstGeom prst="rect">
              <a:avLst/>
            </a:prstGeom>
            <a:noFill/>
          </p:spPr>
          <p:txBody>
            <a:bodyPr wrap="square" rtlCol="0">
              <a:spAutoFit/>
            </a:bodyPr>
            <a:lstStyle>
              <a:defPPr>
                <a:defRPr lang="en-US"/>
              </a:defPPr>
              <a:lvl1pPr>
                <a:defRPr sz="2800">
                  <a:latin typeface="楷体" panose="02010609060101010101" pitchFamily="49" charset="-122"/>
                  <a:ea typeface="楷体" panose="02010609060101010101" pitchFamily="49" charset="-122"/>
                </a:defRPr>
              </a:lvl1pPr>
            </a:lstStyle>
            <a:p>
              <a:r>
                <a:rPr lang="zh-CN" altLang="en-US" b="1">
                  <a:solidFill>
                    <a:srgbClr val="7030A0"/>
                  </a:solidFill>
                  <a:latin typeface="+mn-ea"/>
                  <a:ea typeface="+mn-ea"/>
                  <a:cs typeface="Times New Roman" panose="02020603050405020304" pitchFamily="18" charset="0"/>
                </a:rPr>
                <a:t>皮肤、泌尿系统</a:t>
              </a:r>
              <a:endParaRPr lang="zh-CN" altLang="en-US" b="1">
                <a:solidFill>
                  <a:srgbClr val="7030A0"/>
                </a:solidFill>
                <a:latin typeface="+mn-ea"/>
                <a:ea typeface="+mn-ea"/>
                <a:cs typeface="Times New Roman" panose="02020603050405020304" pitchFamily="18" charset="0"/>
              </a:endParaRPr>
            </a:p>
          </p:txBody>
        </p:sp>
        <p:sp>
          <p:nvSpPr>
            <p:cNvPr id="78" name="文本框 35"/>
            <p:cNvSpPr txBox="1"/>
            <p:nvPr>
              <p:custDataLst>
                <p:tags r:id="rId16"/>
              </p:custDataLst>
            </p:nvPr>
          </p:nvSpPr>
          <p:spPr>
            <a:xfrm>
              <a:off x="2092750" y="4725728"/>
              <a:ext cx="2992958" cy="1077218"/>
            </a:xfrm>
            <a:prstGeom prst="rect">
              <a:avLst/>
            </a:prstGeom>
            <a:noFill/>
          </p:spPr>
          <p:txBody>
            <a:bodyPr wrap="square" rtlCol="0">
              <a:spAutoFit/>
            </a:bodyPr>
            <a:lstStyle>
              <a:defPPr>
                <a:defRPr lang="en-US"/>
              </a:defPPr>
              <a:lvl1pPr>
                <a:defRPr sz="2800">
                  <a:latin typeface="楷体" panose="02010609060101010101" pitchFamily="49" charset="-122"/>
                  <a:ea typeface="楷体" panose="02010609060101010101" pitchFamily="49" charset="-122"/>
                </a:defRPr>
              </a:lvl1pPr>
            </a:lstStyle>
            <a:p>
              <a:pPr algn="ctr"/>
              <a:r>
                <a:rPr lang="en-US" altLang="zh-CN" sz="3200">
                  <a:solidFill>
                    <a:srgbClr val="080808"/>
                  </a:solidFill>
                  <a:latin typeface="Times New Roman" panose="02020603050405020304" pitchFamily="18" charset="0"/>
                  <a:cs typeface="Times New Roman" panose="02020603050405020304" pitchFamily="18" charset="0"/>
                </a:rPr>
                <a:t>H</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en-US" altLang="zh-CN" sz="3200">
                  <a:solidFill>
                    <a:srgbClr val="080808"/>
                  </a:solidFill>
                  <a:latin typeface="Times New Roman" panose="02020603050405020304" pitchFamily="18" charset="0"/>
                  <a:cs typeface="Times New Roman" panose="02020603050405020304" pitchFamily="18" charset="0"/>
                </a:rPr>
                <a:t>O</a:t>
              </a:r>
              <a:r>
                <a:rPr lang="zh-CN" altLang="en-US" sz="3200">
                  <a:solidFill>
                    <a:srgbClr val="080808"/>
                  </a:solidFill>
                  <a:latin typeface="Times New Roman" panose="02020603050405020304" pitchFamily="18" charset="0"/>
                  <a:cs typeface="Times New Roman" panose="02020603050405020304" pitchFamily="18" charset="0"/>
                </a:rPr>
                <a:t>、无机盐、代谢废物</a:t>
              </a:r>
              <a:endParaRPr lang="zh-CN" altLang="en-US" sz="3200">
                <a:solidFill>
                  <a:srgbClr val="080808"/>
                </a:solidFill>
                <a:latin typeface="Times New Roman" panose="02020603050405020304" pitchFamily="18" charset="0"/>
                <a:cs typeface="Times New Roman" panose="02020603050405020304" pitchFamily="18" charset="0"/>
              </a:endParaRPr>
            </a:p>
          </p:txBody>
        </p:sp>
        <p:sp>
          <p:nvSpPr>
            <p:cNvPr id="79" name="矩形 78"/>
            <p:cNvSpPr/>
            <p:nvPr>
              <p:custDataLst>
                <p:tags r:id="rId17"/>
              </p:custDataLst>
            </p:nvPr>
          </p:nvSpPr>
          <p:spPr>
            <a:xfrm>
              <a:off x="5085708" y="1304827"/>
              <a:ext cx="2309957" cy="3811700"/>
            </a:xfrm>
            <a:prstGeom prst="rect">
              <a:avLst/>
            </a:prstGeom>
            <a:solidFill>
              <a:srgbClr val="FFEBE6"/>
            </a:solidFill>
            <a:ln w="190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0" name="文本框 37"/>
            <p:cNvSpPr txBox="1"/>
            <p:nvPr>
              <p:custDataLst>
                <p:tags r:id="rId18"/>
              </p:custDataLst>
            </p:nvPr>
          </p:nvSpPr>
          <p:spPr>
            <a:xfrm>
              <a:off x="5480447" y="1767155"/>
              <a:ext cx="615553" cy="2650733"/>
            </a:xfrm>
            <a:prstGeom prst="rect">
              <a:avLst/>
            </a:prstGeom>
            <a:noFill/>
          </p:spPr>
          <p:txBody>
            <a:bodyPr vert="eaVert" wrap="square" rtlCol="0">
              <a:spAutoFit/>
            </a:bodyPr>
            <a:lstStyle/>
            <a:p>
              <a:pPr algn="ctr"/>
              <a:r>
                <a:rPr lang="zh-CN" altLang="en-US" sz="2800" b="1" spc="250">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循环系统</a:t>
              </a:r>
              <a:endParaRPr lang="zh-CN" altLang="en-US" sz="2800" b="1" spc="250">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1" name="矩形 80"/>
            <p:cNvSpPr/>
            <p:nvPr>
              <p:custDataLst>
                <p:tags r:id="rId19"/>
              </p:custDataLst>
            </p:nvPr>
          </p:nvSpPr>
          <p:spPr>
            <a:xfrm>
              <a:off x="6096000" y="1910993"/>
              <a:ext cx="2177875" cy="2663754"/>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Times New Roman" panose="02020603050405020304" pitchFamily="18" charset="0"/>
                <a:cs typeface="Times New Roman" panose="02020603050405020304" pitchFamily="18" charset="0"/>
              </a:endParaRPr>
            </a:p>
          </p:txBody>
        </p:sp>
        <p:sp>
          <p:nvSpPr>
            <p:cNvPr id="82" name="文本框 39"/>
            <p:cNvSpPr txBox="1"/>
            <p:nvPr>
              <p:custDataLst>
                <p:tags r:id="rId20"/>
              </p:custDataLst>
            </p:nvPr>
          </p:nvSpPr>
          <p:spPr>
            <a:xfrm>
              <a:off x="6424527" y="2198670"/>
              <a:ext cx="1010292" cy="523220"/>
            </a:xfrm>
            <a:prstGeom prst="rect">
              <a:avLst/>
            </a:prstGeom>
            <a:noFill/>
          </p:spPr>
          <p:txBody>
            <a:bodyPr wrap="square" rtlCol="0">
              <a:spAutoFit/>
            </a:bodyPr>
            <a:lstStyle/>
            <a:p>
              <a:pPr algn="l"/>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血浆</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3" name="文本框 40"/>
            <p:cNvSpPr txBox="1"/>
            <p:nvPr>
              <p:custDataLst>
                <p:tags r:id="rId21"/>
              </p:custDataLst>
            </p:nvPr>
          </p:nvSpPr>
          <p:spPr>
            <a:xfrm>
              <a:off x="6096000" y="3612891"/>
              <a:ext cx="1475206" cy="523220"/>
            </a:xfrm>
            <a:prstGeom prst="rect">
              <a:avLst/>
            </a:prstGeom>
            <a:noFill/>
          </p:spPr>
          <p:txBody>
            <a:bodyPr wrap="square" rtlCol="0">
              <a:spAutoFit/>
            </a:bodyPr>
            <a:lstStyle/>
            <a:p>
              <a:pPr algn="l"/>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淋巴液</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4" name="文本框 41"/>
            <p:cNvSpPr txBox="1"/>
            <p:nvPr>
              <p:custDataLst>
                <p:tags r:id="rId22"/>
              </p:custDataLst>
            </p:nvPr>
          </p:nvSpPr>
          <p:spPr>
            <a:xfrm>
              <a:off x="7631756" y="2550372"/>
              <a:ext cx="532528" cy="1384995"/>
            </a:xfrm>
            <a:prstGeom prst="rect">
              <a:avLst/>
            </a:prstGeom>
            <a:noFill/>
          </p:spPr>
          <p:txBody>
            <a:bodyPr wrap="square" rtlCol="0">
              <a:spAutoFit/>
            </a:bodyPr>
            <a:lstStyle>
              <a:defPPr>
                <a:defRPr lang="en-US"/>
              </a:defPPr>
              <a:lvl1pPr>
                <a:defRPr sz="2800">
                  <a:latin typeface="楷体" panose="02010609060101010101" pitchFamily="49" charset="-122"/>
                  <a:ea typeface="楷体" panose="02010609060101010101" pitchFamily="49" charset="-122"/>
                </a:defRPr>
              </a:lvl1pPr>
            </a:lstStyle>
            <a:p>
              <a:r>
                <a:rPr lang="zh-CN" altLang="en-US"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组织液</a:t>
              </a:r>
              <a:endParaRPr lang="zh-CN" altLang="en-US"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85" name="直接箭头连接符 25"/>
            <p:cNvCxnSpPr/>
            <p:nvPr>
              <p:custDataLst>
                <p:tags r:id="rId23"/>
              </p:custDataLst>
            </p:nvPr>
          </p:nvCxnSpPr>
          <p:spPr>
            <a:xfrm>
              <a:off x="7233007" y="2550372"/>
              <a:ext cx="482885" cy="275021"/>
            </a:xfrm>
            <a:prstGeom prst="straightConnector1">
              <a:avLst/>
            </a:prstGeom>
            <a:ln w="508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直接箭头连接符 26"/>
            <p:cNvCxnSpPr/>
            <p:nvPr>
              <p:custDataLst>
                <p:tags r:id="rId24"/>
              </p:custDataLst>
            </p:nvPr>
          </p:nvCxnSpPr>
          <p:spPr>
            <a:xfrm flipH="1">
              <a:off x="7233007" y="3801438"/>
              <a:ext cx="398749" cy="133929"/>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直接箭头连接符 27"/>
            <p:cNvCxnSpPr/>
            <p:nvPr>
              <p:custDataLst>
                <p:tags r:id="rId25"/>
              </p:custDataLst>
            </p:nvPr>
          </p:nvCxnSpPr>
          <p:spPr>
            <a:xfrm flipH="1" flipV="1">
              <a:off x="6890519" y="2721890"/>
              <a:ext cx="0" cy="891001"/>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直接箭头连接符 28"/>
            <p:cNvCxnSpPr>
              <a:stCxn id="84" idx="3"/>
            </p:cNvCxnSpPr>
            <p:nvPr>
              <p:custDataLst>
                <p:tags r:id="rId26"/>
              </p:custDataLst>
            </p:nvPr>
          </p:nvCxnSpPr>
          <p:spPr>
            <a:xfrm>
              <a:off x="8164284" y="3242870"/>
              <a:ext cx="928560" cy="0"/>
            </a:xfrm>
            <a:prstGeom prst="straightConnector1">
              <a:avLst/>
            </a:prstGeom>
            <a:ln w="508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9" name="椭圆 88"/>
            <p:cNvSpPr/>
            <p:nvPr>
              <p:custDataLst>
                <p:tags r:id="rId27"/>
              </p:custDataLst>
            </p:nvPr>
          </p:nvSpPr>
          <p:spPr>
            <a:xfrm>
              <a:off x="9124902" y="2550372"/>
              <a:ext cx="1501155" cy="1501155"/>
            </a:xfrm>
            <a:prstGeom prst="ellipse">
              <a:avLst/>
            </a:prstGeom>
            <a:solidFill>
              <a:srgbClr val="FFFF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Times New Roman" panose="02020603050405020304" pitchFamily="18" charset="0"/>
                <a:cs typeface="Times New Roman" panose="02020603050405020304" pitchFamily="18" charset="0"/>
              </a:endParaRPr>
            </a:p>
          </p:txBody>
        </p:sp>
        <p:sp>
          <p:nvSpPr>
            <p:cNvPr id="90" name="文本框 51"/>
            <p:cNvSpPr txBox="1"/>
            <p:nvPr>
              <p:custDataLst>
                <p:tags r:id="rId28"/>
              </p:custDataLst>
            </p:nvPr>
          </p:nvSpPr>
          <p:spPr>
            <a:xfrm>
              <a:off x="9415403" y="2815119"/>
              <a:ext cx="1024591" cy="954107"/>
            </a:xfrm>
            <a:prstGeom prst="rect">
              <a:avLst/>
            </a:prstGeom>
            <a:noFill/>
          </p:spPr>
          <p:txBody>
            <a:bodyPr wrap="square" rtlCol="0">
              <a:spAutoFit/>
            </a:bodyPr>
            <a:lstStyle>
              <a:defPPr>
                <a:defRPr lang="en-US"/>
              </a:defPPr>
              <a:lvl1pPr>
                <a:defRPr sz="2800">
                  <a:latin typeface="楷体" panose="02010609060101010101" pitchFamily="49" charset="-122"/>
                  <a:ea typeface="楷体" panose="02010609060101010101" pitchFamily="49" charset="-122"/>
                </a:defRPr>
              </a:lvl1pPr>
            </a:lstStyle>
            <a:p>
              <a:r>
                <a:rPr lang="zh-CN" altLang="en-US">
                  <a:solidFill>
                    <a:srgbClr val="080808"/>
                  </a:solidFill>
                  <a:latin typeface="Times New Roman" panose="02020603050405020304" pitchFamily="18" charset="0"/>
                  <a:cs typeface="Times New Roman" panose="02020603050405020304" pitchFamily="18" charset="0"/>
                </a:rPr>
                <a:t>组织细胞</a:t>
              </a:r>
              <a:endParaRPr lang="zh-CN" altLang="en-US">
                <a:solidFill>
                  <a:srgbClr val="080808"/>
                </a:solidFill>
                <a:latin typeface="Times New Roman" panose="02020603050405020304" pitchFamily="18" charset="0"/>
                <a:cs typeface="Times New Roman" panose="02020603050405020304" pitchFamily="18" charset="0"/>
              </a:endParaRPr>
            </a:p>
          </p:txBody>
        </p:sp>
      </p:grpSp>
      <p:sp>
        <p:nvSpPr>
          <p:cNvPr id="91" name="文本框 40"/>
          <p:cNvSpPr txBox="1"/>
          <p:nvPr>
            <p:custDataLst>
              <p:tags r:id="rId29"/>
            </p:custDataLst>
          </p:nvPr>
        </p:nvSpPr>
        <p:spPr>
          <a:xfrm>
            <a:off x="129887" y="5910041"/>
            <a:ext cx="12173223" cy="714170"/>
          </a:xfrm>
          <a:prstGeom prst="rect">
            <a:avLst/>
          </a:prstGeom>
          <a:noFill/>
        </p:spPr>
        <p:txBody>
          <a:bodyPr wrap="square" rtlCol="0">
            <a:spAutoFit/>
          </a:bodyPr>
          <a:lstStyle/>
          <a:p>
            <a:pPr>
              <a:lnSpc>
                <a:spcPct val="110000"/>
              </a:lnSpc>
            </a:pPr>
            <a:r>
              <a:rPr lang="zh-CN" altLang="en-US" sz="40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内环境是</a:t>
            </a:r>
            <a:r>
              <a:rPr lang="zh-CN" altLang="en-US" sz="4000">
                <a:solidFill>
                  <a:srgbClr val="080808"/>
                </a:solidFill>
                <a:highlight>
                  <a:srgbClr val="FFFF00"/>
                </a:highlight>
                <a:latin typeface="Times New Roman" panose="02020603050405020304" pitchFamily="18" charset="0"/>
                <a:ea typeface="楷体" panose="02010609060101010101" pitchFamily="49" charset="-122"/>
                <a:sym typeface="Times New Roman" panose="02020603050405020304" pitchFamily="18" charset="0"/>
              </a:rPr>
              <a:t>体内细胞与外界环境</a:t>
            </a:r>
            <a:r>
              <a:rPr lang="zh-CN" altLang="en-US" sz="4000" b="1">
                <a:solidFill>
                  <a:srgbClr val="0062E5"/>
                </a:solidFill>
                <a:latin typeface="Times New Roman" panose="02020603050405020304" pitchFamily="18" charset="0"/>
                <a:ea typeface="楷体" panose="02010609060101010101" pitchFamily="49" charset="-122"/>
                <a:sym typeface="Times New Roman" panose="02020603050405020304" pitchFamily="18" charset="0"/>
              </a:rPr>
              <a:t>进行物质交换</a:t>
            </a:r>
            <a:r>
              <a:rPr lang="zh-CN" altLang="en-US" sz="40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的</a:t>
            </a:r>
            <a:r>
              <a:rPr lang="zh-CN" altLang="en-US" sz="4000" b="1">
                <a:solidFill>
                  <a:srgbClr val="FF0000"/>
                </a:solidFill>
                <a:latin typeface="Times New Roman" panose="02020603050405020304" pitchFamily="18" charset="0"/>
                <a:ea typeface="楷体" panose="02010609060101010101" pitchFamily="49" charset="-122"/>
                <a:sym typeface="Times New Roman" panose="02020603050405020304" pitchFamily="18" charset="0"/>
              </a:rPr>
              <a:t>媒介</a:t>
            </a:r>
            <a:r>
              <a:rPr lang="zh-CN" altLang="en-US" sz="40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a:t>
            </a:r>
            <a:endParaRPr lang="zh-CN" altLang="en-US" sz="40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Tree>
    <p:custDataLst>
      <p:tags r:id="rId30"/>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01"/>
          <p:cNvGrpSpPr/>
          <p:nvPr>
            <p:custDataLst>
              <p:tags r:id="rId1"/>
            </p:custDataLst>
          </p:nvPr>
        </p:nvGrpSpPr>
        <p:grpSpPr>
          <a:xfrm>
            <a:off x="3532188" y="556922"/>
            <a:ext cx="1017940" cy="1039890"/>
            <a:chOff x="1304128" y="3285727"/>
            <a:chExt cx="1017940" cy="1039890"/>
          </a:xfrm>
          <a:solidFill>
            <a:srgbClr val="BB98C9"/>
          </a:solidFill>
        </p:grpSpPr>
        <p:sp>
          <p:nvSpPr>
            <p:cNvPr id="4" name="PA_菱形 1"/>
            <p:cNvSpPr/>
            <p:nvPr>
              <p:custDataLst>
                <p:tags r:id="rId2"/>
              </p:custDataLst>
            </p:nvPr>
          </p:nvSpPr>
          <p:spPr>
            <a:xfrm>
              <a:off x="1304128" y="3285727"/>
              <a:ext cx="1017940" cy="1039890"/>
            </a:xfrm>
            <a:prstGeom prst="diamond">
              <a:avLst/>
            </a:prstGeom>
            <a:grp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cs typeface="Times New Roman" panose="02020603050405020304" pitchFamily="18" charset="0"/>
              </a:endParaRPr>
            </a:p>
          </p:txBody>
        </p:sp>
        <p:sp>
          <p:nvSpPr>
            <p:cNvPr id="6" name="文本框 5"/>
            <p:cNvSpPr txBox="1"/>
            <p:nvPr>
              <p:custDataLst>
                <p:tags r:id="rId3"/>
              </p:custDataLst>
            </p:nvPr>
          </p:nvSpPr>
          <p:spPr>
            <a:xfrm>
              <a:off x="1482898" y="3482506"/>
              <a:ext cx="660400" cy="646331"/>
            </a:xfrm>
            <a:prstGeom prst="rect">
              <a:avLst/>
            </a:prstGeom>
            <a:noFill/>
            <a:ln>
              <a:noFill/>
            </a:ln>
          </p:spPr>
          <p:txBody>
            <a:bodyPr wrap="square" rtlCol="0">
              <a:spAutoFit/>
            </a:bodyPr>
            <a:lstStyle/>
            <a:p>
              <a:r>
                <a:rPr lang="en-US" altLang="zh-CN" sz="3600" b="1">
                  <a:solidFill>
                    <a:schemeClr val="bg1"/>
                  </a:solidFill>
                  <a:latin typeface="Times New Roman" panose="02020603050405020304" pitchFamily="18" charset="0"/>
                  <a:cs typeface="Times New Roman" panose="02020603050405020304" pitchFamily="18" charset="0"/>
                </a:rPr>
                <a:t>01</a:t>
              </a:r>
              <a:endParaRPr lang="zh-CN" altLang="en-US" sz="3600" b="1">
                <a:solidFill>
                  <a:schemeClr val="bg1"/>
                </a:solidFill>
                <a:latin typeface="Times New Roman" panose="02020603050405020304" pitchFamily="18" charset="0"/>
                <a:cs typeface="Times New Roman" panose="02020603050405020304" pitchFamily="18" charset="0"/>
              </a:endParaRPr>
            </a:p>
          </p:txBody>
        </p:sp>
      </p:grpSp>
      <p:sp>
        <p:nvSpPr>
          <p:cNvPr id="7" name="矩形 6"/>
          <p:cNvSpPr/>
          <p:nvPr>
            <p:custDataLst>
              <p:tags r:id="rId4"/>
            </p:custDataLst>
          </p:nvPr>
        </p:nvSpPr>
        <p:spPr>
          <a:xfrm>
            <a:off x="4728898" y="835481"/>
            <a:ext cx="5097610" cy="584775"/>
          </a:xfrm>
          <a:prstGeom prst="rect">
            <a:avLst/>
          </a:prstGeom>
        </p:spPr>
        <p:txBody>
          <a:bodyPr wrap="square">
            <a:spAutoFit/>
          </a:bodyPr>
          <a:lstStyle/>
          <a:p>
            <a:r>
              <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rPr>
              <a:t>体内细胞生活在细胞外液中</a:t>
            </a:r>
            <a:endPar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3" name="01"/>
          <p:cNvGrpSpPr/>
          <p:nvPr>
            <p:custDataLst>
              <p:tags r:id="rId5"/>
            </p:custDataLst>
          </p:nvPr>
        </p:nvGrpSpPr>
        <p:grpSpPr>
          <a:xfrm>
            <a:off x="3532188" y="1979111"/>
            <a:ext cx="1017940" cy="1039890"/>
            <a:chOff x="1304128" y="3285727"/>
            <a:chExt cx="1017940" cy="1039890"/>
          </a:xfrm>
          <a:solidFill>
            <a:srgbClr val="BB98C9"/>
          </a:solidFill>
        </p:grpSpPr>
        <p:sp>
          <p:nvSpPr>
            <p:cNvPr id="16" name="PA_菱形 1"/>
            <p:cNvSpPr/>
            <p:nvPr>
              <p:custDataLst>
                <p:tags r:id="rId6"/>
              </p:custDataLst>
            </p:nvPr>
          </p:nvSpPr>
          <p:spPr>
            <a:xfrm>
              <a:off x="1304128" y="3285727"/>
              <a:ext cx="1017940" cy="1039890"/>
            </a:xfrm>
            <a:prstGeom prst="diamond">
              <a:avLst/>
            </a:prstGeom>
            <a:grp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cs typeface="Times New Roman" panose="02020603050405020304" pitchFamily="18" charset="0"/>
              </a:endParaRPr>
            </a:p>
          </p:txBody>
        </p:sp>
        <p:sp>
          <p:nvSpPr>
            <p:cNvPr id="18" name="文本框 17"/>
            <p:cNvSpPr txBox="1"/>
            <p:nvPr>
              <p:custDataLst>
                <p:tags r:id="rId7"/>
              </p:custDataLst>
            </p:nvPr>
          </p:nvSpPr>
          <p:spPr>
            <a:xfrm>
              <a:off x="1482898" y="3482506"/>
              <a:ext cx="660400" cy="646331"/>
            </a:xfrm>
            <a:prstGeom prst="rect">
              <a:avLst/>
            </a:prstGeom>
            <a:noFill/>
            <a:ln>
              <a:noFill/>
            </a:ln>
          </p:spPr>
          <p:txBody>
            <a:bodyPr wrap="square" rtlCol="0">
              <a:spAutoFit/>
            </a:bodyPr>
            <a:lstStyle/>
            <a:p>
              <a:r>
                <a:rPr lang="en-US" altLang="zh-CN" sz="3600" b="1">
                  <a:solidFill>
                    <a:schemeClr val="bg1"/>
                  </a:solidFill>
                  <a:latin typeface="Times New Roman" panose="02020603050405020304" pitchFamily="18" charset="0"/>
                  <a:cs typeface="Times New Roman" panose="02020603050405020304" pitchFamily="18" charset="0"/>
                </a:rPr>
                <a:t>02</a:t>
              </a:r>
              <a:endParaRPr lang="zh-CN" altLang="en-US" sz="3600" b="1">
                <a:solidFill>
                  <a:schemeClr val="bg1"/>
                </a:solidFill>
                <a:latin typeface="Times New Roman" panose="02020603050405020304" pitchFamily="18" charset="0"/>
                <a:cs typeface="Times New Roman" panose="02020603050405020304" pitchFamily="18" charset="0"/>
              </a:endParaRPr>
            </a:p>
          </p:txBody>
        </p:sp>
      </p:grpSp>
      <p:sp>
        <p:nvSpPr>
          <p:cNvPr id="28" name="矩形 27"/>
          <p:cNvSpPr/>
          <p:nvPr>
            <p:custDataLst>
              <p:tags r:id="rId8"/>
            </p:custDataLst>
          </p:nvPr>
        </p:nvSpPr>
        <p:spPr>
          <a:xfrm>
            <a:off x="4728896" y="2257670"/>
            <a:ext cx="3286755" cy="584775"/>
          </a:xfrm>
          <a:prstGeom prst="rect">
            <a:avLst/>
          </a:prstGeom>
        </p:spPr>
        <p:txBody>
          <a:bodyPr wrap="square">
            <a:spAutoFit/>
          </a:bodyPr>
          <a:lstStyle/>
          <a:p>
            <a:r>
              <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rPr>
              <a:t>细胞外液的成分</a:t>
            </a:r>
            <a:endPar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PA_菱形 1"/>
          <p:cNvSpPr/>
          <p:nvPr>
            <p:custDataLst>
              <p:tags r:id="rId9"/>
            </p:custDataLst>
          </p:nvPr>
        </p:nvSpPr>
        <p:spPr>
          <a:xfrm>
            <a:off x="0" y="1725764"/>
            <a:ext cx="3406471" cy="3406471"/>
          </a:xfrm>
          <a:prstGeom prst="diamond">
            <a:avLst/>
          </a:prstGeom>
          <a:solidFill>
            <a:schemeClr val="accent4">
              <a:lumMod val="75000"/>
            </a:schemeClr>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PA_菱形 1"/>
          <p:cNvSpPr/>
          <p:nvPr>
            <p:custDataLst>
              <p:tags r:id="rId10"/>
            </p:custDataLst>
          </p:nvPr>
        </p:nvSpPr>
        <p:spPr>
          <a:xfrm>
            <a:off x="312282" y="2038046"/>
            <a:ext cx="2781907" cy="2781907"/>
          </a:xfrm>
          <a:prstGeom prst="diamond">
            <a:avLst/>
          </a:prstGeom>
          <a:solidFill>
            <a:schemeClr val="bg1">
              <a:alpha val="81000"/>
            </a:schemeClr>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PA_菱形 1"/>
          <p:cNvSpPr/>
          <p:nvPr>
            <p:custDataLst>
              <p:tags r:id="rId11"/>
            </p:custDataLst>
          </p:nvPr>
        </p:nvSpPr>
        <p:spPr>
          <a:xfrm>
            <a:off x="515506" y="2241270"/>
            <a:ext cx="2375459" cy="2375459"/>
          </a:xfrm>
          <a:prstGeom prst="diamond">
            <a:avLst/>
          </a:prstGeom>
          <a:solidFill>
            <a:schemeClr val="accent4">
              <a:lumMod val="75000"/>
            </a:schemeClr>
          </a:solid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a:latin typeface="Times New Roman" panose="02020603050405020304" pitchFamily="18" charset="0"/>
                <a:ea typeface="微软雅黑" panose="020B0503020204020204" pitchFamily="34" charset="-122"/>
                <a:cs typeface="Times New Roman" panose="02020603050405020304" pitchFamily="18" charset="0"/>
              </a:rPr>
              <a:t>目录</a:t>
            </a:r>
            <a:endParaRPr lang="zh-CN" altLang="en-US" sz="4000" b="1">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 name="01"/>
          <p:cNvGrpSpPr/>
          <p:nvPr>
            <p:custDataLst>
              <p:tags r:id="rId12"/>
            </p:custDataLst>
          </p:nvPr>
        </p:nvGrpSpPr>
        <p:grpSpPr>
          <a:xfrm>
            <a:off x="3532188" y="3411274"/>
            <a:ext cx="1017940" cy="1039890"/>
            <a:chOff x="1304128" y="3285727"/>
            <a:chExt cx="1017940" cy="1039890"/>
          </a:xfrm>
          <a:solidFill>
            <a:srgbClr val="BB98C9"/>
          </a:solidFill>
        </p:grpSpPr>
        <p:sp>
          <p:nvSpPr>
            <p:cNvPr id="5" name="PA_菱形 1"/>
            <p:cNvSpPr/>
            <p:nvPr>
              <p:custDataLst>
                <p:tags r:id="rId13"/>
              </p:custDataLst>
            </p:nvPr>
          </p:nvSpPr>
          <p:spPr>
            <a:xfrm>
              <a:off x="1304128" y="3285727"/>
              <a:ext cx="1017940" cy="1039890"/>
            </a:xfrm>
            <a:prstGeom prst="diamond">
              <a:avLst/>
            </a:prstGeom>
            <a:grp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cs typeface="Times New Roman" panose="02020603050405020304" pitchFamily="18" charset="0"/>
              </a:endParaRPr>
            </a:p>
          </p:txBody>
        </p:sp>
        <p:sp>
          <p:nvSpPr>
            <p:cNvPr id="8" name="文本框 7"/>
            <p:cNvSpPr txBox="1"/>
            <p:nvPr>
              <p:custDataLst>
                <p:tags r:id="rId14"/>
              </p:custDataLst>
            </p:nvPr>
          </p:nvSpPr>
          <p:spPr>
            <a:xfrm>
              <a:off x="1482898" y="3482506"/>
              <a:ext cx="660400" cy="646331"/>
            </a:xfrm>
            <a:prstGeom prst="rect">
              <a:avLst/>
            </a:prstGeom>
            <a:noFill/>
            <a:ln>
              <a:noFill/>
            </a:ln>
          </p:spPr>
          <p:txBody>
            <a:bodyPr wrap="square" rtlCol="0">
              <a:spAutoFit/>
            </a:bodyPr>
            <a:lstStyle/>
            <a:p>
              <a:r>
                <a:rPr lang="en-US" altLang="zh-CN" sz="3600" b="1">
                  <a:solidFill>
                    <a:schemeClr val="bg1"/>
                  </a:solidFill>
                  <a:latin typeface="Times New Roman" panose="02020603050405020304" pitchFamily="18" charset="0"/>
                  <a:cs typeface="Times New Roman" panose="02020603050405020304" pitchFamily="18" charset="0"/>
                </a:rPr>
                <a:t>03</a:t>
              </a:r>
              <a:endParaRPr lang="zh-CN" altLang="en-US" sz="3600" b="1">
                <a:solidFill>
                  <a:schemeClr val="bg1"/>
                </a:solidFill>
                <a:latin typeface="Times New Roman" panose="02020603050405020304" pitchFamily="18" charset="0"/>
                <a:cs typeface="Times New Roman" panose="02020603050405020304" pitchFamily="18" charset="0"/>
              </a:endParaRPr>
            </a:p>
          </p:txBody>
        </p:sp>
      </p:grpSp>
      <p:sp>
        <p:nvSpPr>
          <p:cNvPr id="10" name="矩形 9"/>
          <p:cNvSpPr/>
          <p:nvPr>
            <p:custDataLst>
              <p:tags r:id="rId15"/>
            </p:custDataLst>
          </p:nvPr>
        </p:nvSpPr>
        <p:spPr>
          <a:xfrm>
            <a:off x="4728898" y="3689833"/>
            <a:ext cx="3865487" cy="584775"/>
          </a:xfrm>
          <a:prstGeom prst="rect">
            <a:avLst/>
          </a:prstGeom>
        </p:spPr>
        <p:txBody>
          <a:bodyPr wrap="square">
            <a:spAutoFit/>
          </a:bodyPr>
          <a:lstStyle/>
          <a:p>
            <a:r>
              <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rPr>
              <a:t>内环境的理化性质</a:t>
            </a:r>
            <a:endPar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4" name="01"/>
          <p:cNvGrpSpPr/>
          <p:nvPr>
            <p:custDataLst>
              <p:tags r:id="rId16"/>
            </p:custDataLst>
          </p:nvPr>
        </p:nvGrpSpPr>
        <p:grpSpPr>
          <a:xfrm>
            <a:off x="3532188" y="4823213"/>
            <a:ext cx="1017940" cy="1039890"/>
            <a:chOff x="1304128" y="3285727"/>
            <a:chExt cx="1017940" cy="1039890"/>
          </a:xfrm>
          <a:solidFill>
            <a:srgbClr val="BB98C9"/>
          </a:solidFill>
        </p:grpSpPr>
        <p:sp>
          <p:nvSpPr>
            <p:cNvPr id="15" name="PA_菱形 1"/>
            <p:cNvSpPr/>
            <p:nvPr>
              <p:custDataLst>
                <p:tags r:id="rId17"/>
              </p:custDataLst>
            </p:nvPr>
          </p:nvSpPr>
          <p:spPr>
            <a:xfrm>
              <a:off x="1304128" y="3285727"/>
              <a:ext cx="1017940" cy="1039890"/>
            </a:xfrm>
            <a:prstGeom prst="diamond">
              <a:avLst/>
            </a:prstGeom>
            <a:grpFill/>
            <a:ln w="381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cs typeface="Times New Roman" panose="02020603050405020304" pitchFamily="18" charset="0"/>
              </a:endParaRPr>
            </a:p>
          </p:txBody>
        </p:sp>
        <p:sp>
          <p:nvSpPr>
            <p:cNvPr id="17" name="文本框 16"/>
            <p:cNvSpPr txBox="1"/>
            <p:nvPr>
              <p:custDataLst>
                <p:tags r:id="rId18"/>
              </p:custDataLst>
            </p:nvPr>
          </p:nvSpPr>
          <p:spPr>
            <a:xfrm>
              <a:off x="1482898" y="3482506"/>
              <a:ext cx="660400" cy="646331"/>
            </a:xfrm>
            <a:prstGeom prst="rect">
              <a:avLst/>
            </a:prstGeom>
            <a:noFill/>
            <a:ln>
              <a:noFill/>
            </a:ln>
          </p:spPr>
          <p:txBody>
            <a:bodyPr wrap="square" rtlCol="0">
              <a:spAutoFit/>
            </a:bodyPr>
            <a:lstStyle/>
            <a:p>
              <a:r>
                <a:rPr lang="en-US" altLang="zh-CN" sz="3600" b="1">
                  <a:solidFill>
                    <a:schemeClr val="bg1"/>
                  </a:solidFill>
                  <a:latin typeface="Times New Roman" panose="02020603050405020304" pitchFamily="18" charset="0"/>
                  <a:cs typeface="Times New Roman" panose="02020603050405020304" pitchFamily="18" charset="0"/>
                </a:rPr>
                <a:t>04</a:t>
              </a:r>
              <a:endParaRPr lang="zh-CN" altLang="en-US" sz="3600" b="1">
                <a:solidFill>
                  <a:schemeClr val="bg1"/>
                </a:solidFill>
                <a:latin typeface="Times New Roman" panose="02020603050405020304" pitchFamily="18" charset="0"/>
                <a:cs typeface="Times New Roman" panose="02020603050405020304" pitchFamily="18" charset="0"/>
              </a:endParaRPr>
            </a:p>
          </p:txBody>
        </p:sp>
      </p:grpSp>
      <p:sp>
        <p:nvSpPr>
          <p:cNvPr id="19" name="矩形 18"/>
          <p:cNvSpPr/>
          <p:nvPr>
            <p:custDataLst>
              <p:tags r:id="rId19"/>
            </p:custDataLst>
          </p:nvPr>
        </p:nvSpPr>
        <p:spPr>
          <a:xfrm>
            <a:off x="4729533" y="5059862"/>
            <a:ext cx="7627259" cy="584775"/>
          </a:xfrm>
          <a:prstGeom prst="rect">
            <a:avLst/>
          </a:prstGeom>
        </p:spPr>
        <p:txBody>
          <a:bodyPr wrap="square">
            <a:spAutoFit/>
          </a:bodyPr>
          <a:lstStyle/>
          <a:p>
            <a:r>
              <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rPr>
              <a:t>细胞通过内环境与外界环境进行物质交换</a:t>
            </a:r>
            <a:endParaRPr lang="zh-CN" altLang="en-US" sz="3200" b="1">
              <a:solidFill>
                <a:srgbClr val="85579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0" name="Picture 20"/>
          <p:cNvPicPr>
            <a:picLocks noChangeAspect="1"/>
          </p:cNvPicPr>
          <p:nvPr>
            <p:custDataLst>
              <p:tags r:id="rId20"/>
            </p:custDataLst>
          </p:nvPr>
        </p:nvPicPr>
        <p:blipFill>
          <a:blip r:embed="rId21"/>
          <a:stretch>
            <a:fillRect/>
          </a:stretch>
        </p:blipFill>
        <p:spPr>
          <a:xfrm flipH="1">
            <a:off x="11963400" y="110871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9"/>
                                        </p:tgtEl>
                                      </p:cBhvr>
                                    </p:animEffect>
                                    <p:animScale>
                                      <p:cBhvr>
                                        <p:cTn id="13" dur="250" autoRev="1" fill="hold"/>
                                        <p:tgtEl>
                                          <p:spTgt spid="9"/>
                                        </p:tgtEl>
                                      </p:cBhvr>
                                      <p:by x="105000" y="105000"/>
                                    </p:animScale>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anim calcmode="lin" valueType="num">
                                      <p:cBhvr>
                                        <p:cTn id="28" dur="500" fill="hold"/>
                                        <p:tgtEl>
                                          <p:spTgt spid="3"/>
                                        </p:tgtEl>
                                        <p:attrNameLst>
                                          <p:attrName>ppt_x</p:attrName>
                                        </p:attrNameLst>
                                      </p:cBhvr>
                                      <p:tavLst>
                                        <p:tav tm="0">
                                          <p:val>
                                            <p:strVal val="#ppt_x"/>
                                          </p:val>
                                        </p:tav>
                                        <p:tav tm="100000">
                                          <p:val>
                                            <p:strVal val="#ppt_x"/>
                                          </p:val>
                                        </p:tav>
                                      </p:tavLst>
                                    </p:anim>
                                    <p:anim calcmode="lin" valueType="num">
                                      <p:cBhvr>
                                        <p:cTn id="29" dur="500" fill="hold"/>
                                        <p:tgtEl>
                                          <p:spTgt spid="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anim calcmode="lin" valueType="num">
                                      <p:cBhvr>
                                        <p:cTn id="33" dur="500" fill="hold"/>
                                        <p:tgtEl>
                                          <p:spTgt spid="13"/>
                                        </p:tgtEl>
                                        <p:attrNameLst>
                                          <p:attrName>ppt_x</p:attrName>
                                        </p:attrNameLst>
                                      </p:cBhvr>
                                      <p:tavLst>
                                        <p:tav tm="0">
                                          <p:val>
                                            <p:strVal val="#ppt_x"/>
                                          </p:val>
                                        </p:tav>
                                        <p:tav tm="100000">
                                          <p:val>
                                            <p:strVal val="#ppt_x"/>
                                          </p:val>
                                        </p:tav>
                                      </p:tavLst>
                                    </p:anim>
                                    <p:anim calcmode="lin" valueType="num">
                                      <p:cBhvr>
                                        <p:cTn id="34" dur="5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anim calcmode="lin" valueType="num">
                                      <p:cBhvr>
                                        <p:cTn id="38" dur="500" fill="hold"/>
                                        <p:tgtEl>
                                          <p:spTgt spid="2"/>
                                        </p:tgtEl>
                                        <p:attrNameLst>
                                          <p:attrName>ppt_x</p:attrName>
                                        </p:attrNameLst>
                                      </p:cBhvr>
                                      <p:tavLst>
                                        <p:tav tm="0">
                                          <p:val>
                                            <p:strVal val="#ppt_x"/>
                                          </p:val>
                                        </p:tav>
                                        <p:tav tm="100000">
                                          <p:val>
                                            <p:strVal val="#ppt_x"/>
                                          </p:val>
                                        </p:tav>
                                      </p:tavLst>
                                    </p:anim>
                                    <p:anim calcmode="lin" valueType="num">
                                      <p:cBhvr>
                                        <p:cTn id="39" dur="500" fill="hold"/>
                                        <p:tgtEl>
                                          <p:spTgt spid="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anim calcmode="lin" valueType="num">
                                      <p:cBhvr>
                                        <p:cTn id="43" dur="500" fill="hold"/>
                                        <p:tgtEl>
                                          <p:spTgt spid="14"/>
                                        </p:tgtEl>
                                        <p:attrNameLst>
                                          <p:attrName>ppt_x</p:attrName>
                                        </p:attrNameLst>
                                      </p:cBhvr>
                                      <p:tavLst>
                                        <p:tav tm="0">
                                          <p:val>
                                            <p:strVal val="#ppt_x"/>
                                          </p:val>
                                        </p:tav>
                                        <p:tav tm="100000">
                                          <p:val>
                                            <p:strVal val="#ppt_x"/>
                                          </p:val>
                                        </p:tav>
                                      </p:tavLst>
                                    </p:anim>
                                    <p:anim calcmode="lin" valueType="num">
                                      <p:cBhvr>
                                        <p:cTn id="44" dur="500" fill="hold"/>
                                        <p:tgtEl>
                                          <p:spTgt spid="14"/>
                                        </p:tgtEl>
                                        <p:attrNameLst>
                                          <p:attrName>ppt_y</p:attrName>
                                        </p:attrNameLst>
                                      </p:cBhvr>
                                      <p:tavLst>
                                        <p:tav tm="0">
                                          <p:val>
                                            <p:strVal val="#ppt_y+.1"/>
                                          </p:val>
                                        </p:tav>
                                        <p:tav tm="100000">
                                          <p:val>
                                            <p:strVal val="#ppt_y"/>
                                          </p:val>
                                        </p:tav>
                                      </p:tavLst>
                                    </p:anim>
                                  </p:childTnLst>
                                </p:cTn>
                              </p:par>
                            </p:childTnLst>
                          </p:cTn>
                        </p:par>
                        <p:par>
                          <p:cTn id="45" fill="hold">
                            <p:stCondLst>
                              <p:cond delay="2000"/>
                            </p:stCondLst>
                            <p:childTnLst>
                              <p:par>
                                <p:cTn id="46" presetID="55" presetClass="entr" presetSubtype="0" fill="hold" grpId="0" nodeType="after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p:cTn id="48" dur="250" fill="hold"/>
                                        <p:tgtEl>
                                          <p:spTgt spid="7"/>
                                        </p:tgtEl>
                                        <p:attrNameLst>
                                          <p:attrName>ppt_w</p:attrName>
                                        </p:attrNameLst>
                                      </p:cBhvr>
                                      <p:tavLst>
                                        <p:tav tm="0">
                                          <p:val>
                                            <p:strVal val="#ppt_w*0.70"/>
                                          </p:val>
                                        </p:tav>
                                        <p:tav tm="100000">
                                          <p:val>
                                            <p:strVal val="#ppt_w"/>
                                          </p:val>
                                        </p:tav>
                                      </p:tavLst>
                                    </p:anim>
                                    <p:anim calcmode="lin" valueType="num">
                                      <p:cBhvr>
                                        <p:cTn id="49" dur="250" fill="hold"/>
                                        <p:tgtEl>
                                          <p:spTgt spid="7"/>
                                        </p:tgtEl>
                                        <p:attrNameLst>
                                          <p:attrName>ppt_h</p:attrName>
                                        </p:attrNameLst>
                                      </p:cBhvr>
                                      <p:tavLst>
                                        <p:tav tm="0">
                                          <p:val>
                                            <p:strVal val="#ppt_h"/>
                                          </p:val>
                                        </p:tav>
                                        <p:tav tm="100000">
                                          <p:val>
                                            <p:strVal val="#ppt_h"/>
                                          </p:val>
                                        </p:tav>
                                      </p:tavLst>
                                    </p:anim>
                                    <p:animEffect transition="in" filter="fade">
                                      <p:cBhvr>
                                        <p:cTn id="50" dur="250"/>
                                        <p:tgtEl>
                                          <p:spTgt spid="7"/>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250" fill="hold"/>
                                        <p:tgtEl>
                                          <p:spTgt spid="28"/>
                                        </p:tgtEl>
                                        <p:attrNameLst>
                                          <p:attrName>ppt_w</p:attrName>
                                        </p:attrNameLst>
                                      </p:cBhvr>
                                      <p:tavLst>
                                        <p:tav tm="0">
                                          <p:val>
                                            <p:strVal val="#ppt_w*0.70"/>
                                          </p:val>
                                        </p:tav>
                                        <p:tav tm="100000">
                                          <p:val>
                                            <p:strVal val="#ppt_w"/>
                                          </p:val>
                                        </p:tav>
                                      </p:tavLst>
                                    </p:anim>
                                    <p:anim calcmode="lin" valueType="num">
                                      <p:cBhvr>
                                        <p:cTn id="54" dur="250" fill="hold"/>
                                        <p:tgtEl>
                                          <p:spTgt spid="28"/>
                                        </p:tgtEl>
                                        <p:attrNameLst>
                                          <p:attrName>ppt_h</p:attrName>
                                        </p:attrNameLst>
                                      </p:cBhvr>
                                      <p:tavLst>
                                        <p:tav tm="0">
                                          <p:val>
                                            <p:strVal val="#ppt_h"/>
                                          </p:val>
                                        </p:tav>
                                        <p:tav tm="100000">
                                          <p:val>
                                            <p:strVal val="#ppt_h"/>
                                          </p:val>
                                        </p:tav>
                                      </p:tavLst>
                                    </p:anim>
                                    <p:animEffect transition="in" filter="fade">
                                      <p:cBhvr>
                                        <p:cTn id="55" dur="250"/>
                                        <p:tgtEl>
                                          <p:spTgt spid="28"/>
                                        </p:tgtEl>
                                      </p:cBhvr>
                                    </p:animEffect>
                                  </p:childTnLst>
                                </p:cTn>
                              </p:par>
                              <p:par>
                                <p:cTn id="56" presetID="55" presetClass="entr" presetSubtype="0"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250" fill="hold"/>
                                        <p:tgtEl>
                                          <p:spTgt spid="10"/>
                                        </p:tgtEl>
                                        <p:attrNameLst>
                                          <p:attrName>ppt_w</p:attrName>
                                        </p:attrNameLst>
                                      </p:cBhvr>
                                      <p:tavLst>
                                        <p:tav tm="0">
                                          <p:val>
                                            <p:strVal val="#ppt_w*0.70"/>
                                          </p:val>
                                        </p:tav>
                                        <p:tav tm="100000">
                                          <p:val>
                                            <p:strVal val="#ppt_w"/>
                                          </p:val>
                                        </p:tav>
                                      </p:tavLst>
                                    </p:anim>
                                    <p:anim calcmode="lin" valueType="num">
                                      <p:cBhvr>
                                        <p:cTn id="59" dur="250" fill="hold"/>
                                        <p:tgtEl>
                                          <p:spTgt spid="10"/>
                                        </p:tgtEl>
                                        <p:attrNameLst>
                                          <p:attrName>ppt_h</p:attrName>
                                        </p:attrNameLst>
                                      </p:cBhvr>
                                      <p:tavLst>
                                        <p:tav tm="0">
                                          <p:val>
                                            <p:strVal val="#ppt_h"/>
                                          </p:val>
                                        </p:tav>
                                        <p:tav tm="100000">
                                          <p:val>
                                            <p:strVal val="#ppt_h"/>
                                          </p:val>
                                        </p:tav>
                                      </p:tavLst>
                                    </p:anim>
                                    <p:animEffect transition="in" filter="fade">
                                      <p:cBhvr>
                                        <p:cTn id="60" dur="250"/>
                                        <p:tgtEl>
                                          <p:spTgt spid="10"/>
                                        </p:tgtEl>
                                      </p:cBhvr>
                                    </p:animEffect>
                                  </p:childTnLst>
                                </p:cTn>
                              </p:par>
                              <p:par>
                                <p:cTn id="61" presetID="55"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ppt_w*0.70"/>
                                          </p:val>
                                        </p:tav>
                                        <p:tav tm="100000">
                                          <p:val>
                                            <p:strVal val="#ppt_w"/>
                                          </p:val>
                                        </p:tav>
                                      </p:tavLst>
                                    </p:anim>
                                    <p:anim calcmode="lin" valueType="num">
                                      <p:cBhvr>
                                        <p:cTn id="64" dur="250" fill="hold"/>
                                        <p:tgtEl>
                                          <p:spTgt spid="19"/>
                                        </p:tgtEl>
                                        <p:attrNameLst>
                                          <p:attrName>ppt_h</p:attrName>
                                        </p:attrNameLst>
                                      </p:cBhvr>
                                      <p:tavLst>
                                        <p:tav tm="0">
                                          <p:val>
                                            <p:strVal val="#ppt_h"/>
                                          </p:val>
                                        </p:tav>
                                        <p:tav tm="100000">
                                          <p:val>
                                            <p:strVal val="#ppt_h"/>
                                          </p:val>
                                        </p:tav>
                                      </p:tavLst>
                                    </p:anim>
                                    <p:animEffect transition="in" filter="fade">
                                      <p:cBhvr>
                                        <p:cTn id="65"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8" grpId="0"/>
      <p:bldP spid="9" grpId="0" animBg="1"/>
      <p:bldP spid="9" grpId="1" animBg="1"/>
      <p:bldP spid="11" grpId="0" animBg="1"/>
      <p:bldP spid="12" grpId="0" animBg="1"/>
      <p:bldP spid="10"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custDataLst>
              <p:tags r:id="rId1"/>
            </p:custDataLst>
          </p:nvPr>
        </p:nvSpPr>
        <p:spPr bwMode="auto">
          <a:xfrm>
            <a:off x="223980" y="839000"/>
            <a:ext cx="11968019" cy="294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indent="533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20000"/>
              </a:lnSpc>
              <a:spcBef>
                <a:spcPct val="0"/>
              </a:spcBef>
              <a:spcAft>
                <a:spcPct val="0"/>
              </a:spcAft>
              <a:buClrTx/>
              <a:buSzTx/>
              <a:buFontTx/>
              <a:buNone/>
            </a:pPr>
            <a:r>
              <a:rPr lang="en-US" altLang="zh-CN" sz="3200">
                <a:solidFill>
                  <a:srgbClr val="080808"/>
                </a:solidFill>
                <a:latin typeface="Times New Roman" panose="02020603050405020304" pitchFamily="18" charset="0"/>
                <a:ea typeface="楷体" panose="02010609060101010101" pitchFamily="49" charset="-122"/>
                <a:cs typeface="+mj-cs"/>
              </a:rPr>
              <a:t>6.</a:t>
            </a:r>
            <a:r>
              <a:rPr lang="zh-CN" altLang="zh-CN" sz="3200">
                <a:solidFill>
                  <a:srgbClr val="080808"/>
                </a:solidFill>
                <a:latin typeface="Times New Roman" panose="02020603050405020304" pitchFamily="18" charset="0"/>
                <a:ea typeface="楷体" panose="02010609060101010101" pitchFamily="49" charset="-122"/>
                <a:cs typeface="+mj-cs"/>
              </a:rPr>
              <a:t> </a:t>
            </a:r>
            <a:r>
              <a:rPr lang="zh-CN" altLang="en-US" sz="3200">
                <a:solidFill>
                  <a:srgbClr val="080808"/>
                </a:solidFill>
                <a:latin typeface="Times New Roman" panose="02020603050405020304" pitchFamily="18" charset="0"/>
                <a:ea typeface="楷体" panose="02010609060101010101" pitchFamily="49" charset="-122"/>
                <a:cs typeface="+mj-cs"/>
              </a:rPr>
              <a:t>人体组织细胞（如骨骼肌细胞）有氧呼吸时需要的葡萄糖和氧气从外界进入该细胞参与反应，各自至少需要通过多少层生物膜                                     </a:t>
            </a:r>
            <a:r>
              <a:rPr lang="en-US" altLang="zh-CN" sz="3200">
                <a:solidFill>
                  <a:srgbClr val="080808"/>
                </a:solidFill>
                <a:latin typeface="Times New Roman" panose="02020603050405020304" pitchFamily="18" charset="0"/>
                <a:ea typeface="楷体" panose="02010609060101010101" pitchFamily="49" charset="-122"/>
                <a:cs typeface="+mj-cs"/>
              </a:rPr>
              <a:t>(      </a:t>
            </a:r>
            <a:r>
              <a:rPr lang="zh-CN" altLang="en-US" sz="3200">
                <a:solidFill>
                  <a:srgbClr val="080808"/>
                </a:solidFill>
                <a:latin typeface="Times New Roman" panose="02020603050405020304" pitchFamily="18" charset="0"/>
                <a:ea typeface="楷体" panose="02010609060101010101" pitchFamily="49" charset="-122"/>
                <a:cs typeface="+mj-cs"/>
              </a:rPr>
              <a:t>   </a:t>
            </a:r>
            <a:r>
              <a:rPr lang="en-US" altLang="zh-CN" sz="3200">
                <a:solidFill>
                  <a:srgbClr val="080808"/>
                </a:solidFill>
                <a:latin typeface="Times New Roman" panose="02020603050405020304" pitchFamily="18" charset="0"/>
                <a:ea typeface="楷体" panose="02010609060101010101" pitchFamily="49" charset="-122"/>
                <a:cs typeface="+mj-cs"/>
              </a:rPr>
              <a:t>)</a:t>
            </a:r>
            <a:endParaRPr lang="en-US" altLang="zh-CN" sz="3200">
              <a:solidFill>
                <a:srgbClr val="080808"/>
              </a:solidFill>
              <a:latin typeface="Times New Roman" panose="02020603050405020304" pitchFamily="18" charset="0"/>
              <a:ea typeface="楷体" panose="02010609060101010101" pitchFamily="49" charset="-122"/>
              <a:cs typeface="+mj-cs"/>
            </a:endParaRPr>
          </a:p>
          <a:p>
            <a:pPr marL="0" marR="0" lvl="0" indent="0" algn="l" defTabSz="914400" rtl="0" eaLnBrk="0" fontAlgn="base" latinLnBrk="0" hangingPunct="0">
              <a:lnSpc>
                <a:spcPct val="120000"/>
              </a:lnSpc>
              <a:spcBef>
                <a:spcPct val="0"/>
              </a:spcBef>
              <a:spcAft>
                <a:spcPct val="0"/>
              </a:spcAft>
              <a:buClrTx/>
              <a:buSzTx/>
              <a:buFontTx/>
              <a:buNone/>
            </a:pPr>
            <a:r>
              <a:rPr lang="en-US" altLang="zh-CN" sz="3200">
                <a:solidFill>
                  <a:srgbClr val="080808"/>
                </a:solidFill>
                <a:latin typeface="Times New Roman" panose="02020603050405020304" pitchFamily="18" charset="0"/>
                <a:ea typeface="楷体" panose="02010609060101010101" pitchFamily="49" charset="-122"/>
                <a:cs typeface="+mj-cs"/>
              </a:rPr>
              <a:t>A.3</a:t>
            </a:r>
            <a:r>
              <a:rPr lang="zh-CN" altLang="en-US" sz="3200">
                <a:solidFill>
                  <a:srgbClr val="080808"/>
                </a:solidFill>
                <a:latin typeface="Times New Roman" panose="02020603050405020304" pitchFamily="18" charset="0"/>
                <a:ea typeface="楷体" panose="02010609060101010101" pitchFamily="49" charset="-122"/>
                <a:cs typeface="+mj-cs"/>
              </a:rPr>
              <a:t>和</a:t>
            </a:r>
            <a:r>
              <a:rPr lang="en-US" altLang="zh-CN" sz="3200">
                <a:solidFill>
                  <a:srgbClr val="080808"/>
                </a:solidFill>
                <a:latin typeface="Times New Roman" panose="02020603050405020304" pitchFamily="18" charset="0"/>
                <a:ea typeface="楷体" panose="02010609060101010101" pitchFamily="49" charset="-122"/>
                <a:cs typeface="+mj-cs"/>
              </a:rPr>
              <a:t>4		B.4</a:t>
            </a:r>
            <a:r>
              <a:rPr lang="zh-CN" altLang="en-US" sz="3200">
                <a:solidFill>
                  <a:srgbClr val="080808"/>
                </a:solidFill>
                <a:latin typeface="Times New Roman" panose="02020603050405020304" pitchFamily="18" charset="0"/>
                <a:ea typeface="楷体" panose="02010609060101010101" pitchFamily="49" charset="-122"/>
                <a:cs typeface="+mj-cs"/>
              </a:rPr>
              <a:t>和</a:t>
            </a:r>
            <a:r>
              <a:rPr lang="en-US" altLang="zh-CN" sz="3200">
                <a:solidFill>
                  <a:srgbClr val="080808"/>
                </a:solidFill>
                <a:latin typeface="Times New Roman" panose="02020603050405020304" pitchFamily="18" charset="0"/>
                <a:ea typeface="楷体" panose="02010609060101010101" pitchFamily="49" charset="-122"/>
                <a:cs typeface="+mj-cs"/>
              </a:rPr>
              <a:t>5             C.7</a:t>
            </a:r>
            <a:r>
              <a:rPr lang="zh-CN" altLang="en-US" sz="3200">
                <a:solidFill>
                  <a:srgbClr val="080808"/>
                </a:solidFill>
                <a:latin typeface="Times New Roman" panose="02020603050405020304" pitchFamily="18" charset="0"/>
                <a:ea typeface="楷体" panose="02010609060101010101" pitchFamily="49" charset="-122"/>
                <a:cs typeface="+mj-cs"/>
              </a:rPr>
              <a:t>和</a:t>
            </a:r>
            <a:r>
              <a:rPr lang="en-US" altLang="zh-CN" sz="3200">
                <a:solidFill>
                  <a:srgbClr val="080808"/>
                </a:solidFill>
                <a:latin typeface="Times New Roman" panose="02020603050405020304" pitchFamily="18" charset="0"/>
                <a:ea typeface="楷体" panose="02010609060101010101" pitchFamily="49" charset="-122"/>
                <a:cs typeface="+mj-cs"/>
              </a:rPr>
              <a:t>9            </a:t>
            </a:r>
            <a:r>
              <a:rPr lang="zh-CN" altLang="en-US" sz="3200">
                <a:solidFill>
                  <a:srgbClr val="080808"/>
                </a:solidFill>
                <a:latin typeface="Times New Roman" panose="02020603050405020304" pitchFamily="18" charset="0"/>
                <a:ea typeface="楷体" panose="02010609060101010101" pitchFamily="49" charset="-122"/>
                <a:cs typeface="+mj-cs"/>
              </a:rPr>
              <a:t>         </a:t>
            </a:r>
            <a:r>
              <a:rPr lang="en-US" altLang="zh-CN" sz="3200">
                <a:solidFill>
                  <a:srgbClr val="080808"/>
                </a:solidFill>
                <a:latin typeface="Times New Roman" panose="02020603050405020304" pitchFamily="18" charset="0"/>
                <a:ea typeface="楷体" panose="02010609060101010101" pitchFamily="49" charset="-122"/>
                <a:cs typeface="+mj-cs"/>
              </a:rPr>
              <a:t>   D.7</a:t>
            </a:r>
            <a:r>
              <a:rPr lang="zh-CN" altLang="en-US" sz="3200">
                <a:solidFill>
                  <a:srgbClr val="080808"/>
                </a:solidFill>
                <a:latin typeface="Times New Roman" panose="02020603050405020304" pitchFamily="18" charset="0"/>
                <a:ea typeface="楷体" panose="02010609060101010101" pitchFamily="49" charset="-122"/>
                <a:cs typeface="+mj-cs"/>
              </a:rPr>
              <a:t>和</a:t>
            </a:r>
            <a:r>
              <a:rPr lang="en-US" altLang="zh-CN" sz="3200">
                <a:solidFill>
                  <a:srgbClr val="080808"/>
                </a:solidFill>
                <a:latin typeface="Times New Roman" panose="02020603050405020304" pitchFamily="18" charset="0"/>
                <a:ea typeface="楷体" panose="02010609060101010101" pitchFamily="49" charset="-122"/>
                <a:cs typeface="+mj-cs"/>
              </a:rPr>
              <a:t>11</a:t>
            </a:r>
            <a:endParaRPr lang="en-US" altLang="zh-CN" sz="3200">
              <a:solidFill>
                <a:srgbClr val="080808"/>
              </a:solidFill>
              <a:latin typeface="Times New Roman" panose="02020603050405020304" pitchFamily="18" charset="0"/>
              <a:ea typeface="楷体" panose="02010609060101010101" pitchFamily="49" charset="-122"/>
              <a:cs typeface="+mj-cs"/>
            </a:endParaRPr>
          </a:p>
          <a:p>
            <a:pPr marL="0" marR="0" lvl="0" indent="200025" algn="l" defTabSz="914400" rtl="0" eaLnBrk="0" fontAlgn="base" latinLnBrk="0" hangingPunct="0">
              <a:lnSpc>
                <a:spcPct val="100000"/>
              </a:lnSpc>
              <a:spcBef>
                <a:spcPct val="0"/>
              </a:spcBef>
              <a:spcAft>
                <a:spcPct val="0"/>
              </a:spcAft>
              <a:buClrTx/>
              <a:buSzTx/>
              <a:buFontTx/>
              <a:buNone/>
            </a:pPr>
            <a:endParaRPr lang="en-US" altLang="zh-CN" sz="3200">
              <a:solidFill>
                <a:srgbClr val="080808"/>
              </a:solidFill>
              <a:latin typeface="Times New Roman" panose="02020603050405020304" pitchFamily="18" charset="0"/>
              <a:ea typeface="楷体" panose="02010609060101010101" pitchFamily="49" charset="-122"/>
              <a:cs typeface="+mj-cs"/>
            </a:endParaRPr>
          </a:p>
        </p:txBody>
      </p:sp>
      <p:sp>
        <p:nvSpPr>
          <p:cNvPr id="3" name="文本框 173"/>
          <p:cNvSpPr txBox="1"/>
          <p:nvPr>
            <p:custDataLst>
              <p:tags r:id="rId2"/>
            </p:custDataLst>
          </p:nvPr>
        </p:nvSpPr>
        <p:spPr>
          <a:xfrm>
            <a:off x="642749" y="1927161"/>
            <a:ext cx="913321" cy="769441"/>
          </a:xfrm>
          <a:prstGeom prst="rect">
            <a:avLst/>
          </a:prstGeom>
          <a:noFill/>
        </p:spPr>
        <p:txBody>
          <a:bodyPr wrap="square" rtlCol="0">
            <a:spAutoFit/>
          </a:bodyPr>
          <a:lstStyle/>
          <a:p>
            <a:r>
              <a:rPr lang="en-US" altLang="zh-CN" sz="4400" b="1">
                <a:solidFill>
                  <a:srgbClr val="C00000"/>
                </a:solidFill>
                <a:latin typeface="Times New Roman" panose="02020603050405020304" pitchFamily="18" charset="0"/>
                <a:ea typeface="楷体" panose="02010609060101010101" pitchFamily="49" charset="-122"/>
              </a:rPr>
              <a:t>D</a:t>
            </a:r>
            <a:endParaRPr lang="zh-CN" altLang="en-US" sz="4400" b="1">
              <a:solidFill>
                <a:srgbClr val="C00000"/>
              </a:solidFill>
              <a:latin typeface="Times New Roman" panose="02020603050405020304" pitchFamily="18" charset="0"/>
              <a:ea typeface="楷体" panose="02010609060101010101" pitchFamily="49" charset="-122"/>
            </a:endParaRPr>
          </a:p>
        </p:txBody>
      </p:sp>
      <p:grpSp>
        <p:nvGrpSpPr>
          <p:cNvPr id="4" name="组合 3"/>
          <p:cNvGrpSpPr/>
          <p:nvPr>
            <p:custDataLst>
              <p:tags r:id="rId3"/>
            </p:custDataLst>
          </p:nvPr>
        </p:nvGrpSpPr>
        <p:grpSpPr>
          <a:xfrm>
            <a:off x="7616863" y="3113335"/>
            <a:ext cx="4142847" cy="3566963"/>
            <a:chOff x="2681226" y="1387421"/>
            <a:chExt cx="4142847" cy="3566963"/>
          </a:xfrm>
        </p:grpSpPr>
        <p:grpSp>
          <p:nvGrpSpPr>
            <p:cNvPr id="7" name="组合 6"/>
            <p:cNvGrpSpPr/>
            <p:nvPr>
              <p:custDataLst>
                <p:tags r:id="rId4"/>
              </p:custDataLst>
            </p:nvPr>
          </p:nvGrpSpPr>
          <p:grpSpPr>
            <a:xfrm>
              <a:off x="3352798" y="1393766"/>
              <a:ext cx="105295" cy="288175"/>
              <a:chOff x="3352798" y="1393766"/>
              <a:chExt cx="105295" cy="288175"/>
            </a:xfrm>
          </p:grpSpPr>
          <p:sp>
            <p:nvSpPr>
              <p:cNvPr id="128" name="椭圆 127"/>
              <p:cNvSpPr/>
              <p:nvPr>
                <p:custDataLst>
                  <p:tags r:id="rId5"/>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custDataLst>
                  <p:tags r:id="rId6"/>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custDataLst>
                <p:tags r:id="rId7"/>
              </p:custDataLst>
            </p:nvPr>
          </p:nvGrpSpPr>
          <p:grpSpPr>
            <a:xfrm>
              <a:off x="3352797" y="1676399"/>
              <a:ext cx="105295" cy="288175"/>
              <a:chOff x="3352798" y="1393766"/>
              <a:chExt cx="105295" cy="288175"/>
            </a:xfrm>
          </p:grpSpPr>
          <p:sp>
            <p:nvSpPr>
              <p:cNvPr id="126" name="椭圆 125"/>
              <p:cNvSpPr/>
              <p:nvPr>
                <p:custDataLst>
                  <p:tags r:id="rId8"/>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custDataLst>
                  <p:tags r:id="rId9"/>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custDataLst>
                <p:tags r:id="rId10"/>
              </p:custDataLst>
            </p:nvPr>
          </p:nvGrpSpPr>
          <p:grpSpPr>
            <a:xfrm rot="1803738">
              <a:off x="3279457" y="1956652"/>
              <a:ext cx="105295" cy="288175"/>
              <a:chOff x="3352798" y="1393766"/>
              <a:chExt cx="105295" cy="288175"/>
            </a:xfrm>
          </p:grpSpPr>
          <p:sp>
            <p:nvSpPr>
              <p:cNvPr id="124" name="椭圆 123"/>
              <p:cNvSpPr/>
              <p:nvPr>
                <p:custDataLst>
                  <p:tags r:id="rId11"/>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custDataLst>
                  <p:tags r:id="rId12"/>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custDataLst>
                <p:tags r:id="rId13"/>
              </p:custDataLst>
            </p:nvPr>
          </p:nvGrpSpPr>
          <p:grpSpPr>
            <a:xfrm rot="19792064">
              <a:off x="3284444" y="2221306"/>
              <a:ext cx="105295" cy="288175"/>
              <a:chOff x="3352798" y="1393766"/>
              <a:chExt cx="105295" cy="288175"/>
            </a:xfrm>
          </p:grpSpPr>
          <p:sp>
            <p:nvSpPr>
              <p:cNvPr id="122" name="椭圆 121"/>
              <p:cNvSpPr/>
              <p:nvPr>
                <p:custDataLst>
                  <p:tags r:id="rId14"/>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椭圆 122"/>
              <p:cNvSpPr/>
              <p:nvPr>
                <p:custDataLst>
                  <p:tags r:id="rId15"/>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6"/>
              </p:custDataLst>
            </p:nvPr>
          </p:nvGrpSpPr>
          <p:grpSpPr>
            <a:xfrm rot="16200000">
              <a:off x="3502765" y="2359383"/>
              <a:ext cx="105295" cy="288175"/>
              <a:chOff x="3352798" y="1393766"/>
              <a:chExt cx="105295" cy="288175"/>
            </a:xfrm>
          </p:grpSpPr>
          <p:sp>
            <p:nvSpPr>
              <p:cNvPr id="120" name="椭圆 119"/>
              <p:cNvSpPr/>
              <p:nvPr>
                <p:custDataLst>
                  <p:tags r:id="rId17"/>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p:cNvSpPr/>
              <p:nvPr>
                <p:custDataLst>
                  <p:tags r:id="rId18"/>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19"/>
              </p:custDataLst>
            </p:nvPr>
          </p:nvGrpSpPr>
          <p:grpSpPr>
            <a:xfrm rot="1909847">
              <a:off x="3707193" y="2215868"/>
              <a:ext cx="105295" cy="288175"/>
              <a:chOff x="3352798" y="1393766"/>
              <a:chExt cx="105295" cy="288175"/>
            </a:xfrm>
          </p:grpSpPr>
          <p:sp>
            <p:nvSpPr>
              <p:cNvPr id="118" name="椭圆 117"/>
              <p:cNvSpPr/>
              <p:nvPr>
                <p:custDataLst>
                  <p:tags r:id="rId20"/>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椭圆 118"/>
              <p:cNvSpPr/>
              <p:nvPr>
                <p:custDataLst>
                  <p:tags r:id="rId21"/>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custDataLst>
                <p:tags r:id="rId22"/>
              </p:custDataLst>
            </p:nvPr>
          </p:nvGrpSpPr>
          <p:grpSpPr>
            <a:xfrm rot="19704244">
              <a:off x="3699726" y="1949220"/>
              <a:ext cx="105295" cy="288175"/>
              <a:chOff x="3352798" y="1393766"/>
              <a:chExt cx="105295" cy="288175"/>
            </a:xfrm>
          </p:grpSpPr>
          <p:sp>
            <p:nvSpPr>
              <p:cNvPr id="116" name="椭圆 115"/>
              <p:cNvSpPr/>
              <p:nvPr>
                <p:custDataLst>
                  <p:tags r:id="rId23"/>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椭圆 116"/>
              <p:cNvSpPr/>
              <p:nvPr>
                <p:custDataLst>
                  <p:tags r:id="rId24"/>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custDataLst>
                <p:tags r:id="rId25"/>
              </p:custDataLst>
            </p:nvPr>
          </p:nvGrpSpPr>
          <p:grpSpPr>
            <a:xfrm>
              <a:off x="3594206" y="1681875"/>
              <a:ext cx="105295" cy="288175"/>
              <a:chOff x="3352798" y="1393766"/>
              <a:chExt cx="105295" cy="288175"/>
            </a:xfrm>
          </p:grpSpPr>
          <p:sp>
            <p:nvSpPr>
              <p:cNvPr id="114" name="椭圆 113"/>
              <p:cNvSpPr/>
              <p:nvPr>
                <p:custDataLst>
                  <p:tags r:id="rId26"/>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椭圆 114"/>
              <p:cNvSpPr/>
              <p:nvPr>
                <p:custDataLst>
                  <p:tags r:id="rId27"/>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custDataLst>
                <p:tags r:id="rId28"/>
              </p:custDataLst>
            </p:nvPr>
          </p:nvGrpSpPr>
          <p:grpSpPr>
            <a:xfrm>
              <a:off x="3594205" y="1387421"/>
              <a:ext cx="105295" cy="288175"/>
              <a:chOff x="3352798" y="1393766"/>
              <a:chExt cx="105295" cy="288175"/>
            </a:xfrm>
          </p:grpSpPr>
          <p:sp>
            <p:nvSpPr>
              <p:cNvPr id="112" name="椭圆 111"/>
              <p:cNvSpPr/>
              <p:nvPr>
                <p:custDataLst>
                  <p:tags r:id="rId29"/>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椭圆 112"/>
              <p:cNvSpPr/>
              <p:nvPr>
                <p:custDataLst>
                  <p:tags r:id="rId30"/>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p:custDataLst>
                <p:tags r:id="rId31"/>
              </p:custDataLst>
            </p:nvPr>
          </p:nvGrpSpPr>
          <p:grpSpPr>
            <a:xfrm rot="16200000">
              <a:off x="3279376" y="2899591"/>
              <a:ext cx="260365" cy="755842"/>
              <a:chOff x="3352798" y="1393766"/>
              <a:chExt cx="105295" cy="288175"/>
            </a:xfrm>
          </p:grpSpPr>
          <p:sp>
            <p:nvSpPr>
              <p:cNvPr id="110" name="椭圆 109"/>
              <p:cNvSpPr/>
              <p:nvPr>
                <p:custDataLst>
                  <p:tags r:id="rId32"/>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椭圆 110"/>
              <p:cNvSpPr/>
              <p:nvPr>
                <p:custDataLst>
                  <p:tags r:id="rId33"/>
                </p:custDataLst>
              </p:nvPr>
            </p:nvSpPr>
            <p:spPr>
              <a:xfrm>
                <a:off x="3402288" y="1507374"/>
                <a:ext cx="33639" cy="311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custDataLst>
                <p:tags r:id="rId34"/>
              </p:custDataLst>
            </p:nvPr>
          </p:nvGrpSpPr>
          <p:grpSpPr>
            <a:xfrm rot="5400000">
              <a:off x="3072935" y="2648987"/>
              <a:ext cx="105295" cy="288175"/>
              <a:chOff x="3352798" y="1393766"/>
              <a:chExt cx="105295" cy="288175"/>
            </a:xfrm>
          </p:grpSpPr>
          <p:sp>
            <p:nvSpPr>
              <p:cNvPr id="108" name="椭圆 107"/>
              <p:cNvSpPr/>
              <p:nvPr>
                <p:custDataLst>
                  <p:tags r:id="rId35"/>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108"/>
              <p:cNvSpPr/>
              <p:nvPr>
                <p:custDataLst>
                  <p:tags r:id="rId36"/>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37"/>
              </p:custDataLst>
            </p:nvPr>
          </p:nvGrpSpPr>
          <p:grpSpPr>
            <a:xfrm rot="5400000">
              <a:off x="3369760" y="2646519"/>
              <a:ext cx="105295" cy="288175"/>
              <a:chOff x="3352798" y="1393766"/>
              <a:chExt cx="105295" cy="288175"/>
            </a:xfrm>
          </p:grpSpPr>
          <p:sp>
            <p:nvSpPr>
              <p:cNvPr id="106" name="椭圆 105"/>
              <p:cNvSpPr/>
              <p:nvPr>
                <p:custDataLst>
                  <p:tags r:id="rId38"/>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custDataLst>
                  <p:tags r:id="rId39"/>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 name="组合 18"/>
            <p:cNvGrpSpPr/>
            <p:nvPr>
              <p:custDataLst>
                <p:tags r:id="rId40"/>
              </p:custDataLst>
            </p:nvPr>
          </p:nvGrpSpPr>
          <p:grpSpPr>
            <a:xfrm rot="5400000">
              <a:off x="3657794" y="2646191"/>
              <a:ext cx="105295" cy="288175"/>
              <a:chOff x="3352798" y="1393766"/>
              <a:chExt cx="105295" cy="288175"/>
            </a:xfrm>
          </p:grpSpPr>
          <p:sp>
            <p:nvSpPr>
              <p:cNvPr id="104" name="椭圆 103"/>
              <p:cNvSpPr/>
              <p:nvPr>
                <p:custDataLst>
                  <p:tags r:id="rId41"/>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椭圆 104"/>
              <p:cNvSpPr/>
              <p:nvPr>
                <p:custDataLst>
                  <p:tags r:id="rId42"/>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custDataLst>
                <p:tags r:id="rId43"/>
              </p:custDataLst>
            </p:nvPr>
          </p:nvGrpSpPr>
          <p:grpSpPr>
            <a:xfrm rot="5400000">
              <a:off x="3960800" y="2645647"/>
              <a:ext cx="105295" cy="288175"/>
              <a:chOff x="3352798" y="1393766"/>
              <a:chExt cx="105295" cy="288175"/>
            </a:xfrm>
          </p:grpSpPr>
          <p:sp>
            <p:nvSpPr>
              <p:cNvPr id="102" name="椭圆 101"/>
              <p:cNvSpPr/>
              <p:nvPr>
                <p:custDataLst>
                  <p:tags r:id="rId44"/>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椭圆 102"/>
              <p:cNvSpPr/>
              <p:nvPr>
                <p:custDataLst>
                  <p:tags r:id="rId45"/>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custDataLst>
                <p:tags r:id="rId46"/>
              </p:custDataLst>
            </p:nvPr>
          </p:nvGrpSpPr>
          <p:grpSpPr>
            <a:xfrm rot="5400000">
              <a:off x="4237447" y="2646191"/>
              <a:ext cx="105295" cy="288175"/>
              <a:chOff x="3352798" y="1393766"/>
              <a:chExt cx="105295" cy="288175"/>
            </a:xfrm>
          </p:grpSpPr>
          <p:sp>
            <p:nvSpPr>
              <p:cNvPr id="100" name="椭圆 99"/>
              <p:cNvSpPr/>
              <p:nvPr>
                <p:custDataLst>
                  <p:tags r:id="rId47"/>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椭圆 100"/>
              <p:cNvSpPr/>
              <p:nvPr>
                <p:custDataLst>
                  <p:tags r:id="rId48"/>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custDataLst>
                <p:tags r:id="rId49"/>
              </p:custDataLst>
            </p:nvPr>
          </p:nvGrpSpPr>
          <p:grpSpPr>
            <a:xfrm rot="5400000">
              <a:off x="2776110" y="2646191"/>
              <a:ext cx="105295" cy="288175"/>
              <a:chOff x="3352798" y="1393766"/>
              <a:chExt cx="105295" cy="288175"/>
            </a:xfrm>
          </p:grpSpPr>
          <p:sp>
            <p:nvSpPr>
              <p:cNvPr id="98" name="椭圆 97"/>
              <p:cNvSpPr/>
              <p:nvPr>
                <p:custDataLst>
                  <p:tags r:id="rId50"/>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椭圆 98"/>
              <p:cNvSpPr/>
              <p:nvPr>
                <p:custDataLst>
                  <p:tags r:id="rId51"/>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custDataLst>
                <p:tags r:id="rId52"/>
              </p:custDataLst>
            </p:nvPr>
          </p:nvGrpSpPr>
          <p:grpSpPr>
            <a:xfrm rot="5400000">
              <a:off x="4835612" y="2648987"/>
              <a:ext cx="105295" cy="288175"/>
              <a:chOff x="3352798" y="1393766"/>
              <a:chExt cx="105295" cy="288175"/>
            </a:xfrm>
          </p:grpSpPr>
          <p:sp>
            <p:nvSpPr>
              <p:cNvPr id="96" name="椭圆 95"/>
              <p:cNvSpPr/>
              <p:nvPr>
                <p:custDataLst>
                  <p:tags r:id="rId53"/>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椭圆 96"/>
              <p:cNvSpPr/>
              <p:nvPr>
                <p:custDataLst>
                  <p:tags r:id="rId54"/>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3"/>
            <p:cNvGrpSpPr/>
            <p:nvPr>
              <p:custDataLst>
                <p:tags r:id="rId55"/>
              </p:custDataLst>
            </p:nvPr>
          </p:nvGrpSpPr>
          <p:grpSpPr>
            <a:xfrm rot="5400000">
              <a:off x="5132437" y="2646519"/>
              <a:ext cx="105295" cy="288175"/>
              <a:chOff x="3352798" y="1393766"/>
              <a:chExt cx="105295" cy="288175"/>
            </a:xfrm>
          </p:grpSpPr>
          <p:sp>
            <p:nvSpPr>
              <p:cNvPr id="94" name="椭圆 93"/>
              <p:cNvSpPr/>
              <p:nvPr>
                <p:custDataLst>
                  <p:tags r:id="rId56"/>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椭圆 94"/>
              <p:cNvSpPr/>
              <p:nvPr>
                <p:custDataLst>
                  <p:tags r:id="rId57"/>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custDataLst>
                <p:tags r:id="rId58"/>
              </p:custDataLst>
            </p:nvPr>
          </p:nvGrpSpPr>
          <p:grpSpPr>
            <a:xfrm rot="5400000">
              <a:off x="5420471" y="2646191"/>
              <a:ext cx="105295" cy="288175"/>
              <a:chOff x="3352798" y="1393766"/>
              <a:chExt cx="105295" cy="288175"/>
            </a:xfrm>
          </p:grpSpPr>
          <p:sp>
            <p:nvSpPr>
              <p:cNvPr id="92" name="椭圆 91"/>
              <p:cNvSpPr/>
              <p:nvPr>
                <p:custDataLst>
                  <p:tags r:id="rId59"/>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椭圆 92"/>
              <p:cNvSpPr/>
              <p:nvPr>
                <p:custDataLst>
                  <p:tags r:id="rId60"/>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61"/>
              </p:custDataLst>
            </p:nvPr>
          </p:nvGrpSpPr>
          <p:grpSpPr>
            <a:xfrm rot="5400000">
              <a:off x="5708505" y="2651902"/>
              <a:ext cx="105295" cy="288175"/>
              <a:chOff x="3352798" y="1393766"/>
              <a:chExt cx="105295" cy="288175"/>
            </a:xfrm>
          </p:grpSpPr>
          <p:sp>
            <p:nvSpPr>
              <p:cNvPr id="90" name="椭圆 89"/>
              <p:cNvSpPr/>
              <p:nvPr>
                <p:custDataLst>
                  <p:tags r:id="rId62"/>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椭圆 90"/>
              <p:cNvSpPr/>
              <p:nvPr>
                <p:custDataLst>
                  <p:tags r:id="rId63"/>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custDataLst>
                <p:tags r:id="rId64"/>
              </p:custDataLst>
            </p:nvPr>
          </p:nvGrpSpPr>
          <p:grpSpPr>
            <a:xfrm rot="5400000">
              <a:off x="6000124" y="2646191"/>
              <a:ext cx="105295" cy="288175"/>
              <a:chOff x="3352798" y="1393766"/>
              <a:chExt cx="105295" cy="288175"/>
            </a:xfrm>
          </p:grpSpPr>
          <p:sp>
            <p:nvSpPr>
              <p:cNvPr id="88" name="椭圆 87"/>
              <p:cNvSpPr/>
              <p:nvPr>
                <p:custDataLst>
                  <p:tags r:id="rId65"/>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椭圆 88"/>
              <p:cNvSpPr/>
              <p:nvPr>
                <p:custDataLst>
                  <p:tags r:id="rId66"/>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67"/>
              </p:custDataLst>
            </p:nvPr>
          </p:nvGrpSpPr>
          <p:grpSpPr>
            <a:xfrm rot="5400000">
              <a:off x="4538787" y="2646191"/>
              <a:ext cx="105295" cy="288175"/>
              <a:chOff x="3352798" y="1393766"/>
              <a:chExt cx="105295" cy="288175"/>
            </a:xfrm>
          </p:grpSpPr>
          <p:sp>
            <p:nvSpPr>
              <p:cNvPr id="86" name="椭圆 85"/>
              <p:cNvSpPr/>
              <p:nvPr>
                <p:custDataLst>
                  <p:tags r:id="rId68"/>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p:cNvSpPr/>
              <p:nvPr>
                <p:custDataLst>
                  <p:tags r:id="rId69"/>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9" name="组合 28"/>
            <p:cNvGrpSpPr/>
            <p:nvPr>
              <p:custDataLst>
                <p:tags r:id="rId70"/>
              </p:custDataLst>
            </p:nvPr>
          </p:nvGrpSpPr>
          <p:grpSpPr>
            <a:xfrm rot="5400000">
              <a:off x="3069491" y="3527365"/>
              <a:ext cx="105295" cy="288175"/>
              <a:chOff x="3352798" y="1393766"/>
              <a:chExt cx="105295" cy="288175"/>
            </a:xfrm>
          </p:grpSpPr>
          <p:sp>
            <p:nvSpPr>
              <p:cNvPr id="84" name="椭圆 83"/>
              <p:cNvSpPr/>
              <p:nvPr>
                <p:custDataLst>
                  <p:tags r:id="rId71"/>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椭圆 84"/>
              <p:cNvSpPr/>
              <p:nvPr>
                <p:custDataLst>
                  <p:tags r:id="rId72"/>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0" name="组合 29"/>
            <p:cNvGrpSpPr/>
            <p:nvPr>
              <p:custDataLst>
                <p:tags r:id="rId73"/>
              </p:custDataLst>
            </p:nvPr>
          </p:nvGrpSpPr>
          <p:grpSpPr>
            <a:xfrm rot="5400000">
              <a:off x="3366316" y="3524897"/>
              <a:ext cx="105295" cy="288175"/>
              <a:chOff x="3352798" y="1393766"/>
              <a:chExt cx="105295" cy="288175"/>
            </a:xfrm>
          </p:grpSpPr>
          <p:sp>
            <p:nvSpPr>
              <p:cNvPr id="82" name="椭圆 81"/>
              <p:cNvSpPr/>
              <p:nvPr>
                <p:custDataLst>
                  <p:tags r:id="rId74"/>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椭圆 82"/>
              <p:cNvSpPr/>
              <p:nvPr>
                <p:custDataLst>
                  <p:tags r:id="rId75"/>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1" name="组合 30"/>
            <p:cNvGrpSpPr/>
            <p:nvPr>
              <p:custDataLst>
                <p:tags r:id="rId76"/>
              </p:custDataLst>
            </p:nvPr>
          </p:nvGrpSpPr>
          <p:grpSpPr>
            <a:xfrm rot="5400000">
              <a:off x="3654350" y="3524569"/>
              <a:ext cx="105295" cy="288175"/>
              <a:chOff x="3352798" y="1393766"/>
              <a:chExt cx="105295" cy="288175"/>
            </a:xfrm>
          </p:grpSpPr>
          <p:sp>
            <p:nvSpPr>
              <p:cNvPr id="80" name="椭圆 79"/>
              <p:cNvSpPr/>
              <p:nvPr>
                <p:custDataLst>
                  <p:tags r:id="rId77"/>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椭圆 80"/>
              <p:cNvSpPr/>
              <p:nvPr>
                <p:custDataLst>
                  <p:tags r:id="rId78"/>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p:cNvGrpSpPr/>
            <p:nvPr>
              <p:custDataLst>
                <p:tags r:id="rId79"/>
              </p:custDataLst>
            </p:nvPr>
          </p:nvGrpSpPr>
          <p:grpSpPr>
            <a:xfrm rot="5400000">
              <a:off x="3942384" y="3530280"/>
              <a:ext cx="105295" cy="288175"/>
              <a:chOff x="3352798" y="1393766"/>
              <a:chExt cx="105295" cy="288175"/>
            </a:xfrm>
          </p:grpSpPr>
          <p:sp>
            <p:nvSpPr>
              <p:cNvPr id="78" name="椭圆 77"/>
              <p:cNvSpPr/>
              <p:nvPr>
                <p:custDataLst>
                  <p:tags r:id="rId80"/>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custDataLst>
                  <p:tags r:id="rId81"/>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3" name="组合 32"/>
            <p:cNvGrpSpPr/>
            <p:nvPr>
              <p:custDataLst>
                <p:tags r:id="rId82"/>
              </p:custDataLst>
            </p:nvPr>
          </p:nvGrpSpPr>
          <p:grpSpPr>
            <a:xfrm rot="5400000">
              <a:off x="4234003" y="3524569"/>
              <a:ext cx="105295" cy="288175"/>
              <a:chOff x="3352798" y="1393766"/>
              <a:chExt cx="105295" cy="288175"/>
            </a:xfrm>
          </p:grpSpPr>
          <p:sp>
            <p:nvSpPr>
              <p:cNvPr id="76" name="椭圆 75"/>
              <p:cNvSpPr/>
              <p:nvPr>
                <p:custDataLst>
                  <p:tags r:id="rId83"/>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p:cNvSpPr/>
              <p:nvPr>
                <p:custDataLst>
                  <p:tags r:id="rId84"/>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4" name="组合 33"/>
            <p:cNvGrpSpPr/>
            <p:nvPr>
              <p:custDataLst>
                <p:tags r:id="rId85"/>
              </p:custDataLst>
            </p:nvPr>
          </p:nvGrpSpPr>
          <p:grpSpPr>
            <a:xfrm rot="5400000">
              <a:off x="2772666" y="3524569"/>
              <a:ext cx="105295" cy="288175"/>
              <a:chOff x="3352798" y="1393766"/>
              <a:chExt cx="105295" cy="288175"/>
            </a:xfrm>
          </p:grpSpPr>
          <p:sp>
            <p:nvSpPr>
              <p:cNvPr id="74" name="椭圆 73"/>
              <p:cNvSpPr/>
              <p:nvPr>
                <p:custDataLst>
                  <p:tags r:id="rId86"/>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custDataLst>
                  <p:tags r:id="rId87"/>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5" name="组合 34"/>
            <p:cNvGrpSpPr/>
            <p:nvPr>
              <p:custDataLst>
                <p:tags r:id="rId88"/>
              </p:custDataLst>
            </p:nvPr>
          </p:nvGrpSpPr>
          <p:grpSpPr>
            <a:xfrm rot="5400000">
              <a:off x="4832168" y="3527365"/>
              <a:ext cx="105295" cy="288175"/>
              <a:chOff x="3352798" y="1393766"/>
              <a:chExt cx="105295" cy="288175"/>
            </a:xfrm>
          </p:grpSpPr>
          <p:sp>
            <p:nvSpPr>
              <p:cNvPr id="72" name="椭圆 71"/>
              <p:cNvSpPr/>
              <p:nvPr>
                <p:custDataLst>
                  <p:tags r:id="rId89"/>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custDataLst>
                  <p:tags r:id="rId90"/>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6" name="组合 35"/>
            <p:cNvGrpSpPr/>
            <p:nvPr>
              <p:custDataLst>
                <p:tags r:id="rId91"/>
              </p:custDataLst>
            </p:nvPr>
          </p:nvGrpSpPr>
          <p:grpSpPr>
            <a:xfrm rot="5400000">
              <a:off x="5128993" y="3524897"/>
              <a:ext cx="105295" cy="288175"/>
              <a:chOff x="3352798" y="1393766"/>
              <a:chExt cx="105295" cy="288175"/>
            </a:xfrm>
          </p:grpSpPr>
          <p:sp>
            <p:nvSpPr>
              <p:cNvPr id="70" name="椭圆 69"/>
              <p:cNvSpPr/>
              <p:nvPr>
                <p:custDataLst>
                  <p:tags r:id="rId92"/>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custDataLst>
                  <p:tags r:id="rId93"/>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7" name="组合 36"/>
            <p:cNvGrpSpPr/>
            <p:nvPr>
              <p:custDataLst>
                <p:tags r:id="rId94"/>
              </p:custDataLst>
            </p:nvPr>
          </p:nvGrpSpPr>
          <p:grpSpPr>
            <a:xfrm rot="5400000">
              <a:off x="5417027" y="3524569"/>
              <a:ext cx="105295" cy="288175"/>
              <a:chOff x="3352798" y="1393766"/>
              <a:chExt cx="105295" cy="288175"/>
            </a:xfrm>
          </p:grpSpPr>
          <p:sp>
            <p:nvSpPr>
              <p:cNvPr id="68" name="椭圆 67"/>
              <p:cNvSpPr/>
              <p:nvPr>
                <p:custDataLst>
                  <p:tags r:id="rId95"/>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custDataLst>
                  <p:tags r:id="rId96"/>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8" name="组合 37"/>
            <p:cNvGrpSpPr/>
            <p:nvPr>
              <p:custDataLst>
                <p:tags r:id="rId97"/>
              </p:custDataLst>
            </p:nvPr>
          </p:nvGrpSpPr>
          <p:grpSpPr>
            <a:xfrm rot="5400000">
              <a:off x="5705061" y="3530280"/>
              <a:ext cx="105295" cy="288175"/>
              <a:chOff x="3352798" y="1393766"/>
              <a:chExt cx="105295" cy="288175"/>
            </a:xfrm>
          </p:grpSpPr>
          <p:sp>
            <p:nvSpPr>
              <p:cNvPr id="66" name="椭圆 65"/>
              <p:cNvSpPr/>
              <p:nvPr>
                <p:custDataLst>
                  <p:tags r:id="rId98"/>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p:cNvSpPr/>
              <p:nvPr>
                <p:custDataLst>
                  <p:tags r:id="rId99"/>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p:cNvGrpSpPr/>
            <p:nvPr>
              <p:custDataLst>
                <p:tags r:id="rId100"/>
              </p:custDataLst>
            </p:nvPr>
          </p:nvGrpSpPr>
          <p:grpSpPr>
            <a:xfrm rot="5400000">
              <a:off x="5996680" y="3524569"/>
              <a:ext cx="105295" cy="288175"/>
              <a:chOff x="3352798" y="1393766"/>
              <a:chExt cx="105295" cy="288175"/>
            </a:xfrm>
          </p:grpSpPr>
          <p:sp>
            <p:nvSpPr>
              <p:cNvPr id="64" name="椭圆 63"/>
              <p:cNvSpPr/>
              <p:nvPr>
                <p:custDataLst>
                  <p:tags r:id="rId101"/>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64"/>
              <p:cNvSpPr/>
              <p:nvPr>
                <p:custDataLst>
                  <p:tags r:id="rId102"/>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0" name="组合 39"/>
            <p:cNvGrpSpPr/>
            <p:nvPr>
              <p:custDataLst>
                <p:tags r:id="rId103"/>
              </p:custDataLst>
            </p:nvPr>
          </p:nvGrpSpPr>
          <p:grpSpPr>
            <a:xfrm rot="5400000">
              <a:off x="4535343" y="3524569"/>
              <a:ext cx="105295" cy="288175"/>
              <a:chOff x="3352798" y="1393766"/>
              <a:chExt cx="105295" cy="288175"/>
            </a:xfrm>
          </p:grpSpPr>
          <p:sp>
            <p:nvSpPr>
              <p:cNvPr id="62" name="椭圆 61"/>
              <p:cNvSpPr/>
              <p:nvPr>
                <p:custDataLst>
                  <p:tags r:id="rId104"/>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p:cNvSpPr/>
              <p:nvPr>
                <p:custDataLst>
                  <p:tags r:id="rId105"/>
                </p:custDataLst>
              </p:nvPr>
            </p:nvSpPr>
            <p:spPr>
              <a:xfrm>
                <a:off x="3374966" y="1507374"/>
                <a:ext cx="60960" cy="609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1" name="组合 40"/>
            <p:cNvGrpSpPr/>
            <p:nvPr>
              <p:custDataLst>
                <p:tags r:id="rId106"/>
              </p:custDataLst>
            </p:nvPr>
          </p:nvGrpSpPr>
          <p:grpSpPr>
            <a:xfrm rot="16200000">
              <a:off x="4457807" y="2849019"/>
              <a:ext cx="260365" cy="755842"/>
              <a:chOff x="3352798" y="1393766"/>
              <a:chExt cx="105295" cy="288175"/>
            </a:xfrm>
          </p:grpSpPr>
          <p:sp>
            <p:nvSpPr>
              <p:cNvPr id="60" name="椭圆 59"/>
              <p:cNvSpPr/>
              <p:nvPr>
                <p:custDataLst>
                  <p:tags r:id="rId107"/>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椭圆 60"/>
              <p:cNvSpPr/>
              <p:nvPr>
                <p:custDataLst>
                  <p:tags r:id="rId108"/>
                </p:custDataLst>
              </p:nvPr>
            </p:nvSpPr>
            <p:spPr>
              <a:xfrm>
                <a:off x="3402288" y="1507374"/>
                <a:ext cx="33639" cy="311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2" name="组合 41"/>
            <p:cNvGrpSpPr/>
            <p:nvPr>
              <p:custDataLst>
                <p:tags r:id="rId109"/>
              </p:custDataLst>
            </p:nvPr>
          </p:nvGrpSpPr>
          <p:grpSpPr>
            <a:xfrm rot="16200000">
              <a:off x="4998740" y="4164934"/>
              <a:ext cx="738376" cy="840523"/>
              <a:chOff x="3352798" y="1393766"/>
              <a:chExt cx="105295" cy="288175"/>
            </a:xfrm>
          </p:grpSpPr>
          <p:sp>
            <p:nvSpPr>
              <p:cNvPr id="58" name="椭圆 57"/>
              <p:cNvSpPr/>
              <p:nvPr>
                <p:custDataLst>
                  <p:tags r:id="rId110"/>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9" name="椭圆 58"/>
              <p:cNvSpPr/>
              <p:nvPr>
                <p:custDataLst>
                  <p:tags r:id="rId111"/>
                </p:custDataLst>
              </p:nvPr>
            </p:nvSpPr>
            <p:spPr>
              <a:xfrm>
                <a:off x="3413650" y="1507374"/>
                <a:ext cx="22278" cy="54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grpSp>
          <p:nvGrpSpPr>
            <p:cNvPr id="43" name="组合 42"/>
            <p:cNvGrpSpPr/>
            <p:nvPr>
              <p:custDataLst>
                <p:tags r:id="rId112"/>
              </p:custDataLst>
            </p:nvPr>
          </p:nvGrpSpPr>
          <p:grpSpPr>
            <a:xfrm rot="16200000">
              <a:off x="6034624" y="3795745"/>
              <a:ext cx="738376" cy="840523"/>
              <a:chOff x="3352798" y="1393766"/>
              <a:chExt cx="105295" cy="288175"/>
            </a:xfrm>
          </p:grpSpPr>
          <p:sp>
            <p:nvSpPr>
              <p:cNvPr id="56" name="椭圆 55"/>
              <p:cNvSpPr/>
              <p:nvPr>
                <p:custDataLst>
                  <p:tags r:id="rId113"/>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p:cNvSpPr/>
              <p:nvPr>
                <p:custDataLst>
                  <p:tags r:id="rId114"/>
                </p:custDataLst>
              </p:nvPr>
            </p:nvSpPr>
            <p:spPr>
              <a:xfrm>
                <a:off x="3413650" y="1507374"/>
                <a:ext cx="22278" cy="54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custDataLst>
                <p:tags r:id="rId115"/>
              </p:custDataLst>
            </p:nvPr>
          </p:nvGrpSpPr>
          <p:grpSpPr>
            <a:xfrm rot="16200000">
              <a:off x="4095366" y="3812174"/>
              <a:ext cx="738376" cy="840523"/>
              <a:chOff x="3352798" y="1393766"/>
              <a:chExt cx="105295" cy="288175"/>
            </a:xfrm>
          </p:grpSpPr>
          <p:sp>
            <p:nvSpPr>
              <p:cNvPr id="54" name="椭圆 53"/>
              <p:cNvSpPr/>
              <p:nvPr>
                <p:custDataLst>
                  <p:tags r:id="rId116"/>
                </p:custDataLst>
              </p:nvPr>
            </p:nvSpPr>
            <p:spPr>
              <a:xfrm>
                <a:off x="3352798" y="1393766"/>
                <a:ext cx="105295" cy="288175"/>
              </a:xfrm>
              <a:prstGeom prst="ellipse">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p:cNvSpPr/>
              <p:nvPr>
                <p:custDataLst>
                  <p:tags r:id="rId117"/>
                </p:custDataLst>
              </p:nvPr>
            </p:nvSpPr>
            <p:spPr>
              <a:xfrm>
                <a:off x="3413650" y="1507374"/>
                <a:ext cx="22278" cy="54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5" name="组合 44"/>
            <p:cNvGrpSpPr/>
            <p:nvPr>
              <p:custDataLst>
                <p:tags r:id="rId118"/>
              </p:custDataLst>
            </p:nvPr>
          </p:nvGrpSpPr>
          <p:grpSpPr>
            <a:xfrm>
              <a:off x="6314912" y="4232597"/>
              <a:ext cx="326087" cy="208740"/>
              <a:chOff x="7309658" y="4002249"/>
              <a:chExt cx="1041862" cy="582946"/>
            </a:xfrm>
          </p:grpSpPr>
          <p:sp>
            <p:nvSpPr>
              <p:cNvPr id="52" name="椭圆 51"/>
              <p:cNvSpPr/>
              <p:nvPr>
                <p:custDataLst>
                  <p:tags r:id="rId119"/>
                </p:custDataLst>
              </p:nvPr>
            </p:nvSpPr>
            <p:spPr>
              <a:xfrm>
                <a:off x="7309658" y="4002249"/>
                <a:ext cx="1041862" cy="58294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141"/>
              <p:cNvSpPr/>
              <p:nvPr>
                <p:custDataLst>
                  <p:tags r:id="rId120"/>
                </p:custDataLst>
              </p:nvPr>
            </p:nvSpPr>
            <p:spPr>
              <a:xfrm>
                <a:off x="7424651" y="4067695"/>
                <a:ext cx="810492" cy="459967"/>
              </a:xfrm>
              <a:custGeom>
                <a:avLst/>
                <a:gdLst>
                  <a:gd name="connsiteX0" fmla="*/ 105295 w 858982"/>
                  <a:gd name="connsiteY0" fmla="*/ 101810 h 506477"/>
                  <a:gd name="connsiteX1" fmla="*/ 254924 w 858982"/>
                  <a:gd name="connsiteY1" fmla="*/ 2057 h 506477"/>
                  <a:gd name="connsiteX2" fmla="*/ 271549 w 858982"/>
                  <a:gd name="connsiteY2" fmla="*/ 7599 h 506477"/>
                  <a:gd name="connsiteX3" fmla="*/ 304800 w 858982"/>
                  <a:gd name="connsiteY3" fmla="*/ 74101 h 506477"/>
                  <a:gd name="connsiteX4" fmla="*/ 321426 w 858982"/>
                  <a:gd name="connsiteY4" fmla="*/ 140603 h 506477"/>
                  <a:gd name="connsiteX5" fmla="*/ 338051 w 858982"/>
                  <a:gd name="connsiteY5" fmla="*/ 146144 h 506477"/>
                  <a:gd name="connsiteX6" fmla="*/ 415637 w 858982"/>
                  <a:gd name="connsiteY6" fmla="*/ 140603 h 506477"/>
                  <a:gd name="connsiteX7" fmla="*/ 443346 w 858982"/>
                  <a:gd name="connsiteY7" fmla="*/ 90726 h 506477"/>
                  <a:gd name="connsiteX8" fmla="*/ 448887 w 858982"/>
                  <a:gd name="connsiteY8" fmla="*/ 74101 h 506477"/>
                  <a:gd name="connsiteX9" fmla="*/ 465513 w 858982"/>
                  <a:gd name="connsiteY9" fmla="*/ 40850 h 506477"/>
                  <a:gd name="connsiteX10" fmla="*/ 482138 w 858982"/>
                  <a:gd name="connsiteY10" fmla="*/ 29766 h 506477"/>
                  <a:gd name="connsiteX11" fmla="*/ 498764 w 858982"/>
                  <a:gd name="connsiteY11" fmla="*/ 24224 h 506477"/>
                  <a:gd name="connsiteX12" fmla="*/ 565266 w 858982"/>
                  <a:gd name="connsiteY12" fmla="*/ 29766 h 506477"/>
                  <a:gd name="connsiteX13" fmla="*/ 598517 w 858982"/>
                  <a:gd name="connsiteY13" fmla="*/ 40850 h 506477"/>
                  <a:gd name="connsiteX14" fmla="*/ 604058 w 858982"/>
                  <a:gd name="connsiteY14" fmla="*/ 74101 h 506477"/>
                  <a:gd name="connsiteX15" fmla="*/ 592975 w 858982"/>
                  <a:gd name="connsiteY15" fmla="*/ 118435 h 506477"/>
                  <a:gd name="connsiteX16" fmla="*/ 598517 w 858982"/>
                  <a:gd name="connsiteY16" fmla="*/ 135061 h 506477"/>
                  <a:gd name="connsiteX17" fmla="*/ 631767 w 858982"/>
                  <a:gd name="connsiteY17" fmla="*/ 157228 h 506477"/>
                  <a:gd name="connsiteX18" fmla="*/ 670560 w 858982"/>
                  <a:gd name="connsiteY18" fmla="*/ 146144 h 506477"/>
                  <a:gd name="connsiteX19" fmla="*/ 681644 w 858982"/>
                  <a:gd name="connsiteY19" fmla="*/ 129519 h 506477"/>
                  <a:gd name="connsiteX20" fmla="*/ 698269 w 858982"/>
                  <a:gd name="connsiteY20" fmla="*/ 112893 h 506477"/>
                  <a:gd name="connsiteX21" fmla="*/ 714895 w 858982"/>
                  <a:gd name="connsiteY21" fmla="*/ 79643 h 506477"/>
                  <a:gd name="connsiteX22" fmla="*/ 731520 w 858982"/>
                  <a:gd name="connsiteY22" fmla="*/ 68559 h 506477"/>
                  <a:gd name="connsiteX23" fmla="*/ 748146 w 858982"/>
                  <a:gd name="connsiteY23" fmla="*/ 63017 h 506477"/>
                  <a:gd name="connsiteX24" fmla="*/ 764771 w 858982"/>
                  <a:gd name="connsiteY24" fmla="*/ 68559 h 506477"/>
                  <a:gd name="connsiteX25" fmla="*/ 814647 w 858982"/>
                  <a:gd name="connsiteY25" fmla="*/ 107352 h 506477"/>
                  <a:gd name="connsiteX26" fmla="*/ 825731 w 858982"/>
                  <a:gd name="connsiteY26" fmla="*/ 123977 h 506477"/>
                  <a:gd name="connsiteX27" fmla="*/ 831273 w 858982"/>
                  <a:gd name="connsiteY27" fmla="*/ 140603 h 506477"/>
                  <a:gd name="connsiteX28" fmla="*/ 836815 w 858982"/>
                  <a:gd name="connsiteY28" fmla="*/ 173853 h 506477"/>
                  <a:gd name="connsiteX29" fmla="*/ 786938 w 858982"/>
                  <a:gd name="connsiteY29" fmla="*/ 201563 h 506477"/>
                  <a:gd name="connsiteX30" fmla="*/ 753687 w 858982"/>
                  <a:gd name="connsiteY30" fmla="*/ 223730 h 506477"/>
                  <a:gd name="connsiteX31" fmla="*/ 742604 w 858982"/>
                  <a:gd name="connsiteY31" fmla="*/ 240355 h 506477"/>
                  <a:gd name="connsiteX32" fmla="*/ 742604 w 858982"/>
                  <a:gd name="connsiteY32" fmla="*/ 279148 h 506477"/>
                  <a:gd name="connsiteX33" fmla="*/ 759229 w 858982"/>
                  <a:gd name="connsiteY33" fmla="*/ 290232 h 506477"/>
                  <a:gd name="connsiteX34" fmla="*/ 814647 w 858982"/>
                  <a:gd name="connsiteY34" fmla="*/ 273606 h 506477"/>
                  <a:gd name="connsiteX35" fmla="*/ 831273 w 858982"/>
                  <a:gd name="connsiteY35" fmla="*/ 268064 h 506477"/>
                  <a:gd name="connsiteX36" fmla="*/ 853440 w 858982"/>
                  <a:gd name="connsiteY36" fmla="*/ 273606 h 506477"/>
                  <a:gd name="connsiteX37" fmla="*/ 853440 w 858982"/>
                  <a:gd name="connsiteY37" fmla="*/ 323483 h 506477"/>
                  <a:gd name="connsiteX38" fmla="*/ 842357 w 858982"/>
                  <a:gd name="connsiteY38" fmla="*/ 367817 h 506477"/>
                  <a:gd name="connsiteX39" fmla="*/ 825731 w 858982"/>
                  <a:gd name="connsiteY39" fmla="*/ 378901 h 506477"/>
                  <a:gd name="connsiteX40" fmla="*/ 742604 w 858982"/>
                  <a:gd name="connsiteY40" fmla="*/ 362275 h 506477"/>
                  <a:gd name="connsiteX41" fmla="*/ 725978 w 858982"/>
                  <a:gd name="connsiteY41" fmla="*/ 356733 h 506477"/>
                  <a:gd name="connsiteX42" fmla="*/ 709353 w 858982"/>
                  <a:gd name="connsiteY42" fmla="*/ 351192 h 506477"/>
                  <a:gd name="connsiteX43" fmla="*/ 659477 w 858982"/>
                  <a:gd name="connsiteY43" fmla="*/ 373359 h 506477"/>
                  <a:gd name="connsiteX44" fmla="*/ 653935 w 858982"/>
                  <a:gd name="connsiteY44" fmla="*/ 439861 h 506477"/>
                  <a:gd name="connsiteX45" fmla="*/ 676102 w 858982"/>
                  <a:gd name="connsiteY45" fmla="*/ 473112 h 506477"/>
                  <a:gd name="connsiteX46" fmla="*/ 670560 w 858982"/>
                  <a:gd name="connsiteY46" fmla="*/ 495279 h 506477"/>
                  <a:gd name="connsiteX47" fmla="*/ 626226 w 858982"/>
                  <a:gd name="connsiteY47" fmla="*/ 500821 h 506477"/>
                  <a:gd name="connsiteX48" fmla="*/ 609600 w 858982"/>
                  <a:gd name="connsiteY48" fmla="*/ 495279 h 506477"/>
                  <a:gd name="connsiteX49" fmla="*/ 532015 w 858982"/>
                  <a:gd name="connsiteY49" fmla="*/ 489737 h 506477"/>
                  <a:gd name="connsiteX50" fmla="*/ 498764 w 858982"/>
                  <a:gd name="connsiteY50" fmla="*/ 473112 h 506477"/>
                  <a:gd name="connsiteX51" fmla="*/ 493222 w 858982"/>
                  <a:gd name="connsiteY51" fmla="*/ 456486 h 506477"/>
                  <a:gd name="connsiteX52" fmla="*/ 493222 w 858982"/>
                  <a:gd name="connsiteY52" fmla="*/ 389984 h 506477"/>
                  <a:gd name="connsiteX53" fmla="*/ 487680 w 858982"/>
                  <a:gd name="connsiteY53" fmla="*/ 373359 h 506477"/>
                  <a:gd name="connsiteX54" fmla="*/ 471055 w 858982"/>
                  <a:gd name="connsiteY54" fmla="*/ 362275 h 506477"/>
                  <a:gd name="connsiteX55" fmla="*/ 443346 w 858982"/>
                  <a:gd name="connsiteY55" fmla="*/ 367817 h 506477"/>
                  <a:gd name="connsiteX56" fmla="*/ 426720 w 858982"/>
                  <a:gd name="connsiteY56" fmla="*/ 362275 h 506477"/>
                  <a:gd name="connsiteX57" fmla="*/ 399011 w 858982"/>
                  <a:gd name="connsiteY57" fmla="*/ 395526 h 506477"/>
                  <a:gd name="connsiteX58" fmla="*/ 371302 w 858982"/>
                  <a:gd name="connsiteY58" fmla="*/ 445403 h 506477"/>
                  <a:gd name="connsiteX59" fmla="*/ 354677 w 858982"/>
                  <a:gd name="connsiteY59" fmla="*/ 450944 h 506477"/>
                  <a:gd name="connsiteX60" fmla="*/ 304800 w 858982"/>
                  <a:gd name="connsiteY60" fmla="*/ 434319 h 506477"/>
                  <a:gd name="connsiteX61" fmla="*/ 288175 w 858982"/>
                  <a:gd name="connsiteY61" fmla="*/ 428777 h 506477"/>
                  <a:gd name="connsiteX62" fmla="*/ 271549 w 858982"/>
                  <a:gd name="connsiteY62" fmla="*/ 395526 h 506477"/>
                  <a:gd name="connsiteX63" fmla="*/ 282633 w 858982"/>
                  <a:gd name="connsiteY63" fmla="*/ 329024 h 506477"/>
                  <a:gd name="connsiteX64" fmla="*/ 254924 w 858982"/>
                  <a:gd name="connsiteY64" fmla="*/ 290232 h 506477"/>
                  <a:gd name="connsiteX65" fmla="*/ 205047 w 858982"/>
                  <a:gd name="connsiteY65" fmla="*/ 317941 h 506477"/>
                  <a:gd name="connsiteX66" fmla="*/ 155171 w 858982"/>
                  <a:gd name="connsiteY66" fmla="*/ 356733 h 506477"/>
                  <a:gd name="connsiteX67" fmla="*/ 121920 w 858982"/>
                  <a:gd name="connsiteY67" fmla="*/ 367817 h 506477"/>
                  <a:gd name="connsiteX68" fmla="*/ 105295 w 858982"/>
                  <a:gd name="connsiteY68" fmla="*/ 373359 h 506477"/>
                  <a:gd name="connsiteX69" fmla="*/ 5542 w 858982"/>
                  <a:gd name="connsiteY69" fmla="*/ 317941 h 506477"/>
                  <a:gd name="connsiteX70" fmla="*/ 0 w 858982"/>
                  <a:gd name="connsiteY70" fmla="*/ 284690 h 506477"/>
                  <a:gd name="connsiteX71" fmla="*/ 5542 w 858982"/>
                  <a:gd name="connsiteY71" fmla="*/ 256981 h 506477"/>
                  <a:gd name="connsiteX72" fmla="*/ 77586 w 858982"/>
                  <a:gd name="connsiteY72" fmla="*/ 251439 h 506477"/>
                  <a:gd name="connsiteX73" fmla="*/ 144087 w 858982"/>
                  <a:gd name="connsiteY73" fmla="*/ 218188 h 506477"/>
                  <a:gd name="connsiteX74" fmla="*/ 138546 w 858982"/>
                  <a:gd name="connsiteY74" fmla="*/ 190479 h 506477"/>
                  <a:gd name="connsiteX75" fmla="*/ 99753 w 858982"/>
                  <a:gd name="connsiteY75" fmla="*/ 196021 h 506477"/>
                  <a:gd name="connsiteX76" fmla="*/ 66502 w 858982"/>
                  <a:gd name="connsiteY76" fmla="*/ 184937 h 506477"/>
                  <a:gd name="connsiteX77" fmla="*/ 22167 w 858982"/>
                  <a:gd name="connsiteY77" fmla="*/ 173853 h 506477"/>
                  <a:gd name="connsiteX78" fmla="*/ 16626 w 858982"/>
                  <a:gd name="connsiteY78" fmla="*/ 112893 h 506477"/>
                  <a:gd name="connsiteX79" fmla="*/ 27709 w 858982"/>
                  <a:gd name="connsiteY79" fmla="*/ 79643 h 506477"/>
                  <a:gd name="connsiteX80" fmla="*/ 44335 w 858982"/>
                  <a:gd name="connsiteY80" fmla="*/ 74101 h 506477"/>
                  <a:gd name="connsiteX81" fmla="*/ 66502 w 858982"/>
                  <a:gd name="connsiteY81" fmla="*/ 79643 h 506477"/>
                  <a:gd name="connsiteX82" fmla="*/ 105295 w 858982"/>
                  <a:gd name="connsiteY82" fmla="*/ 101810 h 50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58982" h="506477">
                    <a:moveTo>
                      <a:pt x="105295" y="101810"/>
                    </a:moveTo>
                    <a:cubicBezTo>
                      <a:pt x="136699" y="88879"/>
                      <a:pt x="174254" y="-15870"/>
                      <a:pt x="254924" y="2057"/>
                    </a:cubicBezTo>
                    <a:cubicBezTo>
                      <a:pt x="260626" y="3324"/>
                      <a:pt x="266007" y="5752"/>
                      <a:pt x="271549" y="7599"/>
                    </a:cubicBezTo>
                    <a:cubicBezTo>
                      <a:pt x="288572" y="33133"/>
                      <a:pt x="299701" y="43506"/>
                      <a:pt x="304800" y="74101"/>
                    </a:cubicBezTo>
                    <a:cubicBezTo>
                      <a:pt x="305638" y="79128"/>
                      <a:pt x="313677" y="138020"/>
                      <a:pt x="321426" y="140603"/>
                    </a:cubicBezTo>
                    <a:lnTo>
                      <a:pt x="338051" y="146144"/>
                    </a:lnTo>
                    <a:cubicBezTo>
                      <a:pt x="363913" y="144297"/>
                      <a:pt x="390398" y="146541"/>
                      <a:pt x="415637" y="140603"/>
                    </a:cubicBezTo>
                    <a:cubicBezTo>
                      <a:pt x="433639" y="136367"/>
                      <a:pt x="440046" y="100626"/>
                      <a:pt x="443346" y="90726"/>
                    </a:cubicBezTo>
                    <a:lnTo>
                      <a:pt x="448887" y="74101"/>
                    </a:lnTo>
                    <a:cubicBezTo>
                      <a:pt x="453394" y="60578"/>
                      <a:pt x="454769" y="51594"/>
                      <a:pt x="465513" y="40850"/>
                    </a:cubicBezTo>
                    <a:cubicBezTo>
                      <a:pt x="470223" y="36140"/>
                      <a:pt x="476181" y="32745"/>
                      <a:pt x="482138" y="29766"/>
                    </a:cubicBezTo>
                    <a:cubicBezTo>
                      <a:pt x="487363" y="27153"/>
                      <a:pt x="493222" y="26071"/>
                      <a:pt x="498764" y="24224"/>
                    </a:cubicBezTo>
                    <a:cubicBezTo>
                      <a:pt x="520931" y="26071"/>
                      <a:pt x="543324" y="26109"/>
                      <a:pt x="565266" y="29766"/>
                    </a:cubicBezTo>
                    <a:cubicBezTo>
                      <a:pt x="576790" y="31687"/>
                      <a:pt x="598517" y="40850"/>
                      <a:pt x="598517" y="40850"/>
                    </a:cubicBezTo>
                    <a:cubicBezTo>
                      <a:pt x="613966" y="64024"/>
                      <a:pt x="610719" y="49676"/>
                      <a:pt x="604058" y="74101"/>
                    </a:cubicBezTo>
                    <a:cubicBezTo>
                      <a:pt x="600050" y="88797"/>
                      <a:pt x="592975" y="118435"/>
                      <a:pt x="592975" y="118435"/>
                    </a:cubicBezTo>
                    <a:cubicBezTo>
                      <a:pt x="594822" y="123977"/>
                      <a:pt x="595277" y="130200"/>
                      <a:pt x="598517" y="135061"/>
                    </a:cubicBezTo>
                    <a:cubicBezTo>
                      <a:pt x="610377" y="152851"/>
                      <a:pt x="614338" y="151418"/>
                      <a:pt x="631767" y="157228"/>
                    </a:cubicBezTo>
                    <a:cubicBezTo>
                      <a:pt x="633216" y="156866"/>
                      <a:pt x="666945" y="149036"/>
                      <a:pt x="670560" y="146144"/>
                    </a:cubicBezTo>
                    <a:cubicBezTo>
                      <a:pt x="675761" y="141983"/>
                      <a:pt x="677380" y="134636"/>
                      <a:pt x="681644" y="129519"/>
                    </a:cubicBezTo>
                    <a:cubicBezTo>
                      <a:pt x="686661" y="123498"/>
                      <a:pt x="692727" y="118435"/>
                      <a:pt x="698269" y="112893"/>
                    </a:cubicBezTo>
                    <a:cubicBezTo>
                      <a:pt x="702777" y="99370"/>
                      <a:pt x="704151" y="90387"/>
                      <a:pt x="714895" y="79643"/>
                    </a:cubicBezTo>
                    <a:cubicBezTo>
                      <a:pt x="719605" y="74933"/>
                      <a:pt x="725563" y="71538"/>
                      <a:pt x="731520" y="68559"/>
                    </a:cubicBezTo>
                    <a:cubicBezTo>
                      <a:pt x="736745" y="65946"/>
                      <a:pt x="742604" y="64864"/>
                      <a:pt x="748146" y="63017"/>
                    </a:cubicBezTo>
                    <a:cubicBezTo>
                      <a:pt x="753688" y="64864"/>
                      <a:pt x="759665" y="65722"/>
                      <a:pt x="764771" y="68559"/>
                    </a:cubicBezTo>
                    <a:cubicBezTo>
                      <a:pt x="783953" y="79216"/>
                      <a:pt x="800717" y="90636"/>
                      <a:pt x="814647" y="107352"/>
                    </a:cubicBezTo>
                    <a:cubicBezTo>
                      <a:pt x="818911" y="112469"/>
                      <a:pt x="822036" y="118435"/>
                      <a:pt x="825731" y="123977"/>
                    </a:cubicBezTo>
                    <a:cubicBezTo>
                      <a:pt x="827578" y="129519"/>
                      <a:pt x="828660" y="135378"/>
                      <a:pt x="831273" y="140603"/>
                    </a:cubicBezTo>
                    <a:cubicBezTo>
                      <a:pt x="837397" y="152850"/>
                      <a:pt x="851656" y="159012"/>
                      <a:pt x="836815" y="173853"/>
                    </a:cubicBezTo>
                    <a:cubicBezTo>
                      <a:pt x="793922" y="216746"/>
                      <a:pt x="818298" y="184141"/>
                      <a:pt x="786938" y="201563"/>
                    </a:cubicBezTo>
                    <a:cubicBezTo>
                      <a:pt x="775293" y="208032"/>
                      <a:pt x="753687" y="223730"/>
                      <a:pt x="753687" y="223730"/>
                    </a:cubicBezTo>
                    <a:cubicBezTo>
                      <a:pt x="749993" y="229272"/>
                      <a:pt x="745582" y="234398"/>
                      <a:pt x="742604" y="240355"/>
                    </a:cubicBezTo>
                    <a:cubicBezTo>
                      <a:pt x="736194" y="253175"/>
                      <a:pt x="733636" y="265696"/>
                      <a:pt x="742604" y="279148"/>
                    </a:cubicBezTo>
                    <a:cubicBezTo>
                      <a:pt x="746298" y="284690"/>
                      <a:pt x="753687" y="286537"/>
                      <a:pt x="759229" y="290232"/>
                    </a:cubicBezTo>
                    <a:cubicBezTo>
                      <a:pt x="792733" y="281856"/>
                      <a:pt x="774168" y="287100"/>
                      <a:pt x="814647" y="273606"/>
                    </a:cubicBezTo>
                    <a:lnTo>
                      <a:pt x="831273" y="268064"/>
                    </a:lnTo>
                    <a:cubicBezTo>
                      <a:pt x="838662" y="269911"/>
                      <a:pt x="847493" y="268848"/>
                      <a:pt x="853440" y="273606"/>
                    </a:cubicBezTo>
                    <a:cubicBezTo>
                      <a:pt x="865443" y="283209"/>
                      <a:pt x="854349" y="318483"/>
                      <a:pt x="853440" y="323483"/>
                    </a:cubicBezTo>
                    <a:cubicBezTo>
                      <a:pt x="853197" y="324818"/>
                      <a:pt x="846880" y="362164"/>
                      <a:pt x="842357" y="367817"/>
                    </a:cubicBezTo>
                    <a:cubicBezTo>
                      <a:pt x="838196" y="373018"/>
                      <a:pt x="831273" y="375206"/>
                      <a:pt x="825731" y="378901"/>
                    </a:cubicBezTo>
                    <a:cubicBezTo>
                      <a:pt x="764242" y="372069"/>
                      <a:pt x="791725" y="378649"/>
                      <a:pt x="742604" y="362275"/>
                    </a:cubicBezTo>
                    <a:lnTo>
                      <a:pt x="725978" y="356733"/>
                    </a:lnTo>
                    <a:lnTo>
                      <a:pt x="709353" y="351192"/>
                    </a:lnTo>
                    <a:cubicBezTo>
                      <a:pt x="669783" y="364381"/>
                      <a:pt x="685823" y="355794"/>
                      <a:pt x="659477" y="373359"/>
                    </a:cubicBezTo>
                    <a:cubicBezTo>
                      <a:pt x="650012" y="401752"/>
                      <a:pt x="641497" y="410010"/>
                      <a:pt x="653935" y="439861"/>
                    </a:cubicBezTo>
                    <a:cubicBezTo>
                      <a:pt x="659058" y="452157"/>
                      <a:pt x="676102" y="473112"/>
                      <a:pt x="676102" y="473112"/>
                    </a:cubicBezTo>
                    <a:cubicBezTo>
                      <a:pt x="674255" y="480501"/>
                      <a:pt x="674785" y="488942"/>
                      <a:pt x="670560" y="495279"/>
                    </a:cubicBezTo>
                    <a:cubicBezTo>
                      <a:pt x="658438" y="513463"/>
                      <a:pt x="643015" y="505018"/>
                      <a:pt x="626226" y="500821"/>
                    </a:cubicBezTo>
                    <a:cubicBezTo>
                      <a:pt x="620559" y="499404"/>
                      <a:pt x="615402" y="495962"/>
                      <a:pt x="609600" y="495279"/>
                    </a:cubicBezTo>
                    <a:cubicBezTo>
                      <a:pt x="583850" y="492249"/>
                      <a:pt x="557877" y="491584"/>
                      <a:pt x="532015" y="489737"/>
                    </a:cubicBezTo>
                    <a:cubicBezTo>
                      <a:pt x="521064" y="486087"/>
                      <a:pt x="506576" y="482878"/>
                      <a:pt x="498764" y="473112"/>
                    </a:cubicBezTo>
                    <a:cubicBezTo>
                      <a:pt x="495115" y="468550"/>
                      <a:pt x="495069" y="462028"/>
                      <a:pt x="493222" y="456486"/>
                    </a:cubicBezTo>
                    <a:cubicBezTo>
                      <a:pt x="499074" y="415520"/>
                      <a:pt x="502063" y="425345"/>
                      <a:pt x="493222" y="389984"/>
                    </a:cubicBezTo>
                    <a:cubicBezTo>
                      <a:pt x="491805" y="384317"/>
                      <a:pt x="491329" y="377920"/>
                      <a:pt x="487680" y="373359"/>
                    </a:cubicBezTo>
                    <a:cubicBezTo>
                      <a:pt x="483519" y="368158"/>
                      <a:pt x="476597" y="365970"/>
                      <a:pt x="471055" y="362275"/>
                    </a:cubicBezTo>
                    <a:cubicBezTo>
                      <a:pt x="461819" y="364122"/>
                      <a:pt x="452765" y="367817"/>
                      <a:pt x="443346" y="367817"/>
                    </a:cubicBezTo>
                    <a:cubicBezTo>
                      <a:pt x="437504" y="367817"/>
                      <a:pt x="432262" y="360428"/>
                      <a:pt x="426720" y="362275"/>
                    </a:cubicBezTo>
                    <a:cubicBezTo>
                      <a:pt x="417579" y="365322"/>
                      <a:pt x="404081" y="387922"/>
                      <a:pt x="399011" y="395526"/>
                    </a:cubicBezTo>
                    <a:cubicBezTo>
                      <a:pt x="390749" y="420310"/>
                      <a:pt x="392632" y="431183"/>
                      <a:pt x="371302" y="445403"/>
                    </a:cubicBezTo>
                    <a:cubicBezTo>
                      <a:pt x="366442" y="448643"/>
                      <a:pt x="360219" y="449097"/>
                      <a:pt x="354677" y="450944"/>
                    </a:cubicBezTo>
                    <a:lnTo>
                      <a:pt x="304800" y="434319"/>
                    </a:lnTo>
                    <a:lnTo>
                      <a:pt x="288175" y="428777"/>
                    </a:lnTo>
                    <a:cubicBezTo>
                      <a:pt x="283363" y="421560"/>
                      <a:pt x="270854" y="405956"/>
                      <a:pt x="271549" y="395526"/>
                    </a:cubicBezTo>
                    <a:cubicBezTo>
                      <a:pt x="273044" y="373103"/>
                      <a:pt x="282633" y="329024"/>
                      <a:pt x="282633" y="329024"/>
                    </a:cubicBezTo>
                    <a:cubicBezTo>
                      <a:pt x="269702" y="290231"/>
                      <a:pt x="282633" y="299467"/>
                      <a:pt x="254924" y="290232"/>
                    </a:cubicBezTo>
                    <a:cubicBezTo>
                      <a:pt x="234016" y="297200"/>
                      <a:pt x="224106" y="298882"/>
                      <a:pt x="205047" y="317941"/>
                    </a:cubicBezTo>
                    <a:cubicBezTo>
                      <a:pt x="190702" y="332286"/>
                      <a:pt x="175058" y="350104"/>
                      <a:pt x="155171" y="356733"/>
                    </a:cubicBezTo>
                    <a:lnTo>
                      <a:pt x="121920" y="367817"/>
                    </a:lnTo>
                    <a:lnTo>
                      <a:pt x="105295" y="373359"/>
                    </a:lnTo>
                    <a:cubicBezTo>
                      <a:pt x="66914" y="360565"/>
                      <a:pt x="44443" y="354411"/>
                      <a:pt x="5542" y="317941"/>
                    </a:cubicBezTo>
                    <a:cubicBezTo>
                      <a:pt x="-2655" y="310256"/>
                      <a:pt x="1847" y="295774"/>
                      <a:pt x="0" y="284690"/>
                    </a:cubicBezTo>
                    <a:cubicBezTo>
                      <a:pt x="1847" y="275454"/>
                      <a:pt x="-1498" y="263239"/>
                      <a:pt x="5542" y="256981"/>
                    </a:cubicBezTo>
                    <a:cubicBezTo>
                      <a:pt x="37802" y="228306"/>
                      <a:pt x="48704" y="239886"/>
                      <a:pt x="77586" y="251439"/>
                    </a:cubicBezTo>
                    <a:cubicBezTo>
                      <a:pt x="100189" y="245274"/>
                      <a:pt x="144087" y="251467"/>
                      <a:pt x="144087" y="218188"/>
                    </a:cubicBezTo>
                    <a:cubicBezTo>
                      <a:pt x="144087" y="208769"/>
                      <a:pt x="140393" y="199715"/>
                      <a:pt x="138546" y="190479"/>
                    </a:cubicBezTo>
                    <a:cubicBezTo>
                      <a:pt x="125615" y="192326"/>
                      <a:pt x="112777" y="197023"/>
                      <a:pt x="99753" y="196021"/>
                    </a:cubicBezTo>
                    <a:cubicBezTo>
                      <a:pt x="88104" y="195125"/>
                      <a:pt x="77586" y="188632"/>
                      <a:pt x="66502" y="184937"/>
                    </a:cubicBezTo>
                    <a:cubicBezTo>
                      <a:pt x="40940" y="176416"/>
                      <a:pt x="55607" y="180541"/>
                      <a:pt x="22167" y="173853"/>
                    </a:cubicBezTo>
                    <a:cubicBezTo>
                      <a:pt x="10048" y="137495"/>
                      <a:pt x="7226" y="147359"/>
                      <a:pt x="16626" y="112893"/>
                    </a:cubicBezTo>
                    <a:cubicBezTo>
                      <a:pt x="19700" y="101622"/>
                      <a:pt x="16626" y="83337"/>
                      <a:pt x="27709" y="79643"/>
                    </a:cubicBezTo>
                    <a:lnTo>
                      <a:pt x="44335" y="74101"/>
                    </a:lnTo>
                    <a:cubicBezTo>
                      <a:pt x="51724" y="75948"/>
                      <a:pt x="59690" y="76237"/>
                      <a:pt x="66502" y="79643"/>
                    </a:cubicBezTo>
                    <a:cubicBezTo>
                      <a:pt x="91566" y="92175"/>
                      <a:pt x="73891" y="114741"/>
                      <a:pt x="105295" y="10181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p:cNvGrpSpPr/>
            <p:nvPr>
              <p:custDataLst>
                <p:tags r:id="rId121"/>
              </p:custDataLst>
            </p:nvPr>
          </p:nvGrpSpPr>
          <p:grpSpPr>
            <a:xfrm>
              <a:off x="5143587" y="4601624"/>
              <a:ext cx="326087" cy="208740"/>
              <a:chOff x="7309658" y="4002249"/>
              <a:chExt cx="1041862" cy="582946"/>
            </a:xfrm>
          </p:grpSpPr>
          <p:sp>
            <p:nvSpPr>
              <p:cNvPr id="50" name="椭圆 49"/>
              <p:cNvSpPr/>
              <p:nvPr>
                <p:custDataLst>
                  <p:tags r:id="rId122"/>
                </p:custDataLst>
              </p:nvPr>
            </p:nvSpPr>
            <p:spPr>
              <a:xfrm>
                <a:off x="7309658" y="4002249"/>
                <a:ext cx="1041862" cy="58294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形状 145"/>
              <p:cNvSpPr/>
              <p:nvPr>
                <p:custDataLst>
                  <p:tags r:id="rId123"/>
                </p:custDataLst>
              </p:nvPr>
            </p:nvSpPr>
            <p:spPr>
              <a:xfrm>
                <a:off x="7424651" y="4067695"/>
                <a:ext cx="810492" cy="459967"/>
              </a:xfrm>
              <a:custGeom>
                <a:avLst/>
                <a:gdLst>
                  <a:gd name="connsiteX0" fmla="*/ 105295 w 858982"/>
                  <a:gd name="connsiteY0" fmla="*/ 101810 h 506477"/>
                  <a:gd name="connsiteX1" fmla="*/ 254924 w 858982"/>
                  <a:gd name="connsiteY1" fmla="*/ 2057 h 506477"/>
                  <a:gd name="connsiteX2" fmla="*/ 271549 w 858982"/>
                  <a:gd name="connsiteY2" fmla="*/ 7599 h 506477"/>
                  <a:gd name="connsiteX3" fmla="*/ 304800 w 858982"/>
                  <a:gd name="connsiteY3" fmla="*/ 74101 h 506477"/>
                  <a:gd name="connsiteX4" fmla="*/ 321426 w 858982"/>
                  <a:gd name="connsiteY4" fmla="*/ 140603 h 506477"/>
                  <a:gd name="connsiteX5" fmla="*/ 338051 w 858982"/>
                  <a:gd name="connsiteY5" fmla="*/ 146144 h 506477"/>
                  <a:gd name="connsiteX6" fmla="*/ 415637 w 858982"/>
                  <a:gd name="connsiteY6" fmla="*/ 140603 h 506477"/>
                  <a:gd name="connsiteX7" fmla="*/ 443346 w 858982"/>
                  <a:gd name="connsiteY7" fmla="*/ 90726 h 506477"/>
                  <a:gd name="connsiteX8" fmla="*/ 448887 w 858982"/>
                  <a:gd name="connsiteY8" fmla="*/ 74101 h 506477"/>
                  <a:gd name="connsiteX9" fmla="*/ 465513 w 858982"/>
                  <a:gd name="connsiteY9" fmla="*/ 40850 h 506477"/>
                  <a:gd name="connsiteX10" fmla="*/ 482138 w 858982"/>
                  <a:gd name="connsiteY10" fmla="*/ 29766 h 506477"/>
                  <a:gd name="connsiteX11" fmla="*/ 498764 w 858982"/>
                  <a:gd name="connsiteY11" fmla="*/ 24224 h 506477"/>
                  <a:gd name="connsiteX12" fmla="*/ 565266 w 858982"/>
                  <a:gd name="connsiteY12" fmla="*/ 29766 h 506477"/>
                  <a:gd name="connsiteX13" fmla="*/ 598517 w 858982"/>
                  <a:gd name="connsiteY13" fmla="*/ 40850 h 506477"/>
                  <a:gd name="connsiteX14" fmla="*/ 604058 w 858982"/>
                  <a:gd name="connsiteY14" fmla="*/ 74101 h 506477"/>
                  <a:gd name="connsiteX15" fmla="*/ 592975 w 858982"/>
                  <a:gd name="connsiteY15" fmla="*/ 118435 h 506477"/>
                  <a:gd name="connsiteX16" fmla="*/ 598517 w 858982"/>
                  <a:gd name="connsiteY16" fmla="*/ 135061 h 506477"/>
                  <a:gd name="connsiteX17" fmla="*/ 631767 w 858982"/>
                  <a:gd name="connsiteY17" fmla="*/ 157228 h 506477"/>
                  <a:gd name="connsiteX18" fmla="*/ 670560 w 858982"/>
                  <a:gd name="connsiteY18" fmla="*/ 146144 h 506477"/>
                  <a:gd name="connsiteX19" fmla="*/ 681644 w 858982"/>
                  <a:gd name="connsiteY19" fmla="*/ 129519 h 506477"/>
                  <a:gd name="connsiteX20" fmla="*/ 698269 w 858982"/>
                  <a:gd name="connsiteY20" fmla="*/ 112893 h 506477"/>
                  <a:gd name="connsiteX21" fmla="*/ 714895 w 858982"/>
                  <a:gd name="connsiteY21" fmla="*/ 79643 h 506477"/>
                  <a:gd name="connsiteX22" fmla="*/ 731520 w 858982"/>
                  <a:gd name="connsiteY22" fmla="*/ 68559 h 506477"/>
                  <a:gd name="connsiteX23" fmla="*/ 748146 w 858982"/>
                  <a:gd name="connsiteY23" fmla="*/ 63017 h 506477"/>
                  <a:gd name="connsiteX24" fmla="*/ 764771 w 858982"/>
                  <a:gd name="connsiteY24" fmla="*/ 68559 h 506477"/>
                  <a:gd name="connsiteX25" fmla="*/ 814647 w 858982"/>
                  <a:gd name="connsiteY25" fmla="*/ 107352 h 506477"/>
                  <a:gd name="connsiteX26" fmla="*/ 825731 w 858982"/>
                  <a:gd name="connsiteY26" fmla="*/ 123977 h 506477"/>
                  <a:gd name="connsiteX27" fmla="*/ 831273 w 858982"/>
                  <a:gd name="connsiteY27" fmla="*/ 140603 h 506477"/>
                  <a:gd name="connsiteX28" fmla="*/ 836815 w 858982"/>
                  <a:gd name="connsiteY28" fmla="*/ 173853 h 506477"/>
                  <a:gd name="connsiteX29" fmla="*/ 786938 w 858982"/>
                  <a:gd name="connsiteY29" fmla="*/ 201563 h 506477"/>
                  <a:gd name="connsiteX30" fmla="*/ 753687 w 858982"/>
                  <a:gd name="connsiteY30" fmla="*/ 223730 h 506477"/>
                  <a:gd name="connsiteX31" fmla="*/ 742604 w 858982"/>
                  <a:gd name="connsiteY31" fmla="*/ 240355 h 506477"/>
                  <a:gd name="connsiteX32" fmla="*/ 742604 w 858982"/>
                  <a:gd name="connsiteY32" fmla="*/ 279148 h 506477"/>
                  <a:gd name="connsiteX33" fmla="*/ 759229 w 858982"/>
                  <a:gd name="connsiteY33" fmla="*/ 290232 h 506477"/>
                  <a:gd name="connsiteX34" fmla="*/ 814647 w 858982"/>
                  <a:gd name="connsiteY34" fmla="*/ 273606 h 506477"/>
                  <a:gd name="connsiteX35" fmla="*/ 831273 w 858982"/>
                  <a:gd name="connsiteY35" fmla="*/ 268064 h 506477"/>
                  <a:gd name="connsiteX36" fmla="*/ 853440 w 858982"/>
                  <a:gd name="connsiteY36" fmla="*/ 273606 h 506477"/>
                  <a:gd name="connsiteX37" fmla="*/ 853440 w 858982"/>
                  <a:gd name="connsiteY37" fmla="*/ 323483 h 506477"/>
                  <a:gd name="connsiteX38" fmla="*/ 842357 w 858982"/>
                  <a:gd name="connsiteY38" fmla="*/ 367817 h 506477"/>
                  <a:gd name="connsiteX39" fmla="*/ 825731 w 858982"/>
                  <a:gd name="connsiteY39" fmla="*/ 378901 h 506477"/>
                  <a:gd name="connsiteX40" fmla="*/ 742604 w 858982"/>
                  <a:gd name="connsiteY40" fmla="*/ 362275 h 506477"/>
                  <a:gd name="connsiteX41" fmla="*/ 725978 w 858982"/>
                  <a:gd name="connsiteY41" fmla="*/ 356733 h 506477"/>
                  <a:gd name="connsiteX42" fmla="*/ 709353 w 858982"/>
                  <a:gd name="connsiteY42" fmla="*/ 351192 h 506477"/>
                  <a:gd name="connsiteX43" fmla="*/ 659477 w 858982"/>
                  <a:gd name="connsiteY43" fmla="*/ 373359 h 506477"/>
                  <a:gd name="connsiteX44" fmla="*/ 653935 w 858982"/>
                  <a:gd name="connsiteY44" fmla="*/ 439861 h 506477"/>
                  <a:gd name="connsiteX45" fmla="*/ 676102 w 858982"/>
                  <a:gd name="connsiteY45" fmla="*/ 473112 h 506477"/>
                  <a:gd name="connsiteX46" fmla="*/ 670560 w 858982"/>
                  <a:gd name="connsiteY46" fmla="*/ 495279 h 506477"/>
                  <a:gd name="connsiteX47" fmla="*/ 626226 w 858982"/>
                  <a:gd name="connsiteY47" fmla="*/ 500821 h 506477"/>
                  <a:gd name="connsiteX48" fmla="*/ 609600 w 858982"/>
                  <a:gd name="connsiteY48" fmla="*/ 495279 h 506477"/>
                  <a:gd name="connsiteX49" fmla="*/ 532015 w 858982"/>
                  <a:gd name="connsiteY49" fmla="*/ 489737 h 506477"/>
                  <a:gd name="connsiteX50" fmla="*/ 498764 w 858982"/>
                  <a:gd name="connsiteY50" fmla="*/ 473112 h 506477"/>
                  <a:gd name="connsiteX51" fmla="*/ 493222 w 858982"/>
                  <a:gd name="connsiteY51" fmla="*/ 456486 h 506477"/>
                  <a:gd name="connsiteX52" fmla="*/ 493222 w 858982"/>
                  <a:gd name="connsiteY52" fmla="*/ 389984 h 506477"/>
                  <a:gd name="connsiteX53" fmla="*/ 487680 w 858982"/>
                  <a:gd name="connsiteY53" fmla="*/ 373359 h 506477"/>
                  <a:gd name="connsiteX54" fmla="*/ 471055 w 858982"/>
                  <a:gd name="connsiteY54" fmla="*/ 362275 h 506477"/>
                  <a:gd name="connsiteX55" fmla="*/ 443346 w 858982"/>
                  <a:gd name="connsiteY55" fmla="*/ 367817 h 506477"/>
                  <a:gd name="connsiteX56" fmla="*/ 426720 w 858982"/>
                  <a:gd name="connsiteY56" fmla="*/ 362275 h 506477"/>
                  <a:gd name="connsiteX57" fmla="*/ 399011 w 858982"/>
                  <a:gd name="connsiteY57" fmla="*/ 395526 h 506477"/>
                  <a:gd name="connsiteX58" fmla="*/ 371302 w 858982"/>
                  <a:gd name="connsiteY58" fmla="*/ 445403 h 506477"/>
                  <a:gd name="connsiteX59" fmla="*/ 354677 w 858982"/>
                  <a:gd name="connsiteY59" fmla="*/ 450944 h 506477"/>
                  <a:gd name="connsiteX60" fmla="*/ 304800 w 858982"/>
                  <a:gd name="connsiteY60" fmla="*/ 434319 h 506477"/>
                  <a:gd name="connsiteX61" fmla="*/ 288175 w 858982"/>
                  <a:gd name="connsiteY61" fmla="*/ 428777 h 506477"/>
                  <a:gd name="connsiteX62" fmla="*/ 271549 w 858982"/>
                  <a:gd name="connsiteY62" fmla="*/ 395526 h 506477"/>
                  <a:gd name="connsiteX63" fmla="*/ 282633 w 858982"/>
                  <a:gd name="connsiteY63" fmla="*/ 329024 h 506477"/>
                  <a:gd name="connsiteX64" fmla="*/ 254924 w 858982"/>
                  <a:gd name="connsiteY64" fmla="*/ 290232 h 506477"/>
                  <a:gd name="connsiteX65" fmla="*/ 205047 w 858982"/>
                  <a:gd name="connsiteY65" fmla="*/ 317941 h 506477"/>
                  <a:gd name="connsiteX66" fmla="*/ 155171 w 858982"/>
                  <a:gd name="connsiteY66" fmla="*/ 356733 h 506477"/>
                  <a:gd name="connsiteX67" fmla="*/ 121920 w 858982"/>
                  <a:gd name="connsiteY67" fmla="*/ 367817 h 506477"/>
                  <a:gd name="connsiteX68" fmla="*/ 105295 w 858982"/>
                  <a:gd name="connsiteY68" fmla="*/ 373359 h 506477"/>
                  <a:gd name="connsiteX69" fmla="*/ 5542 w 858982"/>
                  <a:gd name="connsiteY69" fmla="*/ 317941 h 506477"/>
                  <a:gd name="connsiteX70" fmla="*/ 0 w 858982"/>
                  <a:gd name="connsiteY70" fmla="*/ 284690 h 506477"/>
                  <a:gd name="connsiteX71" fmla="*/ 5542 w 858982"/>
                  <a:gd name="connsiteY71" fmla="*/ 256981 h 506477"/>
                  <a:gd name="connsiteX72" fmla="*/ 77586 w 858982"/>
                  <a:gd name="connsiteY72" fmla="*/ 251439 h 506477"/>
                  <a:gd name="connsiteX73" fmla="*/ 144087 w 858982"/>
                  <a:gd name="connsiteY73" fmla="*/ 218188 h 506477"/>
                  <a:gd name="connsiteX74" fmla="*/ 138546 w 858982"/>
                  <a:gd name="connsiteY74" fmla="*/ 190479 h 506477"/>
                  <a:gd name="connsiteX75" fmla="*/ 99753 w 858982"/>
                  <a:gd name="connsiteY75" fmla="*/ 196021 h 506477"/>
                  <a:gd name="connsiteX76" fmla="*/ 66502 w 858982"/>
                  <a:gd name="connsiteY76" fmla="*/ 184937 h 506477"/>
                  <a:gd name="connsiteX77" fmla="*/ 22167 w 858982"/>
                  <a:gd name="connsiteY77" fmla="*/ 173853 h 506477"/>
                  <a:gd name="connsiteX78" fmla="*/ 16626 w 858982"/>
                  <a:gd name="connsiteY78" fmla="*/ 112893 h 506477"/>
                  <a:gd name="connsiteX79" fmla="*/ 27709 w 858982"/>
                  <a:gd name="connsiteY79" fmla="*/ 79643 h 506477"/>
                  <a:gd name="connsiteX80" fmla="*/ 44335 w 858982"/>
                  <a:gd name="connsiteY80" fmla="*/ 74101 h 506477"/>
                  <a:gd name="connsiteX81" fmla="*/ 66502 w 858982"/>
                  <a:gd name="connsiteY81" fmla="*/ 79643 h 506477"/>
                  <a:gd name="connsiteX82" fmla="*/ 105295 w 858982"/>
                  <a:gd name="connsiteY82" fmla="*/ 101810 h 50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58982" h="506477">
                    <a:moveTo>
                      <a:pt x="105295" y="101810"/>
                    </a:moveTo>
                    <a:cubicBezTo>
                      <a:pt x="136699" y="88879"/>
                      <a:pt x="174254" y="-15870"/>
                      <a:pt x="254924" y="2057"/>
                    </a:cubicBezTo>
                    <a:cubicBezTo>
                      <a:pt x="260626" y="3324"/>
                      <a:pt x="266007" y="5752"/>
                      <a:pt x="271549" y="7599"/>
                    </a:cubicBezTo>
                    <a:cubicBezTo>
                      <a:pt x="288572" y="33133"/>
                      <a:pt x="299701" y="43506"/>
                      <a:pt x="304800" y="74101"/>
                    </a:cubicBezTo>
                    <a:cubicBezTo>
                      <a:pt x="305638" y="79128"/>
                      <a:pt x="313677" y="138020"/>
                      <a:pt x="321426" y="140603"/>
                    </a:cubicBezTo>
                    <a:lnTo>
                      <a:pt x="338051" y="146144"/>
                    </a:lnTo>
                    <a:cubicBezTo>
                      <a:pt x="363913" y="144297"/>
                      <a:pt x="390398" y="146541"/>
                      <a:pt x="415637" y="140603"/>
                    </a:cubicBezTo>
                    <a:cubicBezTo>
                      <a:pt x="433639" y="136367"/>
                      <a:pt x="440046" y="100626"/>
                      <a:pt x="443346" y="90726"/>
                    </a:cubicBezTo>
                    <a:lnTo>
                      <a:pt x="448887" y="74101"/>
                    </a:lnTo>
                    <a:cubicBezTo>
                      <a:pt x="453394" y="60578"/>
                      <a:pt x="454769" y="51594"/>
                      <a:pt x="465513" y="40850"/>
                    </a:cubicBezTo>
                    <a:cubicBezTo>
                      <a:pt x="470223" y="36140"/>
                      <a:pt x="476181" y="32745"/>
                      <a:pt x="482138" y="29766"/>
                    </a:cubicBezTo>
                    <a:cubicBezTo>
                      <a:pt x="487363" y="27153"/>
                      <a:pt x="493222" y="26071"/>
                      <a:pt x="498764" y="24224"/>
                    </a:cubicBezTo>
                    <a:cubicBezTo>
                      <a:pt x="520931" y="26071"/>
                      <a:pt x="543324" y="26109"/>
                      <a:pt x="565266" y="29766"/>
                    </a:cubicBezTo>
                    <a:cubicBezTo>
                      <a:pt x="576790" y="31687"/>
                      <a:pt x="598517" y="40850"/>
                      <a:pt x="598517" y="40850"/>
                    </a:cubicBezTo>
                    <a:cubicBezTo>
                      <a:pt x="613966" y="64024"/>
                      <a:pt x="610719" y="49676"/>
                      <a:pt x="604058" y="74101"/>
                    </a:cubicBezTo>
                    <a:cubicBezTo>
                      <a:pt x="600050" y="88797"/>
                      <a:pt x="592975" y="118435"/>
                      <a:pt x="592975" y="118435"/>
                    </a:cubicBezTo>
                    <a:cubicBezTo>
                      <a:pt x="594822" y="123977"/>
                      <a:pt x="595277" y="130200"/>
                      <a:pt x="598517" y="135061"/>
                    </a:cubicBezTo>
                    <a:cubicBezTo>
                      <a:pt x="610377" y="152851"/>
                      <a:pt x="614338" y="151418"/>
                      <a:pt x="631767" y="157228"/>
                    </a:cubicBezTo>
                    <a:cubicBezTo>
                      <a:pt x="633216" y="156866"/>
                      <a:pt x="666945" y="149036"/>
                      <a:pt x="670560" y="146144"/>
                    </a:cubicBezTo>
                    <a:cubicBezTo>
                      <a:pt x="675761" y="141983"/>
                      <a:pt x="677380" y="134636"/>
                      <a:pt x="681644" y="129519"/>
                    </a:cubicBezTo>
                    <a:cubicBezTo>
                      <a:pt x="686661" y="123498"/>
                      <a:pt x="692727" y="118435"/>
                      <a:pt x="698269" y="112893"/>
                    </a:cubicBezTo>
                    <a:cubicBezTo>
                      <a:pt x="702777" y="99370"/>
                      <a:pt x="704151" y="90387"/>
                      <a:pt x="714895" y="79643"/>
                    </a:cubicBezTo>
                    <a:cubicBezTo>
                      <a:pt x="719605" y="74933"/>
                      <a:pt x="725563" y="71538"/>
                      <a:pt x="731520" y="68559"/>
                    </a:cubicBezTo>
                    <a:cubicBezTo>
                      <a:pt x="736745" y="65946"/>
                      <a:pt x="742604" y="64864"/>
                      <a:pt x="748146" y="63017"/>
                    </a:cubicBezTo>
                    <a:cubicBezTo>
                      <a:pt x="753688" y="64864"/>
                      <a:pt x="759665" y="65722"/>
                      <a:pt x="764771" y="68559"/>
                    </a:cubicBezTo>
                    <a:cubicBezTo>
                      <a:pt x="783953" y="79216"/>
                      <a:pt x="800717" y="90636"/>
                      <a:pt x="814647" y="107352"/>
                    </a:cubicBezTo>
                    <a:cubicBezTo>
                      <a:pt x="818911" y="112469"/>
                      <a:pt x="822036" y="118435"/>
                      <a:pt x="825731" y="123977"/>
                    </a:cubicBezTo>
                    <a:cubicBezTo>
                      <a:pt x="827578" y="129519"/>
                      <a:pt x="828660" y="135378"/>
                      <a:pt x="831273" y="140603"/>
                    </a:cubicBezTo>
                    <a:cubicBezTo>
                      <a:pt x="837397" y="152850"/>
                      <a:pt x="851656" y="159012"/>
                      <a:pt x="836815" y="173853"/>
                    </a:cubicBezTo>
                    <a:cubicBezTo>
                      <a:pt x="793922" y="216746"/>
                      <a:pt x="818298" y="184141"/>
                      <a:pt x="786938" y="201563"/>
                    </a:cubicBezTo>
                    <a:cubicBezTo>
                      <a:pt x="775293" y="208032"/>
                      <a:pt x="753687" y="223730"/>
                      <a:pt x="753687" y="223730"/>
                    </a:cubicBezTo>
                    <a:cubicBezTo>
                      <a:pt x="749993" y="229272"/>
                      <a:pt x="745582" y="234398"/>
                      <a:pt x="742604" y="240355"/>
                    </a:cubicBezTo>
                    <a:cubicBezTo>
                      <a:pt x="736194" y="253175"/>
                      <a:pt x="733636" y="265696"/>
                      <a:pt x="742604" y="279148"/>
                    </a:cubicBezTo>
                    <a:cubicBezTo>
                      <a:pt x="746298" y="284690"/>
                      <a:pt x="753687" y="286537"/>
                      <a:pt x="759229" y="290232"/>
                    </a:cubicBezTo>
                    <a:cubicBezTo>
                      <a:pt x="792733" y="281856"/>
                      <a:pt x="774168" y="287100"/>
                      <a:pt x="814647" y="273606"/>
                    </a:cubicBezTo>
                    <a:lnTo>
                      <a:pt x="831273" y="268064"/>
                    </a:lnTo>
                    <a:cubicBezTo>
                      <a:pt x="838662" y="269911"/>
                      <a:pt x="847493" y="268848"/>
                      <a:pt x="853440" y="273606"/>
                    </a:cubicBezTo>
                    <a:cubicBezTo>
                      <a:pt x="865443" y="283209"/>
                      <a:pt x="854349" y="318483"/>
                      <a:pt x="853440" y="323483"/>
                    </a:cubicBezTo>
                    <a:cubicBezTo>
                      <a:pt x="853197" y="324818"/>
                      <a:pt x="846880" y="362164"/>
                      <a:pt x="842357" y="367817"/>
                    </a:cubicBezTo>
                    <a:cubicBezTo>
                      <a:pt x="838196" y="373018"/>
                      <a:pt x="831273" y="375206"/>
                      <a:pt x="825731" y="378901"/>
                    </a:cubicBezTo>
                    <a:cubicBezTo>
                      <a:pt x="764242" y="372069"/>
                      <a:pt x="791725" y="378649"/>
                      <a:pt x="742604" y="362275"/>
                    </a:cubicBezTo>
                    <a:lnTo>
                      <a:pt x="725978" y="356733"/>
                    </a:lnTo>
                    <a:lnTo>
                      <a:pt x="709353" y="351192"/>
                    </a:lnTo>
                    <a:cubicBezTo>
                      <a:pt x="669783" y="364381"/>
                      <a:pt x="685823" y="355794"/>
                      <a:pt x="659477" y="373359"/>
                    </a:cubicBezTo>
                    <a:cubicBezTo>
                      <a:pt x="650012" y="401752"/>
                      <a:pt x="641497" y="410010"/>
                      <a:pt x="653935" y="439861"/>
                    </a:cubicBezTo>
                    <a:cubicBezTo>
                      <a:pt x="659058" y="452157"/>
                      <a:pt x="676102" y="473112"/>
                      <a:pt x="676102" y="473112"/>
                    </a:cubicBezTo>
                    <a:cubicBezTo>
                      <a:pt x="674255" y="480501"/>
                      <a:pt x="674785" y="488942"/>
                      <a:pt x="670560" y="495279"/>
                    </a:cubicBezTo>
                    <a:cubicBezTo>
                      <a:pt x="658438" y="513463"/>
                      <a:pt x="643015" y="505018"/>
                      <a:pt x="626226" y="500821"/>
                    </a:cubicBezTo>
                    <a:cubicBezTo>
                      <a:pt x="620559" y="499404"/>
                      <a:pt x="615402" y="495962"/>
                      <a:pt x="609600" y="495279"/>
                    </a:cubicBezTo>
                    <a:cubicBezTo>
                      <a:pt x="583850" y="492249"/>
                      <a:pt x="557877" y="491584"/>
                      <a:pt x="532015" y="489737"/>
                    </a:cubicBezTo>
                    <a:cubicBezTo>
                      <a:pt x="521064" y="486087"/>
                      <a:pt x="506576" y="482878"/>
                      <a:pt x="498764" y="473112"/>
                    </a:cubicBezTo>
                    <a:cubicBezTo>
                      <a:pt x="495115" y="468550"/>
                      <a:pt x="495069" y="462028"/>
                      <a:pt x="493222" y="456486"/>
                    </a:cubicBezTo>
                    <a:cubicBezTo>
                      <a:pt x="499074" y="415520"/>
                      <a:pt x="502063" y="425345"/>
                      <a:pt x="493222" y="389984"/>
                    </a:cubicBezTo>
                    <a:cubicBezTo>
                      <a:pt x="491805" y="384317"/>
                      <a:pt x="491329" y="377920"/>
                      <a:pt x="487680" y="373359"/>
                    </a:cubicBezTo>
                    <a:cubicBezTo>
                      <a:pt x="483519" y="368158"/>
                      <a:pt x="476597" y="365970"/>
                      <a:pt x="471055" y="362275"/>
                    </a:cubicBezTo>
                    <a:cubicBezTo>
                      <a:pt x="461819" y="364122"/>
                      <a:pt x="452765" y="367817"/>
                      <a:pt x="443346" y="367817"/>
                    </a:cubicBezTo>
                    <a:cubicBezTo>
                      <a:pt x="437504" y="367817"/>
                      <a:pt x="432262" y="360428"/>
                      <a:pt x="426720" y="362275"/>
                    </a:cubicBezTo>
                    <a:cubicBezTo>
                      <a:pt x="417579" y="365322"/>
                      <a:pt x="404081" y="387922"/>
                      <a:pt x="399011" y="395526"/>
                    </a:cubicBezTo>
                    <a:cubicBezTo>
                      <a:pt x="390749" y="420310"/>
                      <a:pt x="392632" y="431183"/>
                      <a:pt x="371302" y="445403"/>
                    </a:cubicBezTo>
                    <a:cubicBezTo>
                      <a:pt x="366442" y="448643"/>
                      <a:pt x="360219" y="449097"/>
                      <a:pt x="354677" y="450944"/>
                    </a:cubicBezTo>
                    <a:lnTo>
                      <a:pt x="304800" y="434319"/>
                    </a:lnTo>
                    <a:lnTo>
                      <a:pt x="288175" y="428777"/>
                    </a:lnTo>
                    <a:cubicBezTo>
                      <a:pt x="283363" y="421560"/>
                      <a:pt x="270854" y="405956"/>
                      <a:pt x="271549" y="395526"/>
                    </a:cubicBezTo>
                    <a:cubicBezTo>
                      <a:pt x="273044" y="373103"/>
                      <a:pt x="282633" y="329024"/>
                      <a:pt x="282633" y="329024"/>
                    </a:cubicBezTo>
                    <a:cubicBezTo>
                      <a:pt x="269702" y="290231"/>
                      <a:pt x="282633" y="299467"/>
                      <a:pt x="254924" y="290232"/>
                    </a:cubicBezTo>
                    <a:cubicBezTo>
                      <a:pt x="234016" y="297200"/>
                      <a:pt x="224106" y="298882"/>
                      <a:pt x="205047" y="317941"/>
                    </a:cubicBezTo>
                    <a:cubicBezTo>
                      <a:pt x="190702" y="332286"/>
                      <a:pt x="175058" y="350104"/>
                      <a:pt x="155171" y="356733"/>
                    </a:cubicBezTo>
                    <a:lnTo>
                      <a:pt x="121920" y="367817"/>
                    </a:lnTo>
                    <a:lnTo>
                      <a:pt x="105295" y="373359"/>
                    </a:lnTo>
                    <a:cubicBezTo>
                      <a:pt x="66914" y="360565"/>
                      <a:pt x="44443" y="354411"/>
                      <a:pt x="5542" y="317941"/>
                    </a:cubicBezTo>
                    <a:cubicBezTo>
                      <a:pt x="-2655" y="310256"/>
                      <a:pt x="1847" y="295774"/>
                      <a:pt x="0" y="284690"/>
                    </a:cubicBezTo>
                    <a:cubicBezTo>
                      <a:pt x="1847" y="275454"/>
                      <a:pt x="-1498" y="263239"/>
                      <a:pt x="5542" y="256981"/>
                    </a:cubicBezTo>
                    <a:cubicBezTo>
                      <a:pt x="37802" y="228306"/>
                      <a:pt x="48704" y="239886"/>
                      <a:pt x="77586" y="251439"/>
                    </a:cubicBezTo>
                    <a:cubicBezTo>
                      <a:pt x="100189" y="245274"/>
                      <a:pt x="144087" y="251467"/>
                      <a:pt x="144087" y="218188"/>
                    </a:cubicBezTo>
                    <a:cubicBezTo>
                      <a:pt x="144087" y="208769"/>
                      <a:pt x="140393" y="199715"/>
                      <a:pt x="138546" y="190479"/>
                    </a:cubicBezTo>
                    <a:cubicBezTo>
                      <a:pt x="125615" y="192326"/>
                      <a:pt x="112777" y="197023"/>
                      <a:pt x="99753" y="196021"/>
                    </a:cubicBezTo>
                    <a:cubicBezTo>
                      <a:pt x="88104" y="195125"/>
                      <a:pt x="77586" y="188632"/>
                      <a:pt x="66502" y="184937"/>
                    </a:cubicBezTo>
                    <a:cubicBezTo>
                      <a:pt x="40940" y="176416"/>
                      <a:pt x="55607" y="180541"/>
                      <a:pt x="22167" y="173853"/>
                    </a:cubicBezTo>
                    <a:cubicBezTo>
                      <a:pt x="10048" y="137495"/>
                      <a:pt x="7226" y="147359"/>
                      <a:pt x="16626" y="112893"/>
                    </a:cubicBezTo>
                    <a:cubicBezTo>
                      <a:pt x="19700" y="101622"/>
                      <a:pt x="16626" y="83337"/>
                      <a:pt x="27709" y="79643"/>
                    </a:cubicBezTo>
                    <a:lnTo>
                      <a:pt x="44335" y="74101"/>
                    </a:lnTo>
                    <a:cubicBezTo>
                      <a:pt x="51724" y="75948"/>
                      <a:pt x="59690" y="76237"/>
                      <a:pt x="66502" y="79643"/>
                    </a:cubicBezTo>
                    <a:cubicBezTo>
                      <a:pt x="91566" y="92175"/>
                      <a:pt x="73891" y="114741"/>
                      <a:pt x="105295" y="10181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custDataLst>
                <p:tags r:id="rId124"/>
              </p:custDataLst>
            </p:nvPr>
          </p:nvGrpSpPr>
          <p:grpSpPr>
            <a:xfrm>
              <a:off x="4466210" y="4216485"/>
              <a:ext cx="326087" cy="208740"/>
              <a:chOff x="7309658" y="4002249"/>
              <a:chExt cx="1041862" cy="582946"/>
            </a:xfrm>
          </p:grpSpPr>
          <p:sp>
            <p:nvSpPr>
              <p:cNvPr id="48" name="椭圆 47"/>
              <p:cNvSpPr/>
              <p:nvPr>
                <p:custDataLst>
                  <p:tags r:id="rId125"/>
                </p:custDataLst>
              </p:nvPr>
            </p:nvSpPr>
            <p:spPr>
              <a:xfrm>
                <a:off x="7309658" y="4002249"/>
                <a:ext cx="1041862" cy="58294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148"/>
              <p:cNvSpPr/>
              <p:nvPr>
                <p:custDataLst>
                  <p:tags r:id="rId126"/>
                </p:custDataLst>
              </p:nvPr>
            </p:nvSpPr>
            <p:spPr>
              <a:xfrm>
                <a:off x="7424651" y="4067695"/>
                <a:ext cx="810492" cy="459967"/>
              </a:xfrm>
              <a:custGeom>
                <a:avLst/>
                <a:gdLst>
                  <a:gd name="connsiteX0" fmla="*/ 105295 w 858982"/>
                  <a:gd name="connsiteY0" fmla="*/ 101810 h 506477"/>
                  <a:gd name="connsiteX1" fmla="*/ 254924 w 858982"/>
                  <a:gd name="connsiteY1" fmla="*/ 2057 h 506477"/>
                  <a:gd name="connsiteX2" fmla="*/ 271549 w 858982"/>
                  <a:gd name="connsiteY2" fmla="*/ 7599 h 506477"/>
                  <a:gd name="connsiteX3" fmla="*/ 304800 w 858982"/>
                  <a:gd name="connsiteY3" fmla="*/ 74101 h 506477"/>
                  <a:gd name="connsiteX4" fmla="*/ 321426 w 858982"/>
                  <a:gd name="connsiteY4" fmla="*/ 140603 h 506477"/>
                  <a:gd name="connsiteX5" fmla="*/ 338051 w 858982"/>
                  <a:gd name="connsiteY5" fmla="*/ 146144 h 506477"/>
                  <a:gd name="connsiteX6" fmla="*/ 415637 w 858982"/>
                  <a:gd name="connsiteY6" fmla="*/ 140603 h 506477"/>
                  <a:gd name="connsiteX7" fmla="*/ 443346 w 858982"/>
                  <a:gd name="connsiteY7" fmla="*/ 90726 h 506477"/>
                  <a:gd name="connsiteX8" fmla="*/ 448887 w 858982"/>
                  <a:gd name="connsiteY8" fmla="*/ 74101 h 506477"/>
                  <a:gd name="connsiteX9" fmla="*/ 465513 w 858982"/>
                  <a:gd name="connsiteY9" fmla="*/ 40850 h 506477"/>
                  <a:gd name="connsiteX10" fmla="*/ 482138 w 858982"/>
                  <a:gd name="connsiteY10" fmla="*/ 29766 h 506477"/>
                  <a:gd name="connsiteX11" fmla="*/ 498764 w 858982"/>
                  <a:gd name="connsiteY11" fmla="*/ 24224 h 506477"/>
                  <a:gd name="connsiteX12" fmla="*/ 565266 w 858982"/>
                  <a:gd name="connsiteY12" fmla="*/ 29766 h 506477"/>
                  <a:gd name="connsiteX13" fmla="*/ 598517 w 858982"/>
                  <a:gd name="connsiteY13" fmla="*/ 40850 h 506477"/>
                  <a:gd name="connsiteX14" fmla="*/ 604058 w 858982"/>
                  <a:gd name="connsiteY14" fmla="*/ 74101 h 506477"/>
                  <a:gd name="connsiteX15" fmla="*/ 592975 w 858982"/>
                  <a:gd name="connsiteY15" fmla="*/ 118435 h 506477"/>
                  <a:gd name="connsiteX16" fmla="*/ 598517 w 858982"/>
                  <a:gd name="connsiteY16" fmla="*/ 135061 h 506477"/>
                  <a:gd name="connsiteX17" fmla="*/ 631767 w 858982"/>
                  <a:gd name="connsiteY17" fmla="*/ 157228 h 506477"/>
                  <a:gd name="connsiteX18" fmla="*/ 670560 w 858982"/>
                  <a:gd name="connsiteY18" fmla="*/ 146144 h 506477"/>
                  <a:gd name="connsiteX19" fmla="*/ 681644 w 858982"/>
                  <a:gd name="connsiteY19" fmla="*/ 129519 h 506477"/>
                  <a:gd name="connsiteX20" fmla="*/ 698269 w 858982"/>
                  <a:gd name="connsiteY20" fmla="*/ 112893 h 506477"/>
                  <a:gd name="connsiteX21" fmla="*/ 714895 w 858982"/>
                  <a:gd name="connsiteY21" fmla="*/ 79643 h 506477"/>
                  <a:gd name="connsiteX22" fmla="*/ 731520 w 858982"/>
                  <a:gd name="connsiteY22" fmla="*/ 68559 h 506477"/>
                  <a:gd name="connsiteX23" fmla="*/ 748146 w 858982"/>
                  <a:gd name="connsiteY23" fmla="*/ 63017 h 506477"/>
                  <a:gd name="connsiteX24" fmla="*/ 764771 w 858982"/>
                  <a:gd name="connsiteY24" fmla="*/ 68559 h 506477"/>
                  <a:gd name="connsiteX25" fmla="*/ 814647 w 858982"/>
                  <a:gd name="connsiteY25" fmla="*/ 107352 h 506477"/>
                  <a:gd name="connsiteX26" fmla="*/ 825731 w 858982"/>
                  <a:gd name="connsiteY26" fmla="*/ 123977 h 506477"/>
                  <a:gd name="connsiteX27" fmla="*/ 831273 w 858982"/>
                  <a:gd name="connsiteY27" fmla="*/ 140603 h 506477"/>
                  <a:gd name="connsiteX28" fmla="*/ 836815 w 858982"/>
                  <a:gd name="connsiteY28" fmla="*/ 173853 h 506477"/>
                  <a:gd name="connsiteX29" fmla="*/ 786938 w 858982"/>
                  <a:gd name="connsiteY29" fmla="*/ 201563 h 506477"/>
                  <a:gd name="connsiteX30" fmla="*/ 753687 w 858982"/>
                  <a:gd name="connsiteY30" fmla="*/ 223730 h 506477"/>
                  <a:gd name="connsiteX31" fmla="*/ 742604 w 858982"/>
                  <a:gd name="connsiteY31" fmla="*/ 240355 h 506477"/>
                  <a:gd name="connsiteX32" fmla="*/ 742604 w 858982"/>
                  <a:gd name="connsiteY32" fmla="*/ 279148 h 506477"/>
                  <a:gd name="connsiteX33" fmla="*/ 759229 w 858982"/>
                  <a:gd name="connsiteY33" fmla="*/ 290232 h 506477"/>
                  <a:gd name="connsiteX34" fmla="*/ 814647 w 858982"/>
                  <a:gd name="connsiteY34" fmla="*/ 273606 h 506477"/>
                  <a:gd name="connsiteX35" fmla="*/ 831273 w 858982"/>
                  <a:gd name="connsiteY35" fmla="*/ 268064 h 506477"/>
                  <a:gd name="connsiteX36" fmla="*/ 853440 w 858982"/>
                  <a:gd name="connsiteY36" fmla="*/ 273606 h 506477"/>
                  <a:gd name="connsiteX37" fmla="*/ 853440 w 858982"/>
                  <a:gd name="connsiteY37" fmla="*/ 323483 h 506477"/>
                  <a:gd name="connsiteX38" fmla="*/ 842357 w 858982"/>
                  <a:gd name="connsiteY38" fmla="*/ 367817 h 506477"/>
                  <a:gd name="connsiteX39" fmla="*/ 825731 w 858982"/>
                  <a:gd name="connsiteY39" fmla="*/ 378901 h 506477"/>
                  <a:gd name="connsiteX40" fmla="*/ 742604 w 858982"/>
                  <a:gd name="connsiteY40" fmla="*/ 362275 h 506477"/>
                  <a:gd name="connsiteX41" fmla="*/ 725978 w 858982"/>
                  <a:gd name="connsiteY41" fmla="*/ 356733 h 506477"/>
                  <a:gd name="connsiteX42" fmla="*/ 709353 w 858982"/>
                  <a:gd name="connsiteY42" fmla="*/ 351192 h 506477"/>
                  <a:gd name="connsiteX43" fmla="*/ 659477 w 858982"/>
                  <a:gd name="connsiteY43" fmla="*/ 373359 h 506477"/>
                  <a:gd name="connsiteX44" fmla="*/ 653935 w 858982"/>
                  <a:gd name="connsiteY44" fmla="*/ 439861 h 506477"/>
                  <a:gd name="connsiteX45" fmla="*/ 676102 w 858982"/>
                  <a:gd name="connsiteY45" fmla="*/ 473112 h 506477"/>
                  <a:gd name="connsiteX46" fmla="*/ 670560 w 858982"/>
                  <a:gd name="connsiteY46" fmla="*/ 495279 h 506477"/>
                  <a:gd name="connsiteX47" fmla="*/ 626226 w 858982"/>
                  <a:gd name="connsiteY47" fmla="*/ 500821 h 506477"/>
                  <a:gd name="connsiteX48" fmla="*/ 609600 w 858982"/>
                  <a:gd name="connsiteY48" fmla="*/ 495279 h 506477"/>
                  <a:gd name="connsiteX49" fmla="*/ 532015 w 858982"/>
                  <a:gd name="connsiteY49" fmla="*/ 489737 h 506477"/>
                  <a:gd name="connsiteX50" fmla="*/ 498764 w 858982"/>
                  <a:gd name="connsiteY50" fmla="*/ 473112 h 506477"/>
                  <a:gd name="connsiteX51" fmla="*/ 493222 w 858982"/>
                  <a:gd name="connsiteY51" fmla="*/ 456486 h 506477"/>
                  <a:gd name="connsiteX52" fmla="*/ 493222 w 858982"/>
                  <a:gd name="connsiteY52" fmla="*/ 389984 h 506477"/>
                  <a:gd name="connsiteX53" fmla="*/ 487680 w 858982"/>
                  <a:gd name="connsiteY53" fmla="*/ 373359 h 506477"/>
                  <a:gd name="connsiteX54" fmla="*/ 471055 w 858982"/>
                  <a:gd name="connsiteY54" fmla="*/ 362275 h 506477"/>
                  <a:gd name="connsiteX55" fmla="*/ 443346 w 858982"/>
                  <a:gd name="connsiteY55" fmla="*/ 367817 h 506477"/>
                  <a:gd name="connsiteX56" fmla="*/ 426720 w 858982"/>
                  <a:gd name="connsiteY56" fmla="*/ 362275 h 506477"/>
                  <a:gd name="connsiteX57" fmla="*/ 399011 w 858982"/>
                  <a:gd name="connsiteY57" fmla="*/ 395526 h 506477"/>
                  <a:gd name="connsiteX58" fmla="*/ 371302 w 858982"/>
                  <a:gd name="connsiteY58" fmla="*/ 445403 h 506477"/>
                  <a:gd name="connsiteX59" fmla="*/ 354677 w 858982"/>
                  <a:gd name="connsiteY59" fmla="*/ 450944 h 506477"/>
                  <a:gd name="connsiteX60" fmla="*/ 304800 w 858982"/>
                  <a:gd name="connsiteY60" fmla="*/ 434319 h 506477"/>
                  <a:gd name="connsiteX61" fmla="*/ 288175 w 858982"/>
                  <a:gd name="connsiteY61" fmla="*/ 428777 h 506477"/>
                  <a:gd name="connsiteX62" fmla="*/ 271549 w 858982"/>
                  <a:gd name="connsiteY62" fmla="*/ 395526 h 506477"/>
                  <a:gd name="connsiteX63" fmla="*/ 282633 w 858982"/>
                  <a:gd name="connsiteY63" fmla="*/ 329024 h 506477"/>
                  <a:gd name="connsiteX64" fmla="*/ 254924 w 858982"/>
                  <a:gd name="connsiteY64" fmla="*/ 290232 h 506477"/>
                  <a:gd name="connsiteX65" fmla="*/ 205047 w 858982"/>
                  <a:gd name="connsiteY65" fmla="*/ 317941 h 506477"/>
                  <a:gd name="connsiteX66" fmla="*/ 155171 w 858982"/>
                  <a:gd name="connsiteY66" fmla="*/ 356733 h 506477"/>
                  <a:gd name="connsiteX67" fmla="*/ 121920 w 858982"/>
                  <a:gd name="connsiteY67" fmla="*/ 367817 h 506477"/>
                  <a:gd name="connsiteX68" fmla="*/ 105295 w 858982"/>
                  <a:gd name="connsiteY68" fmla="*/ 373359 h 506477"/>
                  <a:gd name="connsiteX69" fmla="*/ 5542 w 858982"/>
                  <a:gd name="connsiteY69" fmla="*/ 317941 h 506477"/>
                  <a:gd name="connsiteX70" fmla="*/ 0 w 858982"/>
                  <a:gd name="connsiteY70" fmla="*/ 284690 h 506477"/>
                  <a:gd name="connsiteX71" fmla="*/ 5542 w 858982"/>
                  <a:gd name="connsiteY71" fmla="*/ 256981 h 506477"/>
                  <a:gd name="connsiteX72" fmla="*/ 77586 w 858982"/>
                  <a:gd name="connsiteY72" fmla="*/ 251439 h 506477"/>
                  <a:gd name="connsiteX73" fmla="*/ 144087 w 858982"/>
                  <a:gd name="connsiteY73" fmla="*/ 218188 h 506477"/>
                  <a:gd name="connsiteX74" fmla="*/ 138546 w 858982"/>
                  <a:gd name="connsiteY74" fmla="*/ 190479 h 506477"/>
                  <a:gd name="connsiteX75" fmla="*/ 99753 w 858982"/>
                  <a:gd name="connsiteY75" fmla="*/ 196021 h 506477"/>
                  <a:gd name="connsiteX76" fmla="*/ 66502 w 858982"/>
                  <a:gd name="connsiteY76" fmla="*/ 184937 h 506477"/>
                  <a:gd name="connsiteX77" fmla="*/ 22167 w 858982"/>
                  <a:gd name="connsiteY77" fmla="*/ 173853 h 506477"/>
                  <a:gd name="connsiteX78" fmla="*/ 16626 w 858982"/>
                  <a:gd name="connsiteY78" fmla="*/ 112893 h 506477"/>
                  <a:gd name="connsiteX79" fmla="*/ 27709 w 858982"/>
                  <a:gd name="connsiteY79" fmla="*/ 79643 h 506477"/>
                  <a:gd name="connsiteX80" fmla="*/ 44335 w 858982"/>
                  <a:gd name="connsiteY80" fmla="*/ 74101 h 506477"/>
                  <a:gd name="connsiteX81" fmla="*/ 66502 w 858982"/>
                  <a:gd name="connsiteY81" fmla="*/ 79643 h 506477"/>
                  <a:gd name="connsiteX82" fmla="*/ 105295 w 858982"/>
                  <a:gd name="connsiteY82" fmla="*/ 101810 h 50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58982" h="506477">
                    <a:moveTo>
                      <a:pt x="105295" y="101810"/>
                    </a:moveTo>
                    <a:cubicBezTo>
                      <a:pt x="136699" y="88879"/>
                      <a:pt x="174254" y="-15870"/>
                      <a:pt x="254924" y="2057"/>
                    </a:cubicBezTo>
                    <a:cubicBezTo>
                      <a:pt x="260626" y="3324"/>
                      <a:pt x="266007" y="5752"/>
                      <a:pt x="271549" y="7599"/>
                    </a:cubicBezTo>
                    <a:cubicBezTo>
                      <a:pt x="288572" y="33133"/>
                      <a:pt x="299701" y="43506"/>
                      <a:pt x="304800" y="74101"/>
                    </a:cubicBezTo>
                    <a:cubicBezTo>
                      <a:pt x="305638" y="79128"/>
                      <a:pt x="313677" y="138020"/>
                      <a:pt x="321426" y="140603"/>
                    </a:cubicBezTo>
                    <a:lnTo>
                      <a:pt x="338051" y="146144"/>
                    </a:lnTo>
                    <a:cubicBezTo>
                      <a:pt x="363913" y="144297"/>
                      <a:pt x="390398" y="146541"/>
                      <a:pt x="415637" y="140603"/>
                    </a:cubicBezTo>
                    <a:cubicBezTo>
                      <a:pt x="433639" y="136367"/>
                      <a:pt x="440046" y="100626"/>
                      <a:pt x="443346" y="90726"/>
                    </a:cubicBezTo>
                    <a:lnTo>
                      <a:pt x="448887" y="74101"/>
                    </a:lnTo>
                    <a:cubicBezTo>
                      <a:pt x="453394" y="60578"/>
                      <a:pt x="454769" y="51594"/>
                      <a:pt x="465513" y="40850"/>
                    </a:cubicBezTo>
                    <a:cubicBezTo>
                      <a:pt x="470223" y="36140"/>
                      <a:pt x="476181" y="32745"/>
                      <a:pt x="482138" y="29766"/>
                    </a:cubicBezTo>
                    <a:cubicBezTo>
                      <a:pt x="487363" y="27153"/>
                      <a:pt x="493222" y="26071"/>
                      <a:pt x="498764" y="24224"/>
                    </a:cubicBezTo>
                    <a:cubicBezTo>
                      <a:pt x="520931" y="26071"/>
                      <a:pt x="543324" y="26109"/>
                      <a:pt x="565266" y="29766"/>
                    </a:cubicBezTo>
                    <a:cubicBezTo>
                      <a:pt x="576790" y="31687"/>
                      <a:pt x="598517" y="40850"/>
                      <a:pt x="598517" y="40850"/>
                    </a:cubicBezTo>
                    <a:cubicBezTo>
                      <a:pt x="613966" y="64024"/>
                      <a:pt x="610719" y="49676"/>
                      <a:pt x="604058" y="74101"/>
                    </a:cubicBezTo>
                    <a:cubicBezTo>
                      <a:pt x="600050" y="88797"/>
                      <a:pt x="592975" y="118435"/>
                      <a:pt x="592975" y="118435"/>
                    </a:cubicBezTo>
                    <a:cubicBezTo>
                      <a:pt x="594822" y="123977"/>
                      <a:pt x="595277" y="130200"/>
                      <a:pt x="598517" y="135061"/>
                    </a:cubicBezTo>
                    <a:cubicBezTo>
                      <a:pt x="610377" y="152851"/>
                      <a:pt x="614338" y="151418"/>
                      <a:pt x="631767" y="157228"/>
                    </a:cubicBezTo>
                    <a:cubicBezTo>
                      <a:pt x="633216" y="156866"/>
                      <a:pt x="666945" y="149036"/>
                      <a:pt x="670560" y="146144"/>
                    </a:cubicBezTo>
                    <a:cubicBezTo>
                      <a:pt x="675761" y="141983"/>
                      <a:pt x="677380" y="134636"/>
                      <a:pt x="681644" y="129519"/>
                    </a:cubicBezTo>
                    <a:cubicBezTo>
                      <a:pt x="686661" y="123498"/>
                      <a:pt x="692727" y="118435"/>
                      <a:pt x="698269" y="112893"/>
                    </a:cubicBezTo>
                    <a:cubicBezTo>
                      <a:pt x="702777" y="99370"/>
                      <a:pt x="704151" y="90387"/>
                      <a:pt x="714895" y="79643"/>
                    </a:cubicBezTo>
                    <a:cubicBezTo>
                      <a:pt x="719605" y="74933"/>
                      <a:pt x="725563" y="71538"/>
                      <a:pt x="731520" y="68559"/>
                    </a:cubicBezTo>
                    <a:cubicBezTo>
                      <a:pt x="736745" y="65946"/>
                      <a:pt x="742604" y="64864"/>
                      <a:pt x="748146" y="63017"/>
                    </a:cubicBezTo>
                    <a:cubicBezTo>
                      <a:pt x="753688" y="64864"/>
                      <a:pt x="759665" y="65722"/>
                      <a:pt x="764771" y="68559"/>
                    </a:cubicBezTo>
                    <a:cubicBezTo>
                      <a:pt x="783953" y="79216"/>
                      <a:pt x="800717" y="90636"/>
                      <a:pt x="814647" y="107352"/>
                    </a:cubicBezTo>
                    <a:cubicBezTo>
                      <a:pt x="818911" y="112469"/>
                      <a:pt x="822036" y="118435"/>
                      <a:pt x="825731" y="123977"/>
                    </a:cubicBezTo>
                    <a:cubicBezTo>
                      <a:pt x="827578" y="129519"/>
                      <a:pt x="828660" y="135378"/>
                      <a:pt x="831273" y="140603"/>
                    </a:cubicBezTo>
                    <a:cubicBezTo>
                      <a:pt x="837397" y="152850"/>
                      <a:pt x="851656" y="159012"/>
                      <a:pt x="836815" y="173853"/>
                    </a:cubicBezTo>
                    <a:cubicBezTo>
                      <a:pt x="793922" y="216746"/>
                      <a:pt x="818298" y="184141"/>
                      <a:pt x="786938" y="201563"/>
                    </a:cubicBezTo>
                    <a:cubicBezTo>
                      <a:pt x="775293" y="208032"/>
                      <a:pt x="753687" y="223730"/>
                      <a:pt x="753687" y="223730"/>
                    </a:cubicBezTo>
                    <a:cubicBezTo>
                      <a:pt x="749993" y="229272"/>
                      <a:pt x="745582" y="234398"/>
                      <a:pt x="742604" y="240355"/>
                    </a:cubicBezTo>
                    <a:cubicBezTo>
                      <a:pt x="736194" y="253175"/>
                      <a:pt x="733636" y="265696"/>
                      <a:pt x="742604" y="279148"/>
                    </a:cubicBezTo>
                    <a:cubicBezTo>
                      <a:pt x="746298" y="284690"/>
                      <a:pt x="753687" y="286537"/>
                      <a:pt x="759229" y="290232"/>
                    </a:cubicBezTo>
                    <a:cubicBezTo>
                      <a:pt x="792733" y="281856"/>
                      <a:pt x="774168" y="287100"/>
                      <a:pt x="814647" y="273606"/>
                    </a:cubicBezTo>
                    <a:lnTo>
                      <a:pt x="831273" y="268064"/>
                    </a:lnTo>
                    <a:cubicBezTo>
                      <a:pt x="838662" y="269911"/>
                      <a:pt x="847493" y="268848"/>
                      <a:pt x="853440" y="273606"/>
                    </a:cubicBezTo>
                    <a:cubicBezTo>
                      <a:pt x="865443" y="283209"/>
                      <a:pt x="854349" y="318483"/>
                      <a:pt x="853440" y="323483"/>
                    </a:cubicBezTo>
                    <a:cubicBezTo>
                      <a:pt x="853197" y="324818"/>
                      <a:pt x="846880" y="362164"/>
                      <a:pt x="842357" y="367817"/>
                    </a:cubicBezTo>
                    <a:cubicBezTo>
                      <a:pt x="838196" y="373018"/>
                      <a:pt x="831273" y="375206"/>
                      <a:pt x="825731" y="378901"/>
                    </a:cubicBezTo>
                    <a:cubicBezTo>
                      <a:pt x="764242" y="372069"/>
                      <a:pt x="791725" y="378649"/>
                      <a:pt x="742604" y="362275"/>
                    </a:cubicBezTo>
                    <a:lnTo>
                      <a:pt x="725978" y="356733"/>
                    </a:lnTo>
                    <a:lnTo>
                      <a:pt x="709353" y="351192"/>
                    </a:lnTo>
                    <a:cubicBezTo>
                      <a:pt x="669783" y="364381"/>
                      <a:pt x="685823" y="355794"/>
                      <a:pt x="659477" y="373359"/>
                    </a:cubicBezTo>
                    <a:cubicBezTo>
                      <a:pt x="650012" y="401752"/>
                      <a:pt x="641497" y="410010"/>
                      <a:pt x="653935" y="439861"/>
                    </a:cubicBezTo>
                    <a:cubicBezTo>
                      <a:pt x="659058" y="452157"/>
                      <a:pt x="676102" y="473112"/>
                      <a:pt x="676102" y="473112"/>
                    </a:cubicBezTo>
                    <a:cubicBezTo>
                      <a:pt x="674255" y="480501"/>
                      <a:pt x="674785" y="488942"/>
                      <a:pt x="670560" y="495279"/>
                    </a:cubicBezTo>
                    <a:cubicBezTo>
                      <a:pt x="658438" y="513463"/>
                      <a:pt x="643015" y="505018"/>
                      <a:pt x="626226" y="500821"/>
                    </a:cubicBezTo>
                    <a:cubicBezTo>
                      <a:pt x="620559" y="499404"/>
                      <a:pt x="615402" y="495962"/>
                      <a:pt x="609600" y="495279"/>
                    </a:cubicBezTo>
                    <a:cubicBezTo>
                      <a:pt x="583850" y="492249"/>
                      <a:pt x="557877" y="491584"/>
                      <a:pt x="532015" y="489737"/>
                    </a:cubicBezTo>
                    <a:cubicBezTo>
                      <a:pt x="521064" y="486087"/>
                      <a:pt x="506576" y="482878"/>
                      <a:pt x="498764" y="473112"/>
                    </a:cubicBezTo>
                    <a:cubicBezTo>
                      <a:pt x="495115" y="468550"/>
                      <a:pt x="495069" y="462028"/>
                      <a:pt x="493222" y="456486"/>
                    </a:cubicBezTo>
                    <a:cubicBezTo>
                      <a:pt x="499074" y="415520"/>
                      <a:pt x="502063" y="425345"/>
                      <a:pt x="493222" y="389984"/>
                    </a:cubicBezTo>
                    <a:cubicBezTo>
                      <a:pt x="491805" y="384317"/>
                      <a:pt x="491329" y="377920"/>
                      <a:pt x="487680" y="373359"/>
                    </a:cubicBezTo>
                    <a:cubicBezTo>
                      <a:pt x="483519" y="368158"/>
                      <a:pt x="476597" y="365970"/>
                      <a:pt x="471055" y="362275"/>
                    </a:cubicBezTo>
                    <a:cubicBezTo>
                      <a:pt x="461819" y="364122"/>
                      <a:pt x="452765" y="367817"/>
                      <a:pt x="443346" y="367817"/>
                    </a:cubicBezTo>
                    <a:cubicBezTo>
                      <a:pt x="437504" y="367817"/>
                      <a:pt x="432262" y="360428"/>
                      <a:pt x="426720" y="362275"/>
                    </a:cubicBezTo>
                    <a:cubicBezTo>
                      <a:pt x="417579" y="365322"/>
                      <a:pt x="404081" y="387922"/>
                      <a:pt x="399011" y="395526"/>
                    </a:cubicBezTo>
                    <a:cubicBezTo>
                      <a:pt x="390749" y="420310"/>
                      <a:pt x="392632" y="431183"/>
                      <a:pt x="371302" y="445403"/>
                    </a:cubicBezTo>
                    <a:cubicBezTo>
                      <a:pt x="366442" y="448643"/>
                      <a:pt x="360219" y="449097"/>
                      <a:pt x="354677" y="450944"/>
                    </a:cubicBezTo>
                    <a:lnTo>
                      <a:pt x="304800" y="434319"/>
                    </a:lnTo>
                    <a:lnTo>
                      <a:pt x="288175" y="428777"/>
                    </a:lnTo>
                    <a:cubicBezTo>
                      <a:pt x="283363" y="421560"/>
                      <a:pt x="270854" y="405956"/>
                      <a:pt x="271549" y="395526"/>
                    </a:cubicBezTo>
                    <a:cubicBezTo>
                      <a:pt x="273044" y="373103"/>
                      <a:pt x="282633" y="329024"/>
                      <a:pt x="282633" y="329024"/>
                    </a:cubicBezTo>
                    <a:cubicBezTo>
                      <a:pt x="269702" y="290231"/>
                      <a:pt x="282633" y="299467"/>
                      <a:pt x="254924" y="290232"/>
                    </a:cubicBezTo>
                    <a:cubicBezTo>
                      <a:pt x="234016" y="297200"/>
                      <a:pt x="224106" y="298882"/>
                      <a:pt x="205047" y="317941"/>
                    </a:cubicBezTo>
                    <a:cubicBezTo>
                      <a:pt x="190702" y="332286"/>
                      <a:pt x="175058" y="350104"/>
                      <a:pt x="155171" y="356733"/>
                    </a:cubicBezTo>
                    <a:lnTo>
                      <a:pt x="121920" y="367817"/>
                    </a:lnTo>
                    <a:lnTo>
                      <a:pt x="105295" y="373359"/>
                    </a:lnTo>
                    <a:cubicBezTo>
                      <a:pt x="66914" y="360565"/>
                      <a:pt x="44443" y="354411"/>
                      <a:pt x="5542" y="317941"/>
                    </a:cubicBezTo>
                    <a:cubicBezTo>
                      <a:pt x="-2655" y="310256"/>
                      <a:pt x="1847" y="295774"/>
                      <a:pt x="0" y="284690"/>
                    </a:cubicBezTo>
                    <a:cubicBezTo>
                      <a:pt x="1847" y="275454"/>
                      <a:pt x="-1498" y="263239"/>
                      <a:pt x="5542" y="256981"/>
                    </a:cubicBezTo>
                    <a:cubicBezTo>
                      <a:pt x="37802" y="228306"/>
                      <a:pt x="48704" y="239886"/>
                      <a:pt x="77586" y="251439"/>
                    </a:cubicBezTo>
                    <a:cubicBezTo>
                      <a:pt x="100189" y="245274"/>
                      <a:pt x="144087" y="251467"/>
                      <a:pt x="144087" y="218188"/>
                    </a:cubicBezTo>
                    <a:cubicBezTo>
                      <a:pt x="144087" y="208769"/>
                      <a:pt x="140393" y="199715"/>
                      <a:pt x="138546" y="190479"/>
                    </a:cubicBezTo>
                    <a:cubicBezTo>
                      <a:pt x="125615" y="192326"/>
                      <a:pt x="112777" y="197023"/>
                      <a:pt x="99753" y="196021"/>
                    </a:cubicBezTo>
                    <a:cubicBezTo>
                      <a:pt x="88104" y="195125"/>
                      <a:pt x="77586" y="188632"/>
                      <a:pt x="66502" y="184937"/>
                    </a:cubicBezTo>
                    <a:cubicBezTo>
                      <a:pt x="40940" y="176416"/>
                      <a:pt x="55607" y="180541"/>
                      <a:pt x="22167" y="173853"/>
                    </a:cubicBezTo>
                    <a:cubicBezTo>
                      <a:pt x="10048" y="137495"/>
                      <a:pt x="7226" y="147359"/>
                      <a:pt x="16626" y="112893"/>
                    </a:cubicBezTo>
                    <a:cubicBezTo>
                      <a:pt x="19700" y="101622"/>
                      <a:pt x="16626" y="83337"/>
                      <a:pt x="27709" y="79643"/>
                    </a:cubicBezTo>
                    <a:lnTo>
                      <a:pt x="44335" y="74101"/>
                    </a:lnTo>
                    <a:cubicBezTo>
                      <a:pt x="51724" y="75948"/>
                      <a:pt x="59690" y="76237"/>
                      <a:pt x="66502" y="79643"/>
                    </a:cubicBezTo>
                    <a:cubicBezTo>
                      <a:pt x="91566" y="92175"/>
                      <a:pt x="73891" y="114741"/>
                      <a:pt x="105295" y="10181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cxnSp>
        <p:nvCxnSpPr>
          <p:cNvPr id="130" name="直接箭头连接符 136"/>
          <p:cNvCxnSpPr/>
          <p:nvPr>
            <p:custDataLst>
              <p:tags r:id="rId127"/>
            </p:custDataLst>
          </p:nvPr>
        </p:nvCxnSpPr>
        <p:spPr>
          <a:xfrm flipH="1">
            <a:off x="8464820" y="2793454"/>
            <a:ext cx="0" cy="972895"/>
          </a:xfrm>
          <a:prstGeom prst="straightConnector1">
            <a:avLst/>
          </a:prstGeom>
          <a:ln w="381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1" name="文本框 152"/>
          <p:cNvSpPr txBox="1"/>
          <p:nvPr>
            <p:custDataLst>
              <p:tags r:id="rId128"/>
            </p:custDataLst>
          </p:nvPr>
        </p:nvSpPr>
        <p:spPr>
          <a:xfrm>
            <a:off x="8287059" y="3711184"/>
            <a:ext cx="569734" cy="369332"/>
          </a:xfrm>
          <a:prstGeom prst="rect">
            <a:avLst/>
          </a:prstGeom>
          <a:noFill/>
        </p:spPr>
        <p:txBody>
          <a:bodyPr wrap="square" rtlCol="0">
            <a:spAutoFit/>
          </a:bodyPr>
          <a:lstStyle/>
          <a:p>
            <a:r>
              <a:rPr lang="en-US" altLang="zh-CN">
                <a:latin typeface="微软雅黑" panose="020B0503020204020204" pitchFamily="34" charset="-122"/>
                <a:ea typeface="微软雅黑" panose="020B0503020204020204" pitchFamily="34" charset="-122"/>
              </a:rPr>
              <a:t>O</a:t>
            </a:r>
            <a:r>
              <a:rPr lang="en-US" altLang="zh-CN" baseline="-25000">
                <a:latin typeface="微软雅黑" panose="020B0503020204020204" pitchFamily="34" charset="-122"/>
                <a:ea typeface="微软雅黑" panose="020B0503020204020204" pitchFamily="34" charset="-122"/>
              </a:rPr>
              <a:t>2</a:t>
            </a:r>
            <a:endParaRPr lang="zh-CN" altLang="en-US" baseline="-25000">
              <a:latin typeface="微软雅黑" panose="020B0503020204020204" pitchFamily="34" charset="-122"/>
              <a:ea typeface="微软雅黑" panose="020B0503020204020204" pitchFamily="34" charset="-122"/>
            </a:endParaRPr>
          </a:p>
        </p:txBody>
      </p:sp>
      <p:cxnSp>
        <p:nvCxnSpPr>
          <p:cNvPr id="132" name="直接箭头连接符 138"/>
          <p:cNvCxnSpPr/>
          <p:nvPr>
            <p:custDataLst>
              <p:tags r:id="rId129"/>
            </p:custDataLst>
          </p:nvPr>
        </p:nvCxnSpPr>
        <p:spPr>
          <a:xfrm flipH="1">
            <a:off x="8464820" y="4011088"/>
            <a:ext cx="0" cy="664453"/>
          </a:xfrm>
          <a:prstGeom prst="straightConnector1">
            <a:avLst/>
          </a:prstGeom>
          <a:ln w="381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3" name="直接箭头连接符 139"/>
          <p:cNvCxnSpPr/>
          <p:nvPr>
            <p:custDataLst>
              <p:tags r:id="rId130"/>
            </p:custDataLst>
          </p:nvPr>
        </p:nvCxnSpPr>
        <p:spPr>
          <a:xfrm>
            <a:off x="8464820" y="4747332"/>
            <a:ext cx="37978" cy="298105"/>
          </a:xfrm>
          <a:prstGeom prst="straightConnector1">
            <a:avLst/>
          </a:prstGeom>
          <a:ln w="381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4" name="直接箭头连接符 140"/>
          <p:cNvCxnSpPr/>
          <p:nvPr>
            <p:custDataLst>
              <p:tags r:id="rId131"/>
            </p:custDataLst>
          </p:nvPr>
        </p:nvCxnSpPr>
        <p:spPr>
          <a:xfrm>
            <a:off x="9665816" y="4920727"/>
            <a:ext cx="537960" cy="0"/>
          </a:xfrm>
          <a:prstGeom prst="straightConnector1">
            <a:avLst/>
          </a:prstGeom>
          <a:ln w="381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5" name="直接箭头连接符 141"/>
          <p:cNvCxnSpPr/>
          <p:nvPr>
            <p:custDataLst>
              <p:tags r:id="rId132"/>
            </p:custDataLst>
          </p:nvPr>
        </p:nvCxnSpPr>
        <p:spPr>
          <a:xfrm>
            <a:off x="10284528" y="4942006"/>
            <a:ext cx="268980" cy="697172"/>
          </a:xfrm>
          <a:prstGeom prst="straightConnector1">
            <a:avLst/>
          </a:prstGeom>
          <a:ln w="381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6" name="直接箭头连接符 142"/>
          <p:cNvCxnSpPr/>
          <p:nvPr>
            <p:custDataLst>
              <p:tags r:id="rId133"/>
            </p:custDataLst>
          </p:nvPr>
        </p:nvCxnSpPr>
        <p:spPr>
          <a:xfrm>
            <a:off x="10633595" y="5639178"/>
            <a:ext cx="473212" cy="261920"/>
          </a:xfrm>
          <a:prstGeom prst="straightConnector1">
            <a:avLst/>
          </a:prstGeom>
          <a:ln w="381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7" name="直接箭头连接符 143"/>
          <p:cNvCxnSpPr/>
          <p:nvPr>
            <p:custDataLst>
              <p:tags r:id="rId134"/>
            </p:custDataLst>
          </p:nvPr>
        </p:nvCxnSpPr>
        <p:spPr>
          <a:xfrm>
            <a:off x="11133302" y="5934014"/>
            <a:ext cx="352243" cy="150691"/>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38" name="图片 137"/>
          <p:cNvPicPr>
            <a:picLocks noChangeAspect="1"/>
          </p:cNvPicPr>
          <p:nvPr>
            <p:custDataLst>
              <p:tags r:id="rId135"/>
            </p:custDataLst>
          </p:nvPr>
        </p:nvPicPr>
        <p:blipFill>
          <a:blip r:embed="rId136">
            <a:extLst>
              <a:ext uri="{28A0092B-C50C-407E-A947-70E740481C1C}">
                <a14:useLocalDpi xmlns:a14="http://schemas.microsoft.com/office/drawing/2010/main" val="0"/>
              </a:ext>
            </a:extLst>
          </a:blip>
          <a:srcRect l="13586" t="25049" r="16998"/>
          <a:stretch>
            <a:fillRect/>
          </a:stretch>
        </p:blipFill>
        <p:spPr>
          <a:xfrm>
            <a:off x="4283211" y="3632368"/>
            <a:ext cx="3293258" cy="2916000"/>
          </a:xfrm>
          <a:prstGeom prst="rect">
            <a:avLst/>
          </a:prstGeom>
        </p:spPr>
      </p:pic>
      <p:sp>
        <p:nvSpPr>
          <p:cNvPr id="139" name="文本框 138"/>
          <p:cNvSpPr txBox="1"/>
          <p:nvPr>
            <p:custDataLst>
              <p:tags r:id="rId137"/>
            </p:custDataLst>
          </p:nvPr>
        </p:nvSpPr>
        <p:spPr>
          <a:xfrm>
            <a:off x="-11698" y="3690488"/>
            <a:ext cx="4351053" cy="2588016"/>
          </a:xfrm>
          <a:prstGeom prst="rect">
            <a:avLst/>
          </a:prstGeom>
          <a:solidFill>
            <a:srgbClr val="E3FFDD"/>
          </a:solidFill>
          <a:ln>
            <a:solidFill>
              <a:srgbClr val="E3FFDD"/>
            </a:solidFill>
          </a:ln>
        </p:spPr>
        <p:txBody>
          <a:bodyPr wrap="square" rtlCol="0" anchor="t">
            <a:spAutoFit/>
          </a:bodyPr>
          <a:lstStyle/>
          <a:p>
            <a:pPr algn="just" defTabSz="914400" fontAlgn="auto">
              <a:lnSpc>
                <a:spcPts val="5040"/>
              </a:lnSpc>
              <a:buNone/>
              <a:tabLst>
                <a:tab pos="4860925" algn="l"/>
              </a:tabLst>
            </a:pPr>
            <a:r>
              <a:rPr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sym typeface="+mn-ea"/>
              </a:rPr>
              <a:t>肺泡壁、毛细血管壁均由一层细胞构成，物质经过它们时需穿过1层细胞，即2层细胞膜。</a:t>
            </a:r>
            <a:endParaRPr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40" name="矩形 139"/>
          <p:cNvSpPr/>
          <p:nvPr>
            <p:custDataLst>
              <p:tags r:id="rId138"/>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141" name="组合 140"/>
          <p:cNvGrpSpPr/>
          <p:nvPr>
            <p:custDataLst>
              <p:tags r:id="rId139"/>
            </p:custDataLst>
          </p:nvPr>
        </p:nvGrpSpPr>
        <p:grpSpPr>
          <a:xfrm>
            <a:off x="127000" y="137026"/>
            <a:ext cx="603500" cy="540000"/>
            <a:chOff x="127000" y="137026"/>
            <a:chExt cx="603500" cy="540000"/>
          </a:xfrm>
        </p:grpSpPr>
        <p:sp>
          <p:nvSpPr>
            <p:cNvPr id="142" name="菱形 141"/>
            <p:cNvSpPr/>
            <p:nvPr>
              <p:custDataLst>
                <p:tags r:id="rId140"/>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菱形 142"/>
            <p:cNvSpPr/>
            <p:nvPr>
              <p:custDataLst>
                <p:tags r:id="rId141"/>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9"/>
                                        </p:tgtEl>
                                        <p:attrNameLst>
                                          <p:attrName>style.visibility</p:attrName>
                                        </p:attrNameLst>
                                      </p:cBhvr>
                                      <p:to>
                                        <p:strVal val="visible"/>
                                      </p:to>
                                    </p:set>
                                    <p:animEffect transition="in" filter="fade">
                                      <p:cBhvr>
                                        <p:cTn id="44"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1" grpId="0"/>
      <p:bldP spid="1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custDataLst>
              <p:tags r:id="rId1"/>
            </p:custDataLst>
          </p:nvPr>
        </p:nvPicPr>
        <p:blipFill>
          <a:blip r:embed="rId2"/>
          <a:stretch>
            <a:fillRect/>
          </a:stretch>
        </p:blipFill>
        <p:spPr>
          <a:xfrm>
            <a:off x="6096000" y="658147"/>
            <a:ext cx="6148800" cy="6300000"/>
          </a:xfrm>
          <a:prstGeom prst="rect">
            <a:avLst/>
          </a:prstGeom>
        </p:spPr>
      </p:pic>
      <p:sp>
        <p:nvSpPr>
          <p:cNvPr id="29" name="文本框 10"/>
          <p:cNvSpPr txBox="1"/>
          <p:nvPr>
            <p:custDataLst>
              <p:tags r:id="rId3"/>
            </p:custDataLst>
          </p:nvPr>
        </p:nvSpPr>
        <p:spPr>
          <a:xfrm>
            <a:off x="382178" y="1105782"/>
            <a:ext cx="6700156" cy="1082348"/>
          </a:xfrm>
          <a:prstGeom prst="rect">
            <a:avLst/>
          </a:prstGeom>
          <a:noFill/>
        </p:spPr>
        <p:txBody>
          <a:bodyPr wrap="square" rtlCol="0">
            <a:spAutoFit/>
          </a:bodyPr>
          <a:lstStyle/>
          <a:p>
            <a:pPr>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1.O</a:t>
            </a:r>
            <a:r>
              <a:rPr lang="en-US" altLang="zh-CN" sz="2800" b="1" baseline="-250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从外界环境到被组织细胞利用，</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至少穿过</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11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层生物膜。</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 name="文本框 2"/>
          <p:cNvSpPr txBox="1"/>
          <p:nvPr>
            <p:custDataLst>
              <p:tags r:id="rId4"/>
            </p:custDataLst>
          </p:nvPr>
        </p:nvSpPr>
        <p:spPr>
          <a:xfrm>
            <a:off x="3990340" y="2898913"/>
            <a:ext cx="438150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肺泡壁细胞膜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1" name="文本框 3"/>
          <p:cNvSpPr txBox="1"/>
          <p:nvPr>
            <p:custDataLst>
              <p:tags r:id="rId5"/>
            </p:custDataLst>
          </p:nvPr>
        </p:nvSpPr>
        <p:spPr>
          <a:xfrm>
            <a:off x="1620202" y="3507463"/>
            <a:ext cx="4851717"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毛细血管壁细胞膜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2" name="文本框 4"/>
          <p:cNvSpPr txBox="1"/>
          <p:nvPr>
            <p:custDataLst>
              <p:tags r:id="rId6"/>
            </p:custDataLst>
          </p:nvPr>
        </p:nvSpPr>
        <p:spPr>
          <a:xfrm>
            <a:off x="5262244" y="4092238"/>
            <a:ext cx="309626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红细胞膜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3" name="文本框 5"/>
          <p:cNvSpPr txBox="1"/>
          <p:nvPr>
            <p:custDataLst>
              <p:tags r:id="rId7"/>
            </p:custDataLst>
          </p:nvPr>
        </p:nvSpPr>
        <p:spPr>
          <a:xfrm>
            <a:off x="1671162" y="4731173"/>
            <a:ext cx="4919662"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毛细血管壁细胞膜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4" name="文本框 6"/>
          <p:cNvSpPr txBox="1"/>
          <p:nvPr>
            <p:custDataLst>
              <p:tags r:id="rId8"/>
            </p:custDataLst>
          </p:nvPr>
        </p:nvSpPr>
        <p:spPr>
          <a:xfrm>
            <a:off x="4397374" y="5458607"/>
            <a:ext cx="414909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组织细胞膜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5" name="文本框 7"/>
          <p:cNvSpPr txBox="1"/>
          <p:nvPr>
            <p:custDataLst>
              <p:tags r:id="rId9"/>
            </p:custDataLst>
          </p:nvPr>
        </p:nvSpPr>
        <p:spPr>
          <a:xfrm>
            <a:off x="5262244" y="6116754"/>
            <a:ext cx="3353435"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线粒体膜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6" name="左大括号 35"/>
          <p:cNvSpPr/>
          <p:nvPr>
            <p:custDataLst>
              <p:tags r:id="rId10"/>
            </p:custDataLst>
          </p:nvPr>
        </p:nvSpPr>
        <p:spPr>
          <a:xfrm>
            <a:off x="780732" y="2898913"/>
            <a:ext cx="890430" cy="3623807"/>
          </a:xfrm>
          <a:prstGeom prst="leftBrace">
            <a:avLst>
              <a:gd name="adj1" fmla="val 25833"/>
              <a:gd name="adj2" fmla="val 50000"/>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7" name="文本框 9"/>
          <p:cNvSpPr txBox="1"/>
          <p:nvPr>
            <p:custDataLst>
              <p:tags r:id="rId11"/>
            </p:custDataLst>
          </p:nvPr>
        </p:nvSpPr>
        <p:spPr>
          <a:xfrm>
            <a:off x="198597" y="3946343"/>
            <a:ext cx="839470" cy="1569660"/>
          </a:xfrm>
          <a:prstGeom prst="rect">
            <a:avLst/>
          </a:prstGeom>
          <a:noFill/>
        </p:spPr>
        <p:txBody>
          <a:bodyPr wrap="square" rtlCol="0">
            <a:spAutoFit/>
          </a:bodyPr>
          <a:lstStyle/>
          <a:p>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层膜</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文本框 24"/>
          <p:cNvSpPr txBox="1">
            <a:spLocks noChangeArrowheads="1"/>
          </p:cNvSpPr>
          <p:nvPr>
            <p:custDataLst>
              <p:tags r:id="rId12"/>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4</a:t>
            </a:r>
            <a:endParaRPr lang="zh-CN" altLang="en-US" sz="3600">
              <a:solidFill>
                <a:schemeClr val="bg1"/>
              </a:solidFill>
              <a:latin typeface="Impact" panose="020B0806030902050204" pitchFamily="34" charset="0"/>
            </a:endParaRPr>
          </a:p>
        </p:txBody>
      </p:sp>
      <p:sp>
        <p:nvSpPr>
          <p:cNvPr id="2" name="矩形 1"/>
          <p:cNvSpPr/>
          <p:nvPr>
            <p:custDataLst>
              <p:tags r:id="rId13"/>
            </p:custDataLst>
          </p:nvPr>
        </p:nvSpPr>
        <p:spPr>
          <a:xfrm>
            <a:off x="794000" y="143351"/>
            <a:ext cx="2339102" cy="565539"/>
          </a:xfrm>
          <a:prstGeom prst="rect">
            <a:avLst/>
          </a:prstGeom>
        </p:spPr>
        <p:txBody>
          <a:bodyPr wrap="none">
            <a:spAutoFit/>
          </a:bodyPr>
          <a:lstStyle/>
          <a:p>
            <a:pPr>
              <a:lnSpc>
                <a:spcPct val="120000"/>
              </a:lnSpc>
            </a:pPr>
            <a:r>
              <a:rPr lang="zh-CN" altLang="en-US" sz="2800" b="1" kern="0">
                <a:solidFill>
                  <a:srgbClr val="BE6521"/>
                </a:solidFill>
                <a:latin typeface="微软雅黑" panose="020B0503020204020204" pitchFamily="34" charset="-122"/>
                <a:ea typeface="微软雅黑" panose="020B0503020204020204" pitchFamily="34" charset="-122"/>
              </a:rPr>
              <a:t>物质跨膜层数</a:t>
            </a:r>
            <a:endParaRPr lang="zh-CN" altLang="en-US" sz="2800" b="1" kern="0">
              <a:solidFill>
                <a:srgbClr val="BE6521"/>
              </a:solidFill>
              <a:latin typeface="微软雅黑" panose="020B0503020204020204" pitchFamily="34" charset="-122"/>
              <a:ea typeface="微软雅黑" panose="020B0503020204020204" pitchFamily="34" charset="-122"/>
            </a:endParaRPr>
          </a:p>
        </p:txBody>
      </p:sp>
      <p:grpSp>
        <p:nvGrpSpPr>
          <p:cNvPr id="3" name="组合 2"/>
          <p:cNvGrpSpPr/>
          <p:nvPr>
            <p:custDataLst>
              <p:tags r:id="rId14"/>
            </p:custDataLst>
          </p:nvPr>
        </p:nvGrpSpPr>
        <p:grpSpPr>
          <a:xfrm>
            <a:off x="127000" y="137026"/>
            <a:ext cx="603500" cy="540000"/>
            <a:chOff x="127000" y="137026"/>
            <a:chExt cx="603500" cy="540000"/>
          </a:xfrm>
        </p:grpSpPr>
        <p:sp>
          <p:nvSpPr>
            <p:cNvPr id="7" name="菱形 6"/>
            <p:cNvSpPr/>
            <p:nvPr>
              <p:custDataLst>
                <p:tags r:id="rId15"/>
              </p:custDataLst>
            </p:nvPr>
          </p:nvSpPr>
          <p:spPr>
            <a:xfrm>
              <a:off x="127000" y="137026"/>
              <a:ext cx="540000" cy="540000"/>
            </a:xfrm>
            <a:prstGeom prst="diamond">
              <a:avLst/>
            </a:prstGeom>
            <a:solidFill>
              <a:srgbClr val="BE6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菱形 7"/>
            <p:cNvSpPr/>
            <p:nvPr>
              <p:custDataLst>
                <p:tags r:id="rId16"/>
              </p:custDataLst>
            </p:nvPr>
          </p:nvSpPr>
          <p:spPr>
            <a:xfrm>
              <a:off x="190500" y="137026"/>
              <a:ext cx="540000" cy="540000"/>
            </a:xfrm>
            <a:prstGeom prst="diamond">
              <a:avLst/>
            </a:prstGeom>
            <a:noFill/>
            <a:ln>
              <a:solidFill>
                <a:srgbClr val="BE6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p:tgtEl>
                                          <p:spTgt spid="29"/>
                                        </p:tgtEl>
                                        <p:attrNameLst>
                                          <p:attrName>ppt_x</p:attrName>
                                        </p:attrNameLst>
                                      </p:cBhvr>
                                      <p:tavLst>
                                        <p:tav tm="0">
                                          <p:val>
                                            <p:strVal val="#ppt_x-#ppt_w*1.125000"/>
                                          </p:val>
                                        </p:tav>
                                        <p:tav tm="100000">
                                          <p:val>
                                            <p:strVal val="#ppt_x"/>
                                          </p:val>
                                        </p:tav>
                                      </p:tavLst>
                                    </p:anim>
                                    <p:animEffect transition="in" filter="wipe(right)">
                                      <p:cBhvr>
                                        <p:cTn id="8" dur="500"/>
                                        <p:tgtEl>
                                          <p:spTgt spid="29"/>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righ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right)">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right)">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right)">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right)">
                                      <p:cBhvr>
                                        <p:cTn id="38" dur="500"/>
                                        <p:tgtEl>
                                          <p:spTgt spid="3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ipe(right)">
                                      <p:cBhvr>
                                        <p:cTn id="43" dur="500"/>
                                        <p:tgtEl>
                                          <p:spTgt spid="36"/>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wipe(up)">
                                      <p:cBhvr>
                                        <p:cTn id="4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animBg="1"/>
      <p:bldP spid="3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4620259" y="2305627"/>
            <a:ext cx="7493495" cy="3924000"/>
          </a:xfrm>
          <a:prstGeom prst="rect">
            <a:avLst/>
          </a:prstGeom>
        </p:spPr>
      </p:pic>
      <p:sp>
        <p:nvSpPr>
          <p:cNvPr id="3" name="文本框 10"/>
          <p:cNvSpPr txBox="1"/>
          <p:nvPr>
            <p:custDataLst>
              <p:tags r:id="rId3"/>
            </p:custDataLst>
          </p:nvPr>
        </p:nvSpPr>
        <p:spPr>
          <a:xfrm>
            <a:off x="370205" y="1151803"/>
            <a:ext cx="11451590" cy="523220"/>
          </a:xfrm>
          <a:prstGeom prst="rect">
            <a:avLst/>
          </a:prstGeom>
          <a:noFill/>
        </p:spPr>
        <p:txBody>
          <a:bodyPr wrap="square" rtlCol="0">
            <a:spAutoFit/>
          </a:bodyPr>
          <a:lstStyle/>
          <a:p>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葡萄糖从外界环境到被组织细胞利用，至少穿过</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7</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层生物膜</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4"/>
          <p:cNvSpPr txBox="1"/>
          <p:nvPr>
            <p:custDataLst>
              <p:tags r:id="rId4"/>
            </p:custDataLst>
          </p:nvPr>
        </p:nvSpPr>
        <p:spPr>
          <a:xfrm>
            <a:off x="278130" y="3599047"/>
            <a:ext cx="438150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消化道壁细胞膜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文本框 5"/>
          <p:cNvSpPr txBox="1"/>
          <p:nvPr>
            <p:custDataLst>
              <p:tags r:id="rId5"/>
            </p:custDataLst>
          </p:nvPr>
        </p:nvSpPr>
        <p:spPr>
          <a:xfrm>
            <a:off x="2160588" y="4250255"/>
            <a:ext cx="4998084"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毛细血管壁细胞膜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文本框 6"/>
          <p:cNvSpPr txBox="1"/>
          <p:nvPr>
            <p:custDataLst>
              <p:tags r:id="rId6"/>
            </p:custDataLst>
          </p:nvPr>
        </p:nvSpPr>
        <p:spPr>
          <a:xfrm>
            <a:off x="1727200" y="5050732"/>
            <a:ext cx="4792979"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毛细血管壁细胞膜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文本框 7"/>
          <p:cNvSpPr txBox="1"/>
          <p:nvPr>
            <p:custDataLst>
              <p:tags r:id="rId7"/>
            </p:custDataLst>
          </p:nvPr>
        </p:nvSpPr>
        <p:spPr>
          <a:xfrm>
            <a:off x="4988560" y="5778215"/>
            <a:ext cx="3830319"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组织细胞膜</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p:cNvSpPr/>
          <p:nvPr>
            <p:custDataLst>
              <p:tags r:id="rId8"/>
            </p:custDataLst>
          </p:nvPr>
        </p:nvSpPr>
        <p:spPr>
          <a:xfrm>
            <a:off x="794000" y="143351"/>
            <a:ext cx="2339102" cy="565539"/>
          </a:xfrm>
          <a:prstGeom prst="rect">
            <a:avLst/>
          </a:prstGeom>
        </p:spPr>
        <p:txBody>
          <a:bodyPr wrap="none">
            <a:spAutoFit/>
          </a:bodyPr>
          <a:lstStyle/>
          <a:p>
            <a:pPr>
              <a:lnSpc>
                <a:spcPct val="120000"/>
              </a:lnSpc>
            </a:pPr>
            <a:r>
              <a:rPr lang="zh-CN" altLang="en-US" sz="2800" b="1" kern="0">
                <a:solidFill>
                  <a:srgbClr val="BE6521"/>
                </a:solidFill>
                <a:latin typeface="微软雅黑" panose="020B0503020204020204" pitchFamily="34" charset="-122"/>
                <a:ea typeface="微软雅黑" panose="020B0503020204020204" pitchFamily="34" charset="-122"/>
              </a:rPr>
              <a:t>物质跨膜层数</a:t>
            </a:r>
            <a:endParaRPr lang="zh-CN" altLang="en-US" sz="2800" b="1" kern="0">
              <a:solidFill>
                <a:srgbClr val="BE6521"/>
              </a:solidFill>
              <a:latin typeface="微软雅黑" panose="020B0503020204020204" pitchFamily="34" charset="-122"/>
              <a:ea typeface="微软雅黑" panose="020B0503020204020204" pitchFamily="34" charset="-122"/>
            </a:endParaRPr>
          </a:p>
        </p:txBody>
      </p:sp>
      <p:grpSp>
        <p:nvGrpSpPr>
          <p:cNvPr id="11" name="组合 10"/>
          <p:cNvGrpSpPr/>
          <p:nvPr>
            <p:custDataLst>
              <p:tags r:id="rId9"/>
            </p:custDataLst>
          </p:nvPr>
        </p:nvGrpSpPr>
        <p:grpSpPr>
          <a:xfrm>
            <a:off x="127000" y="137026"/>
            <a:ext cx="603500" cy="540000"/>
            <a:chOff x="127000" y="137026"/>
            <a:chExt cx="603500" cy="540000"/>
          </a:xfrm>
        </p:grpSpPr>
        <p:sp>
          <p:nvSpPr>
            <p:cNvPr id="12" name="菱形 11"/>
            <p:cNvSpPr/>
            <p:nvPr>
              <p:custDataLst>
                <p:tags r:id="rId10"/>
              </p:custDataLst>
            </p:nvPr>
          </p:nvSpPr>
          <p:spPr>
            <a:xfrm>
              <a:off x="127000" y="137026"/>
              <a:ext cx="540000" cy="540000"/>
            </a:xfrm>
            <a:prstGeom prst="diamond">
              <a:avLst/>
            </a:prstGeom>
            <a:solidFill>
              <a:srgbClr val="BE6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菱形 12"/>
            <p:cNvSpPr/>
            <p:nvPr>
              <p:custDataLst>
                <p:tags r:id="rId11"/>
              </p:custDataLst>
            </p:nvPr>
          </p:nvSpPr>
          <p:spPr>
            <a:xfrm>
              <a:off x="190500" y="137026"/>
              <a:ext cx="540000" cy="540000"/>
            </a:xfrm>
            <a:prstGeom prst="diamond">
              <a:avLst/>
            </a:prstGeom>
            <a:noFill/>
            <a:ln>
              <a:solidFill>
                <a:srgbClr val="BE6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righ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90500" y="1047386"/>
            <a:ext cx="11470511" cy="4815840"/>
          </a:xfrm>
          <a:prstGeom prst="rect">
            <a:avLst/>
          </a:prstGeom>
          <a:noFill/>
        </p:spPr>
        <p:txBody>
          <a:bodyPr wrap="square">
            <a:spAutoFit/>
          </a:bodyPr>
          <a:lstStyle/>
          <a:p>
            <a:pPr>
              <a:lnSpc>
                <a:spcPct val="120000"/>
              </a:lnSpc>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7.</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如图所示为氧气从红细胞</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中出来，</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20000"/>
              </a:lnSpc>
              <a:tabLst>
                <a:tab pos="6209030" algn="l"/>
              </a:tabLs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经过血浆</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，穿过毛细血管壁细胞</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20000"/>
              </a:lnSpc>
              <a:tabLst>
                <a:tab pos="6209030" algn="l"/>
              </a:tabLs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再经过组织液</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④</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，穿过细胞膜进入组织细胞</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⑤</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中后进入线粒体</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⑥</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被有氧呼吸利用的过程，下列说法不正确的是</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氧气通过各生物膜的方式均为扩散</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B.</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根据氧气运动方向，氧气浓度最高处应为⑥的内部</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整个过程要穿过</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12</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层磷脂分子</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tabLst>
                <a:tab pos="6209030" algn="l"/>
              </a:tabLs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氧气从①到⑥的整个过程是不消耗生物体能量的</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6" name="Picture 3"/>
          <p:cNvPicPr>
            <a:picLocks noChangeAspect="1" noChangeArrowheads="1"/>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bwMode="auto">
          <a:xfrm>
            <a:off x="7620374" y="39386"/>
            <a:ext cx="4444626" cy="2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13315"/>
          <p:cNvSpPr txBox="1"/>
          <p:nvPr>
            <p:custDataLst>
              <p:tags r:id="rId5"/>
            </p:custDataLst>
          </p:nvPr>
        </p:nvSpPr>
        <p:spPr>
          <a:xfrm>
            <a:off x="9830900" y="2864519"/>
            <a:ext cx="817797" cy="769441"/>
          </a:xfrm>
          <a:prstGeom prst="rect">
            <a:avLst/>
          </a:prstGeom>
          <a:noFill/>
          <a:ln w="9525">
            <a:noFill/>
          </a:ln>
        </p:spPr>
        <p:txBody>
          <a:bodyPr anchor="t">
            <a:spAutoFit/>
          </a:bodyPr>
          <a:lstStyle/>
          <a:p>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a:t>
            </a:r>
            <a:endParaRPr lang="zh-CN" altLang="en-US"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矩形 1"/>
          <p:cNvSpPr/>
          <p:nvPr>
            <p:custDataLst>
              <p:tags r:id="rId6"/>
            </p:custDataLst>
          </p:nvPr>
        </p:nvSpPr>
        <p:spPr>
          <a:xfrm>
            <a:off x="794000" y="143351"/>
            <a:ext cx="1620957" cy="52322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习题巩固</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5" name="组合 4"/>
          <p:cNvGrpSpPr/>
          <p:nvPr>
            <p:custDataLst>
              <p:tags r:id="rId7"/>
            </p:custDataLst>
          </p:nvPr>
        </p:nvGrpSpPr>
        <p:grpSpPr>
          <a:xfrm>
            <a:off x="127000" y="137026"/>
            <a:ext cx="603500" cy="540000"/>
            <a:chOff x="127000" y="137026"/>
            <a:chExt cx="603500" cy="540000"/>
          </a:xfrm>
        </p:grpSpPr>
        <p:sp>
          <p:nvSpPr>
            <p:cNvPr id="7" name="菱形 6"/>
            <p:cNvSpPr/>
            <p:nvPr>
              <p:custDataLst>
                <p:tags r:id="rId8"/>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菱形 8"/>
            <p:cNvSpPr/>
            <p:nvPr>
              <p:custDataLst>
                <p:tags r:id="rId9"/>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794000" y="143351"/>
            <a:ext cx="1605280" cy="521970"/>
          </a:xfrm>
          <a:prstGeom prst="rect">
            <a:avLst/>
          </a:prstGeom>
        </p:spPr>
        <p:txBody>
          <a:bodyPr wrap="none">
            <a:spAutoFit/>
          </a:bodyPr>
          <a:lstStyle/>
          <a:p>
            <a:r>
              <a:rPr lang="zh-CN" altLang="en-US" sz="2800" b="1">
                <a:solidFill>
                  <a:srgbClr val="FF0000"/>
                </a:solidFill>
                <a:latin typeface="Times New Roman" panose="02020603050405020304" pitchFamily="18" charset="0"/>
                <a:ea typeface="+mj-ea"/>
                <a:cs typeface="Times New Roman" panose="02020603050405020304" pitchFamily="18" charset="0"/>
              </a:rPr>
              <a:t>课堂小结</a:t>
            </a:r>
            <a:endParaRPr lang="zh-CN" altLang="en-US" sz="2800" b="1">
              <a:solidFill>
                <a:srgbClr val="FF0000"/>
              </a:solidFill>
              <a:latin typeface="Times New Roman" panose="02020603050405020304" pitchFamily="18" charset="0"/>
              <a:ea typeface="+mj-ea"/>
              <a:cs typeface="Times New Roman" panose="02020603050405020304" pitchFamily="18" charset="0"/>
            </a:endParaRPr>
          </a:p>
        </p:txBody>
      </p:sp>
      <p:grpSp>
        <p:nvGrpSpPr>
          <p:cNvPr id="4" name="组合 3"/>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443752" y="896282"/>
            <a:ext cx="10197425" cy="56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000">
    <p:comb/>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30968" y="1041248"/>
            <a:ext cx="12061031" cy="4430828"/>
          </a:xfrm>
          <a:prstGeom prst="rect">
            <a:avLst/>
          </a:prstGeom>
          <a:noFill/>
        </p:spPr>
        <p:txBody>
          <a:bodyPr wrap="square">
            <a:spAutoFit/>
          </a:bodyPr>
          <a:lstStyle/>
          <a:p>
            <a:pPr fontAlgn="auto">
              <a:lnSpc>
                <a:spcPct val="150000"/>
              </a:lnSpc>
            </a:pP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1.人请判断以下有关说法是否正确。</a:t>
            </a:r>
            <a:endPar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50000"/>
              </a:lnSpc>
            </a:pP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（1）水疱的成分中蛋白质的含量最高。（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50000"/>
              </a:lnSpc>
            </a:pP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（2）水疱主要是由血浆中的水大量渗出到组织液形成的。（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50000"/>
              </a:lnSpc>
            </a:pP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（3）水疱自行消失是因为其中的液体可以渗入毛细血管和</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毛细淋巴管。（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50000"/>
              </a:lnSpc>
            </a:pP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（4）水疱的形成和消失说明内环境中物质是不断更新的。（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 name="文本框 3"/>
          <p:cNvSpPr txBox="1"/>
          <p:nvPr>
            <p:custDataLst>
              <p:tags r:id="rId2"/>
            </p:custDataLst>
          </p:nvPr>
        </p:nvSpPr>
        <p:spPr>
          <a:xfrm>
            <a:off x="7766778" y="1991995"/>
            <a:ext cx="330200" cy="646331"/>
          </a:xfrm>
          <a:prstGeom prst="rect">
            <a:avLst/>
          </a:prstGeom>
          <a:noFill/>
        </p:spPr>
        <p:txBody>
          <a:bodyPr wrap="square" rtlCol="0">
            <a:spAutoFit/>
          </a:bodyPr>
          <a:lstStyle/>
          <a:p>
            <a:r>
              <a:rPr lang="zh-CN" altLang="en-US" sz="3600">
                <a:solidFill>
                  <a:srgbClr val="C00000"/>
                </a:solidFill>
                <a:latin typeface="Times New Roman" panose="02020603050405020304" pitchFamily="18" charset="0"/>
                <a:cs typeface="Times New Roman" panose="02020603050405020304" pitchFamily="18" charset="0"/>
              </a:rPr>
              <a:t>❌</a:t>
            </a:r>
            <a:endParaRPr lang="zh-CN" altLang="en-US" sz="4400">
              <a:solidFill>
                <a:srgbClr val="C00000"/>
              </a:solidFill>
              <a:latin typeface="Times New Roman" panose="02020603050405020304" pitchFamily="18" charset="0"/>
              <a:cs typeface="Times New Roman" panose="02020603050405020304" pitchFamily="18" charset="0"/>
            </a:endParaRPr>
          </a:p>
        </p:txBody>
      </p:sp>
      <p:sp>
        <p:nvSpPr>
          <p:cNvPr id="5" name="文本框 4"/>
          <p:cNvSpPr txBox="1"/>
          <p:nvPr>
            <p:custDataLst>
              <p:tags r:id="rId3"/>
            </p:custDataLst>
          </p:nvPr>
        </p:nvSpPr>
        <p:spPr>
          <a:xfrm>
            <a:off x="11052748" y="2560986"/>
            <a:ext cx="330200" cy="769441"/>
          </a:xfrm>
          <a:prstGeom prst="rect">
            <a:avLst/>
          </a:prstGeom>
          <a:noFill/>
        </p:spPr>
        <p:txBody>
          <a:bodyPr wrap="square" rtlCol="0">
            <a:spAutoFit/>
          </a:bodyPr>
          <a:lstStyle/>
          <a:p>
            <a:r>
              <a:rPr lang="zh-CN" altLang="en-US" sz="4400">
                <a:solidFill>
                  <a:srgbClr val="C00000"/>
                </a:solidFill>
                <a:latin typeface="Times New Roman" panose="02020603050405020304" pitchFamily="18" charset="0"/>
                <a:cs typeface="Times New Roman" panose="02020603050405020304" pitchFamily="18" charset="0"/>
              </a:rPr>
              <a:t>√</a:t>
            </a:r>
            <a:endParaRPr lang="zh-CN" altLang="en-US" sz="4400">
              <a:solidFill>
                <a:srgbClr val="C00000"/>
              </a:solidFill>
              <a:latin typeface="Times New Roman" panose="02020603050405020304" pitchFamily="18" charset="0"/>
              <a:cs typeface="Times New Roman" panose="02020603050405020304" pitchFamily="18" charset="0"/>
            </a:endParaRPr>
          </a:p>
        </p:txBody>
      </p:sp>
      <p:sp>
        <p:nvSpPr>
          <p:cNvPr id="6" name="文本框 5"/>
          <p:cNvSpPr txBox="1"/>
          <p:nvPr>
            <p:custDataLst>
              <p:tags r:id="rId4"/>
            </p:custDataLst>
          </p:nvPr>
        </p:nvSpPr>
        <p:spPr>
          <a:xfrm>
            <a:off x="4168729" y="4029230"/>
            <a:ext cx="330200" cy="769441"/>
          </a:xfrm>
          <a:prstGeom prst="rect">
            <a:avLst/>
          </a:prstGeom>
          <a:noFill/>
        </p:spPr>
        <p:txBody>
          <a:bodyPr wrap="square" rtlCol="0">
            <a:spAutoFit/>
          </a:bodyPr>
          <a:lstStyle/>
          <a:p>
            <a:r>
              <a:rPr lang="zh-CN" altLang="en-US" sz="4400">
                <a:solidFill>
                  <a:srgbClr val="C00000"/>
                </a:solidFill>
                <a:latin typeface="Times New Roman" panose="02020603050405020304" pitchFamily="18" charset="0"/>
                <a:cs typeface="Times New Roman" panose="02020603050405020304" pitchFamily="18" charset="0"/>
              </a:rPr>
              <a:t>√</a:t>
            </a:r>
            <a:endParaRPr lang="zh-CN" altLang="en-US" sz="4400">
              <a:solidFill>
                <a:srgbClr val="C00000"/>
              </a:solidFill>
              <a:latin typeface="Times New Roman" panose="02020603050405020304" pitchFamily="18" charset="0"/>
              <a:cs typeface="Times New Roman" panose="02020603050405020304" pitchFamily="18" charset="0"/>
            </a:endParaRPr>
          </a:p>
        </p:txBody>
      </p:sp>
      <p:sp>
        <p:nvSpPr>
          <p:cNvPr id="7" name="文本框 6"/>
          <p:cNvSpPr txBox="1"/>
          <p:nvPr>
            <p:custDataLst>
              <p:tags r:id="rId5"/>
            </p:custDataLst>
          </p:nvPr>
        </p:nvSpPr>
        <p:spPr>
          <a:xfrm>
            <a:off x="10957358" y="4765723"/>
            <a:ext cx="330200" cy="769441"/>
          </a:xfrm>
          <a:prstGeom prst="rect">
            <a:avLst/>
          </a:prstGeom>
          <a:noFill/>
        </p:spPr>
        <p:txBody>
          <a:bodyPr wrap="square" rtlCol="0">
            <a:spAutoFit/>
          </a:bodyPr>
          <a:lstStyle/>
          <a:p>
            <a:r>
              <a:rPr lang="zh-CN" altLang="en-US" sz="4400">
                <a:solidFill>
                  <a:srgbClr val="C00000"/>
                </a:solidFill>
                <a:latin typeface="Times New Roman" panose="02020603050405020304" pitchFamily="18" charset="0"/>
                <a:cs typeface="Times New Roman" panose="02020603050405020304" pitchFamily="18" charset="0"/>
              </a:rPr>
              <a:t>√</a:t>
            </a:r>
            <a:endParaRPr lang="zh-CN" altLang="en-US" sz="4400">
              <a:solidFill>
                <a:srgbClr val="C00000"/>
              </a:solidFill>
              <a:latin typeface="Times New Roman" panose="02020603050405020304" pitchFamily="18" charset="0"/>
              <a:cs typeface="Times New Roman" panose="02020603050405020304" pitchFamily="18" charset="0"/>
            </a:endParaRPr>
          </a:p>
        </p:txBody>
      </p:sp>
      <p:sp>
        <p:nvSpPr>
          <p:cNvPr id="2" name="矩形 1"/>
          <p:cNvSpPr/>
          <p:nvPr>
            <p:custDataLst>
              <p:tags r:id="rId6"/>
            </p:custDataLst>
          </p:nvPr>
        </p:nvSpPr>
        <p:spPr>
          <a:xfrm>
            <a:off x="794000" y="143351"/>
            <a:ext cx="1605280" cy="521970"/>
          </a:xfrm>
          <a:prstGeom prst="rect">
            <a:avLst/>
          </a:prstGeom>
        </p:spPr>
        <p:txBody>
          <a:bodyPr wrap="none">
            <a:spAutoFit/>
          </a:bodyPr>
          <a:lstStyle/>
          <a:p>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rPr>
              <a:t>课堂练习</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8" name="组合 7"/>
          <p:cNvGrpSpPr/>
          <p:nvPr>
            <p:custDataLst>
              <p:tags r:id="rId7"/>
            </p:custDataLst>
          </p:nvPr>
        </p:nvGrpSpPr>
        <p:grpSpPr>
          <a:xfrm>
            <a:off x="127000" y="137026"/>
            <a:ext cx="603500" cy="540000"/>
            <a:chOff x="127000" y="137026"/>
            <a:chExt cx="603500" cy="540000"/>
          </a:xfrm>
        </p:grpSpPr>
        <p:sp>
          <p:nvSpPr>
            <p:cNvPr id="9" name="菱形 8"/>
            <p:cNvSpPr/>
            <p:nvPr>
              <p:custDataLst>
                <p:tags r:id="rId8"/>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custDataLst>
                <p:tags r:id="rId9"/>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407020" y="931862"/>
            <a:ext cx="10967224" cy="4523105"/>
          </a:xfrm>
          <a:prstGeom prst="rect">
            <a:avLst/>
          </a:prstGeom>
          <a:noFill/>
        </p:spPr>
        <p:txBody>
          <a:bodyPr wrap="square">
            <a:spAutoFit/>
          </a:bodyPr>
          <a:lstStyle/>
          <a:p>
            <a:pPr fontAlgn="auto">
              <a:lnSpc>
                <a:spcPct val="15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人体内环境是体内细胞直接生活的环境，下列属于人内环境的是（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fontAlgn="auto">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膀胱内的尿液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fontAlgn="auto">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B</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大脑细胞间隙的液体</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fontAlgn="auto">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C</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肺泡腔内的气体</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fontAlgn="auto">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D</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小肠腔内的消化液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3" name="文本框 13315"/>
          <p:cNvSpPr txBox="1"/>
          <p:nvPr>
            <p:custDataLst>
              <p:tags r:id="rId2"/>
            </p:custDataLst>
          </p:nvPr>
        </p:nvSpPr>
        <p:spPr>
          <a:xfrm>
            <a:off x="2086058" y="1769664"/>
            <a:ext cx="817797" cy="769441"/>
          </a:xfrm>
          <a:prstGeom prst="rect">
            <a:avLst/>
          </a:prstGeom>
          <a:noFill/>
          <a:ln w="9525">
            <a:noFill/>
          </a:ln>
        </p:spPr>
        <p:txBody>
          <a:bodyPr anchor="t">
            <a:spAutoFit/>
          </a:bodyPr>
          <a:lstStyle/>
          <a:p>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a:t>
            </a:r>
            <a:endParaRPr lang="zh-CN" altLang="en-US"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矩形 1"/>
          <p:cNvSpPr/>
          <p:nvPr>
            <p:custDataLst>
              <p:tags r:id="rId3"/>
            </p:custDataLst>
          </p:nvPr>
        </p:nvSpPr>
        <p:spPr>
          <a:xfrm>
            <a:off x="794000" y="143351"/>
            <a:ext cx="1605280" cy="521970"/>
          </a:xfrm>
          <a:prstGeom prst="rect">
            <a:avLst/>
          </a:prstGeom>
        </p:spPr>
        <p:txBody>
          <a:bodyPr wrap="none">
            <a:spAutoFit/>
          </a:bodyPr>
          <a:lstStyle/>
          <a:p>
            <a:pPr algn="l"/>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sym typeface="+mn-ea"/>
              </a:rPr>
              <a:t>课堂练习</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4" name="组合 3"/>
          <p:cNvGrpSpPr/>
          <p:nvPr>
            <p:custDataLst>
              <p:tags r:id="rId4"/>
            </p:custDataLst>
          </p:nvPr>
        </p:nvGrpSpPr>
        <p:grpSpPr>
          <a:xfrm>
            <a:off x="127000" y="137026"/>
            <a:ext cx="603500" cy="540000"/>
            <a:chOff x="127000" y="137026"/>
            <a:chExt cx="603500" cy="540000"/>
          </a:xfrm>
        </p:grpSpPr>
        <p:sp>
          <p:nvSpPr>
            <p:cNvPr id="8" name="菱形 7"/>
            <p:cNvSpPr/>
            <p:nvPr>
              <p:custDataLst>
                <p:tags r:id="rId5"/>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菱形 8"/>
            <p:cNvSpPr/>
            <p:nvPr>
              <p:custDataLst>
                <p:tags r:id="rId6"/>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custDataLst>
              <p:tags r:id="rId1"/>
            </p:custDataLst>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588510" y="653213"/>
            <a:ext cx="7603490" cy="571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custDataLst>
              <p:tags r:id="rId3"/>
            </p:custDataLst>
          </p:nvPr>
        </p:nvSpPr>
        <p:spPr>
          <a:xfrm>
            <a:off x="9130665" y="3363257"/>
            <a:ext cx="88265" cy="500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Picture 7"/>
          <p:cNvPicPr>
            <a:picLocks noChangeAspect="1"/>
          </p:cNvPicPr>
          <p:nvPr>
            <p:custDataLst>
              <p:tags r:id="rId4"/>
            </p:custDataLst>
          </p:nvPr>
        </p:nvPicPr>
        <p:blipFill>
          <a:blip r:embed="rId5"/>
          <a:stretch>
            <a:fillRect/>
          </a:stretch>
        </p:blipFill>
        <p:spPr>
          <a:xfrm flipH="1">
            <a:off x="9715500" y="10894357"/>
            <a:ext cx="0" cy="0"/>
          </a:xfrm>
          <a:prstGeom prst="rect">
            <a:avLst/>
          </a:prstGeom>
          <a:ln>
            <a:noFill/>
          </a:ln>
        </p:spPr>
      </p:pic>
      <p:sp>
        <p:nvSpPr>
          <p:cNvPr id="13" name="文本框 12"/>
          <p:cNvSpPr txBox="1"/>
          <p:nvPr>
            <p:custDataLst>
              <p:tags r:id="rId6"/>
            </p:custDataLst>
          </p:nvPr>
        </p:nvSpPr>
        <p:spPr>
          <a:xfrm>
            <a:off x="177197" y="755650"/>
            <a:ext cx="8017680" cy="3044190"/>
          </a:xfrm>
          <a:prstGeom prst="rect">
            <a:avLst/>
          </a:prstGeom>
          <a:noFill/>
        </p:spPr>
        <p:txBody>
          <a:bodyPr wrap="square">
            <a:spAutoFit/>
          </a:bodyPr>
          <a:lstStyle/>
          <a:p>
            <a:pPr>
              <a:lnSpc>
                <a:spcPct val="120000"/>
              </a:lnSpc>
            </a:pPr>
            <a:r>
              <a:rPr lang="en-US" altLang="zh-CN"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3.</a:t>
            </a:r>
            <a:r>
              <a:rPr lang="zh-CN" altLang="en-US"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图表示人体内细胞与外界环境之间进行物质交换的过程，</a:t>
            </a:r>
            <a:r>
              <a:rPr lang="en-GB" altLang="zh-CN"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A</a:t>
            </a:r>
            <a:r>
              <a:rPr lang="zh-CN" altLang="en-GB"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a:t>
            </a:r>
            <a:r>
              <a:rPr lang="en-GB" altLang="zh-CN"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B</a:t>
            </a:r>
            <a:r>
              <a:rPr lang="zh-CN" altLang="en-GB"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a:t>
            </a:r>
            <a:r>
              <a:rPr lang="en-GB" altLang="zh-CN"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C</a:t>
            </a:r>
            <a:r>
              <a:rPr lang="zh-CN" altLang="en-US" sz="3200">
                <a:solidFill>
                  <a:schemeClr val="tx1"/>
                </a:solidFill>
                <a:effectLst/>
                <a:latin typeface="楷体" panose="02010609060101010101" pitchFamily="49" charset="-122"/>
                <a:ea typeface="楷体" panose="02010609060101010101" pitchFamily="49" charset="-122"/>
                <a:cs typeface="楷体" panose="02010609060101010101" pitchFamily="49" charset="-122"/>
              </a:rPr>
              <a:t>表示直接与内环境进行物质交换的几种器官，</a:t>
            </a:r>
            <a:r>
              <a:rPr lang="en-US" altLang="zh-CN" sz="3200">
                <a:solidFill>
                  <a:schemeClr val="tx1"/>
                </a:solidFill>
                <a:latin typeface="楷体" panose="02010609060101010101" pitchFamily="49" charset="-122"/>
                <a:ea typeface="楷体" panose="02010609060101010101" pitchFamily="49" charset="-122"/>
                <a:cs typeface="楷体" panose="02010609060101010101" pitchFamily="49" charset="-122"/>
              </a:rPr>
              <a:t>①②</a:t>
            </a:r>
            <a:r>
              <a:rPr lang="zh-CN" altLang="en-US" sz="3200">
                <a:solidFill>
                  <a:schemeClr val="tx1"/>
                </a:solidFill>
                <a:latin typeface="楷体" panose="02010609060101010101" pitchFamily="49" charset="-122"/>
                <a:ea typeface="楷体" panose="02010609060101010101" pitchFamily="49" charset="-122"/>
                <a:cs typeface="楷体" panose="02010609060101010101" pitchFamily="49" charset="-122"/>
              </a:rPr>
              <a:t>是有关的生理过程。</a:t>
            </a:r>
            <a:endParaRPr lang="en-US" altLang="zh-CN" sz="320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nSpc>
                <a:spcPct val="120000"/>
              </a:lnSpc>
            </a:pPr>
            <a:r>
              <a:rPr lang="zh-CN" altLang="en-US" sz="3200">
                <a:solidFill>
                  <a:schemeClr val="tx1"/>
                </a:solidFill>
                <a:latin typeface="楷体" panose="02010609060101010101" pitchFamily="49" charset="-122"/>
                <a:ea typeface="楷体" panose="02010609060101010101" pitchFamily="49" charset="-122"/>
                <a:cs typeface="楷体" panose="02010609060101010101" pitchFamily="49" charset="-122"/>
              </a:rPr>
              <a:t>请回答下列问题</a:t>
            </a:r>
            <a:r>
              <a:rPr lang="zh-CN" altLang="en-US" sz="320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zh-CN" altLang="en-US" sz="320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14" name="文本框 13"/>
          <p:cNvSpPr txBox="1"/>
          <p:nvPr>
            <p:custDataLst>
              <p:tags r:id="rId7"/>
            </p:custDataLst>
          </p:nvPr>
        </p:nvSpPr>
        <p:spPr>
          <a:xfrm>
            <a:off x="6727073" y="3070869"/>
            <a:ext cx="550151" cy="523220"/>
          </a:xfrm>
          <a:prstGeom prst="rect">
            <a:avLst/>
          </a:prstGeom>
          <a:noFill/>
        </p:spPr>
        <p:txBody>
          <a:bodyPr wrap="none" rtlCol="0">
            <a:spAutoFit/>
          </a:bodyPr>
          <a:lstStyle/>
          <a:p>
            <a:r>
              <a:rPr kumimoji="1" lang="zh-CN" altLang="en-US" sz="2800" b="1">
                <a:solidFill>
                  <a:srgbClr val="C00000"/>
                </a:solidFill>
                <a:latin typeface="微软雅黑" panose="020B0503020204020204" pitchFamily="34" charset="-122"/>
                <a:ea typeface="微软雅黑" panose="020B0503020204020204" pitchFamily="34" charset="-122"/>
              </a:rPr>
              <a:t>肺</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8"/>
            </p:custDataLst>
          </p:nvPr>
        </p:nvSpPr>
        <p:spPr>
          <a:xfrm>
            <a:off x="9174797" y="1840137"/>
            <a:ext cx="915635" cy="523220"/>
          </a:xfrm>
          <a:prstGeom prst="rect">
            <a:avLst/>
          </a:prstGeom>
          <a:noFill/>
        </p:spPr>
        <p:txBody>
          <a:bodyPr wrap="none" rtlCol="0">
            <a:spAutoFit/>
          </a:bodyPr>
          <a:lstStyle/>
          <a:p>
            <a:r>
              <a:rPr kumimoji="1" lang="zh-CN" altLang="en-US" sz="2800" b="1">
                <a:solidFill>
                  <a:srgbClr val="C00000"/>
                </a:solidFill>
                <a:latin typeface="微软雅黑" panose="020B0503020204020204" pitchFamily="34" charset="-122"/>
                <a:ea typeface="微软雅黑" panose="020B0503020204020204" pitchFamily="34" charset="-122"/>
              </a:rPr>
              <a:t>小肠</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9"/>
            </p:custDataLst>
          </p:nvPr>
        </p:nvSpPr>
        <p:spPr>
          <a:xfrm>
            <a:off x="8615880" y="4631564"/>
            <a:ext cx="550151" cy="523220"/>
          </a:xfrm>
          <a:prstGeom prst="rect">
            <a:avLst/>
          </a:prstGeom>
          <a:noFill/>
        </p:spPr>
        <p:txBody>
          <a:bodyPr wrap="none" rtlCol="0">
            <a:spAutoFit/>
          </a:bodyPr>
          <a:lstStyle/>
          <a:p>
            <a:r>
              <a:rPr kumimoji="1" lang="zh-CN" altLang="en-US" sz="2800" b="1">
                <a:solidFill>
                  <a:srgbClr val="C00000"/>
                </a:solidFill>
                <a:latin typeface="微软雅黑" panose="020B0503020204020204" pitchFamily="34" charset="-122"/>
                <a:ea typeface="微软雅黑" panose="020B0503020204020204" pitchFamily="34" charset="-122"/>
              </a:rPr>
              <a:t>肾</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10"/>
            </p:custDataLst>
          </p:nvPr>
        </p:nvSpPr>
        <p:spPr>
          <a:xfrm>
            <a:off x="10090432" y="4631564"/>
            <a:ext cx="915635" cy="523220"/>
          </a:xfrm>
          <a:prstGeom prst="rect">
            <a:avLst/>
          </a:prstGeom>
          <a:noFill/>
        </p:spPr>
        <p:txBody>
          <a:bodyPr wrap="none" rtlCol="0">
            <a:spAutoFit/>
          </a:bodyPr>
          <a:lstStyle/>
          <a:p>
            <a:r>
              <a:rPr kumimoji="1" lang="zh-CN" altLang="en-US" sz="2800" b="1">
                <a:solidFill>
                  <a:srgbClr val="C00000"/>
                </a:solidFill>
                <a:latin typeface="微软雅黑" panose="020B0503020204020204" pitchFamily="34" charset="-122"/>
                <a:ea typeface="微软雅黑" panose="020B0503020204020204" pitchFamily="34" charset="-122"/>
              </a:rPr>
              <a:t>皮肤</a:t>
            </a:r>
            <a:endParaRPr kumimoji="1" lang="zh-CN" altLang="en-US" sz="2800" b="1">
              <a:solidFill>
                <a:srgbClr val="C00000"/>
              </a:solidFill>
              <a:latin typeface="微软雅黑" panose="020B0503020204020204" pitchFamily="34" charset="-122"/>
              <a:ea typeface="微软雅黑" panose="020B0503020204020204" pitchFamily="34" charset="-122"/>
            </a:endParaRPr>
          </a:p>
        </p:txBody>
      </p:sp>
      <p:sp>
        <p:nvSpPr>
          <p:cNvPr id="19" name="文本框 18"/>
          <p:cNvSpPr txBox="1"/>
          <p:nvPr>
            <p:custDataLst>
              <p:tags r:id="rId11"/>
            </p:custDataLst>
          </p:nvPr>
        </p:nvSpPr>
        <p:spPr>
          <a:xfrm>
            <a:off x="151348" y="3636760"/>
            <a:ext cx="7278599" cy="2675255"/>
          </a:xfrm>
          <a:prstGeom prst="rect">
            <a:avLst/>
          </a:prstGeom>
          <a:noFill/>
        </p:spPr>
        <p:txBody>
          <a:bodyPr wrap="square">
            <a:spAutoFit/>
          </a:bodyPr>
          <a:lstStyle/>
          <a:p>
            <a:pPr>
              <a:lnSpc>
                <a:spcPct val="120000"/>
              </a:lnSpc>
              <a:buNone/>
            </a:pP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(1)</a:t>
            </a:r>
            <a:r>
              <a:rPr lang="en-GB"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A</a:t>
            </a:r>
            <a:r>
              <a:rPr lang="zh-CN" altLang="en-GB"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a:t>
            </a:r>
            <a:r>
              <a:rPr lang="en-GB"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B</a:t>
            </a:r>
            <a:r>
              <a:rPr lang="zh-CN" altLang="en-GB"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a:t>
            </a:r>
            <a:r>
              <a:rPr lang="en-GB"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C </a:t>
            </a:r>
            <a:r>
              <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各是什么器官</a:t>
            </a: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a:t>
            </a:r>
            <a:endPar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endParaRPr>
          </a:p>
          <a:p>
            <a:pPr>
              <a:lnSpc>
                <a:spcPct val="120000"/>
              </a:lnSpc>
              <a:buNone/>
            </a:pP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(2)</a:t>
            </a:r>
            <a:r>
              <a:rPr lang="en-GB"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B</a:t>
            </a:r>
            <a:r>
              <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内的营养物质通过 </a:t>
            </a: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①</a:t>
            </a:r>
            <a:r>
              <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 过程进入内环境，</a:t>
            </a:r>
            <a:endParaRPr lang="en-US" altLang="zh-CN" sz="280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a:lnSpc>
                <a:spcPct val="120000"/>
              </a:lnSpc>
              <a:buNone/>
            </a:pPr>
            <a:r>
              <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    则 </a:t>
            </a: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①</a:t>
            </a:r>
            <a:r>
              <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 表示的是什么过程</a:t>
            </a: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a:t>
            </a:r>
            <a:endPar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endParaRPr>
          </a:p>
          <a:p>
            <a:pPr>
              <a:lnSpc>
                <a:spcPct val="120000"/>
              </a:lnSpc>
              <a:buNone/>
            </a:pPr>
            <a:endPar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endParaRPr>
          </a:p>
          <a:p>
            <a:pPr>
              <a:lnSpc>
                <a:spcPct val="120000"/>
              </a:lnSpc>
              <a:buNone/>
            </a:pP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(3)②</a:t>
            </a:r>
            <a:r>
              <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表示什么过程</a:t>
            </a:r>
            <a:r>
              <a:rPr lang="en-US" altLang="zh-CN" sz="2800">
                <a:solidFill>
                  <a:srgbClr val="000000"/>
                </a:solidFill>
                <a:effectLst/>
                <a:latin typeface="楷体" panose="02010609060101010101" pitchFamily="49" charset="-122"/>
                <a:ea typeface="楷体" panose="02010609060101010101" pitchFamily="49" charset="-122"/>
                <a:cs typeface="楷体" panose="02010609060101010101" pitchFamily="49" charset="-122"/>
              </a:rPr>
              <a:t>?</a:t>
            </a:r>
            <a:endParaRPr lang="zh-CN" altLang="en-US" sz="2800">
              <a:solidFill>
                <a:srgbClr val="000000"/>
              </a:solidFill>
              <a:effectLst/>
              <a:latin typeface="楷体" panose="02010609060101010101" pitchFamily="49" charset="-122"/>
              <a:ea typeface="楷体" panose="02010609060101010101" pitchFamily="49" charset="-122"/>
              <a:cs typeface="楷体" panose="02010609060101010101" pitchFamily="49" charset="-122"/>
            </a:endParaRPr>
          </a:p>
        </p:txBody>
      </p:sp>
      <p:sp>
        <p:nvSpPr>
          <p:cNvPr id="20" name="文本框 19"/>
          <p:cNvSpPr txBox="1"/>
          <p:nvPr>
            <p:custDataLst>
              <p:tags r:id="rId12"/>
            </p:custDataLst>
          </p:nvPr>
        </p:nvSpPr>
        <p:spPr>
          <a:xfrm>
            <a:off x="677294" y="5201809"/>
            <a:ext cx="3113353" cy="584775"/>
          </a:xfrm>
          <a:prstGeom prst="rect">
            <a:avLst/>
          </a:prstGeom>
          <a:noFill/>
        </p:spPr>
        <p:txBody>
          <a:bodyPr wrap="none" rtlCol="0">
            <a:spAutoFit/>
          </a:bodyPr>
          <a:lstStyle/>
          <a:p>
            <a:r>
              <a:rPr kumimoji="1" lang="zh-CN" altLang="en-US" sz="3200" b="1">
                <a:solidFill>
                  <a:srgbClr val="C00000"/>
                </a:solidFill>
                <a:latin typeface="楷体" panose="02010609060101010101" pitchFamily="49" charset="-122"/>
                <a:ea typeface="楷体" panose="02010609060101010101" pitchFamily="49" charset="-122"/>
              </a:rPr>
              <a:t>营养物质的吸收</a:t>
            </a:r>
            <a:endParaRPr kumimoji="1" lang="zh-CN" altLang="en-US" sz="3200" b="1">
              <a:solidFill>
                <a:srgbClr val="C00000"/>
              </a:solidFill>
              <a:latin typeface="楷体" panose="02010609060101010101" pitchFamily="49" charset="-122"/>
              <a:ea typeface="楷体" panose="02010609060101010101" pitchFamily="49" charset="-122"/>
            </a:endParaRPr>
          </a:p>
        </p:txBody>
      </p:sp>
      <p:sp>
        <p:nvSpPr>
          <p:cNvPr id="21" name="文本框 20"/>
          <p:cNvSpPr txBox="1"/>
          <p:nvPr>
            <p:custDataLst>
              <p:tags r:id="rId13"/>
            </p:custDataLst>
          </p:nvPr>
        </p:nvSpPr>
        <p:spPr>
          <a:xfrm>
            <a:off x="3791252" y="5727065"/>
            <a:ext cx="3121367" cy="584775"/>
          </a:xfrm>
          <a:prstGeom prst="rect">
            <a:avLst/>
          </a:prstGeom>
          <a:noFill/>
        </p:spPr>
        <p:txBody>
          <a:bodyPr wrap="none" rtlCol="0">
            <a:spAutoFit/>
          </a:bodyPr>
          <a:lstStyle/>
          <a:p>
            <a:r>
              <a:rPr kumimoji="1" lang="zh-CN" altLang="en-US" sz="3200" b="1">
                <a:solidFill>
                  <a:srgbClr val="C00000"/>
                </a:solidFill>
                <a:latin typeface="楷体" panose="02010609060101010101" pitchFamily="49" charset="-122"/>
                <a:ea typeface="楷体" panose="02010609060101010101" pitchFamily="49" charset="-122"/>
              </a:rPr>
              <a:t>肾小管的重吸收</a:t>
            </a:r>
            <a:endParaRPr kumimoji="1" lang="zh-CN" altLang="en-US" sz="3200" b="1">
              <a:solidFill>
                <a:srgbClr val="C00000"/>
              </a:solidFill>
              <a:latin typeface="楷体" panose="02010609060101010101" pitchFamily="49" charset="-122"/>
              <a:ea typeface="楷体" panose="02010609060101010101" pitchFamily="49" charset="-122"/>
            </a:endParaRPr>
          </a:p>
        </p:txBody>
      </p:sp>
      <p:sp>
        <p:nvSpPr>
          <p:cNvPr id="3" name="矩形 2"/>
          <p:cNvSpPr/>
          <p:nvPr>
            <p:custDataLst>
              <p:tags r:id="rId14"/>
            </p:custDataLst>
          </p:nvPr>
        </p:nvSpPr>
        <p:spPr>
          <a:xfrm>
            <a:off x="794000" y="143351"/>
            <a:ext cx="1605280" cy="521970"/>
          </a:xfrm>
          <a:prstGeom prst="rect">
            <a:avLst/>
          </a:prstGeom>
        </p:spPr>
        <p:txBody>
          <a:bodyPr wrap="none">
            <a:spAutoFit/>
          </a:bodyPr>
          <a:lstStyle/>
          <a:p>
            <a:pPr algn="l"/>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sym typeface="+mn-ea"/>
              </a:rPr>
              <a:t>课堂练习</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4" name="组合 3"/>
          <p:cNvGrpSpPr/>
          <p:nvPr>
            <p:custDataLst>
              <p:tags r:id="rId15"/>
            </p:custDataLst>
          </p:nvPr>
        </p:nvGrpSpPr>
        <p:grpSpPr>
          <a:xfrm>
            <a:off x="127000" y="137026"/>
            <a:ext cx="603500" cy="540000"/>
            <a:chOff x="127000" y="137026"/>
            <a:chExt cx="603500" cy="540000"/>
          </a:xfrm>
        </p:grpSpPr>
        <p:sp>
          <p:nvSpPr>
            <p:cNvPr id="5" name="菱形 4"/>
            <p:cNvSpPr/>
            <p:nvPr>
              <p:custDataLst>
                <p:tags r:id="rId16"/>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17"/>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20" grpId="0"/>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67832" y="931862"/>
            <a:ext cx="11788815" cy="1124585"/>
          </a:xfrm>
          <a:prstGeom prst="rect">
            <a:avLst/>
          </a:prstGeom>
          <a:noFill/>
        </p:spPr>
        <p:txBody>
          <a:bodyPr wrap="square">
            <a:spAutoFit/>
          </a:bodyPr>
          <a:lstStyle/>
          <a:p>
            <a:pPr>
              <a:lnSpc>
                <a:spcPct val="120000"/>
              </a:lnSpc>
            </a:pPr>
            <a:r>
              <a:rPr lang="en-US" altLang="zh-CN" sz="2800">
                <a:solidFill>
                  <a:schemeClr val="tx1"/>
                </a:solidFill>
                <a:latin typeface="楷体" panose="02010609060101010101" pitchFamily="49" charset="-122"/>
                <a:ea typeface="楷体" panose="02010609060101010101" pitchFamily="49" charset="-122"/>
                <a:cs typeface="楷体" panose="02010609060101010101" pitchFamily="49" charset="-122"/>
              </a:rPr>
              <a:t>4.</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剧烈运动会使肌肉产生大量乳酸等酸性物质，这会影响血浆的</a:t>
            </a:r>
            <a:r>
              <a:rPr lang="en-GB" altLang="zh-CN" sz="2800">
                <a:solidFill>
                  <a:schemeClr val="tx1"/>
                </a:solidFill>
                <a:latin typeface="楷体" panose="02010609060101010101" pitchFamily="49" charset="-122"/>
                <a:ea typeface="楷体" panose="02010609060101010101" pitchFamily="49" charset="-122"/>
                <a:cs typeface="楷体" panose="02010609060101010101" pitchFamily="49" charset="-122"/>
              </a:rPr>
              <a:t>pH</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吗</a:t>
            </a:r>
            <a:r>
              <a:rPr lang="en-US" altLang="zh-CN" sz="2800">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80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nSpc>
                <a:spcPct val="120000"/>
              </a:lnSpc>
            </a:pP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  在这种情况下，机体是如何维持细胞外液的酸碱度的</a:t>
            </a:r>
            <a:r>
              <a:rPr lang="en-US" altLang="zh-CN" sz="2800">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80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6" name="文本框 5"/>
          <p:cNvSpPr txBox="1"/>
          <p:nvPr>
            <p:custDataLst>
              <p:tags r:id="rId2"/>
            </p:custDataLst>
          </p:nvPr>
        </p:nvSpPr>
        <p:spPr>
          <a:xfrm>
            <a:off x="235353" y="2014210"/>
            <a:ext cx="11694708" cy="1808572"/>
          </a:xfrm>
          <a:prstGeom prst="rect">
            <a:avLst/>
          </a:prstGeom>
          <a:noFill/>
        </p:spPr>
        <p:txBody>
          <a:bodyPr wrap="square">
            <a:spAutoFit/>
          </a:bodyPr>
          <a:lstStyle/>
          <a:p>
            <a:pPr>
              <a:lnSpc>
                <a:spcPct val="120000"/>
              </a:lnSpc>
            </a:pPr>
            <a:r>
              <a:rPr lang="zh-CN" altLang="en-US" sz="3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        剧烈运动后肌肉产生的大量乳酸等酸性物质，</a:t>
            </a:r>
            <a:r>
              <a:rPr lang="zh-CN" altLang="en-US" sz="3200">
                <a:solidFill>
                  <a:srgbClr val="000000"/>
                </a:solidFill>
                <a:effectLst/>
                <a:highlight>
                  <a:srgbClr val="FFFF00"/>
                </a:highlight>
                <a:latin typeface="Times New Roman" panose="02020603050405020304" pitchFamily="18" charset="0"/>
                <a:ea typeface="楷体" panose="02010609060101010101" pitchFamily="49" charset="-122"/>
                <a:cs typeface="Times New Roman" panose="02020603050405020304" pitchFamily="18" charset="0"/>
              </a:rPr>
              <a:t>不会使血浆的酸碱度发生很大的变化</a:t>
            </a:r>
            <a:r>
              <a:rPr lang="zh-CN" altLang="en-US" sz="3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，这是由于血液中缓冲物质的调节作用以及机体的调节作用。</a:t>
            </a:r>
            <a:endParaRPr lang="zh-CN" altLang="en-US" sz="3200">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7" name="组合 6"/>
          <p:cNvGrpSpPr/>
          <p:nvPr>
            <p:custDataLst>
              <p:tags r:id="rId3"/>
            </p:custDataLst>
          </p:nvPr>
        </p:nvGrpSpPr>
        <p:grpSpPr>
          <a:xfrm>
            <a:off x="167832" y="3383699"/>
            <a:ext cx="11898546" cy="3474301"/>
            <a:chOff x="109732" y="2788387"/>
            <a:chExt cx="11898546" cy="3474301"/>
          </a:xfrm>
        </p:grpSpPr>
        <p:sp>
          <p:nvSpPr>
            <p:cNvPr id="9" name="文本框 8"/>
            <p:cNvSpPr txBox="1"/>
            <p:nvPr>
              <p:custDataLst>
                <p:tags r:id="rId4"/>
              </p:custDataLst>
            </p:nvPr>
          </p:nvSpPr>
          <p:spPr>
            <a:xfrm>
              <a:off x="109732" y="3513041"/>
              <a:ext cx="1031622" cy="954107"/>
            </a:xfrm>
            <a:prstGeom prst="rect">
              <a:avLst/>
            </a:prstGeom>
            <a:noFill/>
          </p:spPr>
          <p:txBody>
            <a:bodyPr wrap="square" rtlCol="0">
              <a:spAutoFit/>
            </a:bodyPr>
            <a:lstStyle/>
            <a:p>
              <a:r>
                <a:rPr lang="zh-CN" altLang="en-US" sz="2800" b="1">
                  <a:solidFill>
                    <a:srgbClr val="008000"/>
                  </a:solidFill>
                  <a:latin typeface="微软雅黑" panose="020B0503020204020204" pitchFamily="34" charset="-122"/>
                  <a:ea typeface="微软雅黑" panose="020B0503020204020204" pitchFamily="34" charset="-122"/>
                  <a:cs typeface="Times New Roman" panose="02020603050405020304" pitchFamily="18" charset="0"/>
                </a:rPr>
                <a:t>正常机体</a:t>
              </a:r>
              <a:endParaRPr lang="zh-CN" altLang="en-US" sz="2800" b="1">
                <a:solidFill>
                  <a:srgbClr val="008000"/>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11" name="直接箭头连接符 53"/>
            <p:cNvCxnSpPr/>
            <p:nvPr>
              <p:custDataLst>
                <p:tags r:id="rId5"/>
              </p:custDataLst>
            </p:nvPr>
          </p:nvCxnSpPr>
          <p:spPr>
            <a:xfrm>
              <a:off x="967995" y="3928342"/>
              <a:ext cx="1260862" cy="0"/>
            </a:xfrm>
            <a:prstGeom prst="straightConnector1">
              <a:avLst/>
            </a:prstGeom>
            <a:ln>
              <a:solidFill>
                <a:srgbClr val="080808"/>
              </a:solidFill>
              <a:tailEnd type="arrow" w="med" len="med"/>
            </a:ln>
          </p:spPr>
          <p:style>
            <a:lnRef idx="3">
              <a:schemeClr val="dk1"/>
            </a:lnRef>
            <a:fillRef idx="0">
              <a:schemeClr val="dk1"/>
            </a:fillRef>
            <a:effectRef idx="2">
              <a:schemeClr val="dk1"/>
            </a:effectRef>
            <a:fontRef idx="minor">
              <a:schemeClr val="tx1"/>
            </a:fontRef>
          </p:style>
        </p:cxnSp>
        <p:sp>
          <p:nvSpPr>
            <p:cNvPr id="12" name="文本框 24"/>
            <p:cNvSpPr txBox="1"/>
            <p:nvPr>
              <p:custDataLst>
                <p:tags r:id="rId6"/>
              </p:custDataLst>
            </p:nvPr>
          </p:nvSpPr>
          <p:spPr>
            <a:xfrm>
              <a:off x="1097223" y="3429000"/>
              <a:ext cx="1031622" cy="954107"/>
            </a:xfrm>
            <a:prstGeom prst="rect">
              <a:avLst/>
            </a:prstGeom>
            <a:noFill/>
            <a:ln>
              <a:noFill/>
              <a:prstDash val="dash"/>
            </a:ln>
          </p:spPr>
          <p:txBody>
            <a:bodyPr wrap="square" rtlCol="0">
              <a:spAutoFit/>
            </a:bodyPr>
            <a:lstStyle/>
            <a:p>
              <a:r>
                <a:rPr lang="zh-CN" altLang="zh-CN"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剧烈运动</a:t>
              </a:r>
              <a:endParaRPr lang="zh-CN" altLang="zh-CN"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矩形 17"/>
            <p:cNvSpPr/>
            <p:nvPr>
              <p:custDataLst>
                <p:tags r:id="rId7"/>
              </p:custDataLst>
            </p:nvPr>
          </p:nvSpPr>
          <p:spPr>
            <a:xfrm>
              <a:off x="2056300" y="3613667"/>
              <a:ext cx="1226618" cy="584775"/>
            </a:xfrm>
            <a:prstGeom prst="rect">
              <a:avLst/>
            </a:prstGeom>
          </p:spPr>
          <p:txBody>
            <a:bodyPr wrap="none">
              <a:spAutoFit/>
            </a:bodyPr>
            <a:lstStyle/>
            <a:p>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 乳酸 </a:t>
              </a:r>
              <a:endPar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文本框 25"/>
            <p:cNvSpPr txBox="1"/>
            <p:nvPr>
              <p:custDataLst>
                <p:tags r:id="rId8"/>
              </p:custDataLst>
            </p:nvPr>
          </p:nvSpPr>
          <p:spPr>
            <a:xfrm>
              <a:off x="3201783" y="3435413"/>
              <a:ext cx="1840568" cy="954107"/>
            </a:xfrm>
            <a:prstGeom prst="rect">
              <a:avLst/>
            </a:prstGeom>
            <a:noFill/>
            <a:ln>
              <a:noFill/>
              <a:prstDash val="dash"/>
            </a:ln>
          </p:spPr>
          <p:txBody>
            <a:bodyPr wrap="none" rtlCol="0">
              <a:spAutoFit/>
            </a:bodyPr>
            <a:lstStyle/>
            <a:p>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缓冲对中</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NaHCO</a:t>
              </a:r>
              <a:r>
                <a:rPr lang="en-US" altLang="zh-CN" sz="2800" baseline="-25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endParaRPr lang="en-US" altLang="zh-CN" sz="2800" baseline="-25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cxnSp>
          <p:nvCxnSpPr>
            <p:cNvPr id="20" name="直接箭头连接符 75"/>
            <p:cNvCxnSpPr/>
            <p:nvPr>
              <p:custDataLst>
                <p:tags r:id="rId9"/>
              </p:custDataLst>
            </p:nvPr>
          </p:nvCxnSpPr>
          <p:spPr>
            <a:xfrm>
              <a:off x="3048111" y="3906054"/>
              <a:ext cx="2164932" cy="21038"/>
            </a:xfrm>
            <a:prstGeom prst="straightConnector1">
              <a:avLst/>
            </a:prstGeom>
            <a:ln>
              <a:solidFill>
                <a:srgbClr val="080808"/>
              </a:solidFill>
              <a:tailEnd type="arrow" w="med" len="med"/>
            </a:ln>
          </p:spPr>
          <p:style>
            <a:lnRef idx="3">
              <a:schemeClr val="dk1"/>
            </a:lnRef>
            <a:fillRef idx="0">
              <a:schemeClr val="dk1"/>
            </a:fillRef>
            <a:effectRef idx="2">
              <a:schemeClr val="dk1"/>
            </a:effectRef>
            <a:fontRef idx="minor">
              <a:schemeClr val="tx1"/>
            </a:fontRef>
          </p:style>
        </p:cxnSp>
        <p:grpSp>
          <p:nvGrpSpPr>
            <p:cNvPr id="21" name="组合 20"/>
            <p:cNvGrpSpPr/>
            <p:nvPr>
              <p:custDataLst>
                <p:tags r:id="rId10"/>
              </p:custDataLst>
            </p:nvPr>
          </p:nvGrpSpPr>
          <p:grpSpPr>
            <a:xfrm>
              <a:off x="10797969" y="2788387"/>
              <a:ext cx="1210309" cy="1115697"/>
              <a:chOff x="16214" y="2602"/>
              <a:chExt cx="551" cy="2223"/>
            </a:xfrm>
            <a:solidFill>
              <a:schemeClr val="accent6">
                <a:lumMod val="60000"/>
                <a:lumOff val="40000"/>
              </a:schemeClr>
            </a:solidFill>
          </p:grpSpPr>
          <p:sp>
            <p:nvSpPr>
              <p:cNvPr id="39" name="椭圆 38"/>
              <p:cNvSpPr/>
              <p:nvPr>
                <p:custDataLst>
                  <p:tags r:id="rId11"/>
                </p:custDataLst>
              </p:nvPr>
            </p:nvSpPr>
            <p:spPr>
              <a:xfrm>
                <a:off x="16214" y="2602"/>
                <a:ext cx="551" cy="2223"/>
              </a:xfrm>
              <a:prstGeom prst="ellipse">
                <a:avLst/>
              </a:prstGeom>
              <a:solidFill>
                <a:srgbClr val="FFEBE6"/>
              </a:solidFill>
              <a:ln>
                <a:solidFill>
                  <a:srgbClr val="0062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0" name="文本框 15"/>
              <p:cNvSpPr txBox="1"/>
              <p:nvPr>
                <p:custDataLst>
                  <p:tags r:id="rId12"/>
                </p:custDataLst>
              </p:nvPr>
            </p:nvSpPr>
            <p:spPr>
              <a:xfrm>
                <a:off x="16266" y="2722"/>
                <a:ext cx="438" cy="1901"/>
              </a:xfrm>
              <a:prstGeom prst="rect">
                <a:avLst/>
              </a:prstGeom>
              <a:noFill/>
              <a:extLst>
                <a:ext uri="{909E8E84-426E-40DD-AFC4-6F175D3DCCD1}">
                  <a14:hiddenFill xmlns:a14="http://schemas.microsoft.com/office/drawing/2010/main">
                    <a:grpFill/>
                  </a14:hiddenFill>
                </a:ext>
              </a:extLst>
            </p:spPr>
            <p:txBody>
              <a:bodyPr wrap="square" rtlCol="0">
                <a:spAutoFit/>
              </a:bodyPr>
              <a:lstStyle/>
              <a:p>
                <a:pPr algn="ctr"/>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泌尿系统</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22" name="文本框 23"/>
            <p:cNvSpPr txBox="1"/>
            <p:nvPr>
              <p:custDataLst>
                <p:tags r:id="rId13"/>
              </p:custDataLst>
            </p:nvPr>
          </p:nvSpPr>
          <p:spPr>
            <a:xfrm>
              <a:off x="8324447" y="3095874"/>
              <a:ext cx="1667444" cy="584775"/>
            </a:xfrm>
            <a:prstGeom prst="rect">
              <a:avLst/>
            </a:prstGeom>
            <a:noFill/>
            <a:ln>
              <a:noFill/>
              <a:prstDash val="dash"/>
            </a:ln>
          </p:spPr>
          <p:txBody>
            <a:bodyPr wrap="none" rtlCol="0">
              <a:spAutoFit/>
            </a:bodyPr>
            <a:lstStyle/>
            <a:p>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NaHCO</a:t>
              </a:r>
              <a:r>
                <a:rPr lang="en-US" altLang="zh-CN" sz="3200" baseline="-25000">
                  <a:solidFill>
                    <a:srgbClr val="080808"/>
                  </a:solidFill>
                  <a:uFillTx/>
                  <a:latin typeface="Times New Roman" panose="02020603050405020304" pitchFamily="18" charset="0"/>
                  <a:ea typeface="楷体" panose="02010609060101010101" pitchFamily="49" charset="-122"/>
                  <a:cs typeface="Times New Roman" panose="02020603050405020304" pitchFamily="18" charset="0"/>
                </a:rPr>
                <a:t>3</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3" name="文本框 51"/>
            <p:cNvSpPr txBox="1"/>
            <p:nvPr>
              <p:custDataLst>
                <p:tags r:id="rId14"/>
              </p:custDataLst>
            </p:nvPr>
          </p:nvSpPr>
          <p:spPr>
            <a:xfrm>
              <a:off x="11260272" y="4446806"/>
              <a:ext cx="595653" cy="1815882"/>
            </a:xfrm>
            <a:prstGeom prst="rect">
              <a:avLst/>
            </a:prstGeom>
            <a:solidFill>
              <a:srgbClr val="7030A0"/>
            </a:solidFill>
            <a:ln w="19050">
              <a:solidFill>
                <a:schemeClr val="tx1"/>
              </a:solidFill>
            </a:ln>
          </p:spPr>
          <p:txBody>
            <a:bodyPr wrap="square" rtlCol="0" anchor="t">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外界环境</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4" name="矩形 23"/>
            <p:cNvSpPr/>
            <p:nvPr>
              <p:custDataLst>
                <p:tags r:id="rId15"/>
              </p:custDataLst>
            </p:nvPr>
          </p:nvSpPr>
          <p:spPr>
            <a:xfrm>
              <a:off x="5253723" y="3134457"/>
              <a:ext cx="1415772" cy="1569660"/>
            </a:xfrm>
            <a:prstGeom prst="rect">
              <a:avLst/>
            </a:prstGeom>
            <a:solidFill>
              <a:srgbClr val="FFC000"/>
            </a:solidFill>
          </p:spPr>
          <p:txBody>
            <a:bodyPr wrap="non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乳酸钠</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H</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CO</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5" name="直接箭头连接符 95"/>
            <p:cNvCxnSpPr/>
            <p:nvPr>
              <p:custDataLst>
                <p:tags r:id="rId16"/>
              </p:custDataLst>
            </p:nvPr>
          </p:nvCxnSpPr>
          <p:spPr>
            <a:xfrm>
              <a:off x="6492274" y="4383107"/>
              <a:ext cx="728734" cy="0"/>
            </a:xfrm>
            <a:prstGeom prst="straightConnector1">
              <a:avLst/>
            </a:prstGeom>
            <a:ln>
              <a:solidFill>
                <a:srgbClr val="080808"/>
              </a:solidFill>
              <a:tailEnd type="arrow" w="med" len="med"/>
            </a:ln>
          </p:spPr>
          <p:style>
            <a:lnRef idx="3">
              <a:schemeClr val="dk1"/>
            </a:lnRef>
            <a:fillRef idx="0">
              <a:schemeClr val="dk1"/>
            </a:fillRef>
            <a:effectRef idx="2">
              <a:schemeClr val="dk1"/>
            </a:effectRef>
            <a:fontRef idx="minor">
              <a:schemeClr val="tx1"/>
            </a:fontRef>
          </p:style>
        </p:cxnSp>
        <p:sp>
          <p:nvSpPr>
            <p:cNvPr id="26" name="文本框 40"/>
            <p:cNvSpPr txBox="1"/>
            <p:nvPr>
              <p:custDataLst>
                <p:tags r:id="rId17"/>
              </p:custDataLst>
            </p:nvPr>
          </p:nvSpPr>
          <p:spPr>
            <a:xfrm>
              <a:off x="7273197" y="4087622"/>
              <a:ext cx="1851789" cy="584775"/>
            </a:xfrm>
            <a:prstGeom prst="rect">
              <a:avLst/>
            </a:prstGeom>
            <a:noFill/>
          </p:spPr>
          <p:txBody>
            <a:bodyPr wrap="none" rtlCol="0" anchor="t">
              <a:spAutoFit/>
            </a:bodyPr>
            <a:lstStyle/>
            <a:p>
              <a:pPr algn="l"/>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CO</a:t>
              </a:r>
              <a:r>
                <a:rPr lang="en-US" altLang="zh-CN" sz="3200" baseline="-25000">
                  <a:solidFill>
                    <a:srgbClr val="080808"/>
                  </a:solidFill>
                  <a:uFillTx/>
                  <a:latin typeface="Times New Roman" panose="02020603050405020304" pitchFamily="18" charset="0"/>
                  <a:ea typeface="楷体" panose="02010609060101010101" pitchFamily="49" charset="-122"/>
                  <a:cs typeface="Times New Roman" panose="02020603050405020304" pitchFamily="18" charset="0"/>
                  <a:sym typeface="+mn-ea"/>
                </a:rPr>
                <a:t>2</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H</a:t>
              </a:r>
              <a:r>
                <a:rPr lang="en-US" altLang="zh-CN" sz="3200" baseline="-25000">
                  <a:solidFill>
                    <a:srgbClr val="080808"/>
                  </a:solidFill>
                  <a:uFillTx/>
                  <a:latin typeface="Times New Roman" panose="02020603050405020304" pitchFamily="18" charset="0"/>
                  <a:ea typeface="楷体" panose="02010609060101010101" pitchFamily="49" charset="-122"/>
                  <a:cs typeface="Times New Roman" panose="02020603050405020304" pitchFamily="18" charset="0"/>
                  <a:sym typeface="+mn-ea"/>
                </a:rPr>
                <a:t>2</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O</a:t>
              </a:r>
              <a:endParaRPr lang="en-US" altLang="zh-CN" sz="3200" baseline="-25000">
                <a:solidFill>
                  <a:srgbClr val="080808"/>
                </a:solidFill>
                <a:uFillTx/>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 name="组合 26"/>
            <p:cNvGrpSpPr/>
            <p:nvPr>
              <p:custDataLst>
                <p:tags r:id="rId18"/>
              </p:custDataLst>
            </p:nvPr>
          </p:nvGrpSpPr>
          <p:grpSpPr>
            <a:xfrm>
              <a:off x="9422112" y="5070181"/>
              <a:ext cx="1200050" cy="1160650"/>
              <a:chOff x="15865" y="2853"/>
              <a:chExt cx="2078" cy="2296"/>
            </a:xfrm>
            <a:solidFill>
              <a:schemeClr val="accent4">
                <a:lumMod val="60000"/>
                <a:lumOff val="40000"/>
              </a:schemeClr>
            </a:solidFill>
          </p:grpSpPr>
          <p:sp>
            <p:nvSpPr>
              <p:cNvPr id="37" name="椭圆 36"/>
              <p:cNvSpPr/>
              <p:nvPr>
                <p:custDataLst>
                  <p:tags r:id="rId19"/>
                </p:custDataLst>
              </p:nvPr>
            </p:nvSpPr>
            <p:spPr>
              <a:xfrm>
                <a:off x="15865" y="2853"/>
                <a:ext cx="2078" cy="2296"/>
              </a:xfrm>
              <a:prstGeom prst="ellipse">
                <a:avLst/>
              </a:prstGeom>
              <a:solidFill>
                <a:srgbClr val="FFEBE6"/>
              </a:solidFill>
              <a:ln>
                <a:solidFill>
                  <a:srgbClr val="0062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8" name="文本框 19"/>
              <p:cNvSpPr txBox="1"/>
              <p:nvPr>
                <p:custDataLst>
                  <p:tags r:id="rId20"/>
                </p:custDataLst>
              </p:nvPr>
            </p:nvSpPr>
            <p:spPr>
              <a:xfrm>
                <a:off x="16079" y="3054"/>
                <a:ext cx="1864" cy="1887"/>
              </a:xfrm>
              <a:prstGeom prst="rect">
                <a:avLst/>
              </a:prstGeom>
              <a:noFill/>
              <a:extLst>
                <a:ext uri="{909E8E84-426E-40DD-AFC4-6F175D3DCCD1}">
                  <a14:hiddenFill xmlns:a14="http://schemas.microsoft.com/office/drawing/2010/main">
                    <a:grpFill/>
                  </a14:hiddenFill>
                </a:ext>
              </a:extLst>
            </p:spPr>
            <p:txBody>
              <a:bodyPr wrap="square" rtlCol="0">
                <a:spAutoFit/>
              </a:bodyPr>
              <a:lstStyle/>
              <a:p>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呼吸系统</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28" name="文本框 26"/>
            <p:cNvSpPr txBox="1"/>
            <p:nvPr>
              <p:custDataLst>
                <p:tags r:id="rId21"/>
              </p:custDataLst>
            </p:nvPr>
          </p:nvSpPr>
          <p:spPr>
            <a:xfrm>
              <a:off x="7007271" y="5436245"/>
              <a:ext cx="1620957" cy="523220"/>
            </a:xfrm>
            <a:prstGeom prst="rect">
              <a:avLst/>
            </a:prstGeom>
            <a:solidFill>
              <a:srgbClr val="E46A00"/>
            </a:solidFill>
            <a:ln w="19050">
              <a:solidFill>
                <a:schemeClr val="tx1"/>
              </a:solidFill>
            </a:ln>
          </p:spPr>
          <p:txBody>
            <a:bodyPr wrap="none" rtlCol="0" anchor="t">
              <a:spAutoFit/>
            </a:bodyPr>
            <a:lstStyle/>
            <a:p>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呼吸中枢</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9" name="文本框 30"/>
            <p:cNvSpPr txBox="1"/>
            <p:nvPr>
              <p:custDataLst>
                <p:tags r:id="rId22"/>
              </p:custDataLst>
            </p:nvPr>
          </p:nvSpPr>
          <p:spPr>
            <a:xfrm>
              <a:off x="6898344" y="4663497"/>
              <a:ext cx="902811" cy="523220"/>
            </a:xfrm>
            <a:prstGeom prst="rect">
              <a:avLst/>
            </a:prstGeom>
            <a:noFill/>
          </p:spPr>
          <p:txBody>
            <a:bodyPr wrap="none" rtlCol="0" anchor="t">
              <a:spAutoFit/>
            </a:bodyPr>
            <a:lstStyle/>
            <a:p>
              <a:r>
                <a:rPr lang="zh-CN" altLang="en-US"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刺激</a:t>
              </a:r>
              <a:endParaRPr lang="zh-CN" altLang="en-US"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30" name="直接箭头连接符 119"/>
            <p:cNvCxnSpPr>
              <a:endCxn id="28" idx="0"/>
            </p:cNvCxnSpPr>
            <p:nvPr>
              <p:custDataLst>
                <p:tags r:id="rId23"/>
              </p:custDataLst>
            </p:nvPr>
          </p:nvCxnSpPr>
          <p:spPr>
            <a:xfrm>
              <a:off x="7817749" y="4704117"/>
              <a:ext cx="1" cy="732128"/>
            </a:xfrm>
            <a:prstGeom prst="straightConnector1">
              <a:avLst/>
            </a:prstGeom>
            <a:ln>
              <a:solidFill>
                <a:srgbClr val="080808"/>
              </a:solidFill>
              <a:tailEnd type="arrow" w="med" len="med"/>
            </a:ln>
          </p:spPr>
          <p:style>
            <a:lnRef idx="3">
              <a:schemeClr val="dk1"/>
            </a:lnRef>
            <a:fillRef idx="0">
              <a:schemeClr val="dk1"/>
            </a:fillRef>
            <a:effectRef idx="2">
              <a:schemeClr val="dk1"/>
            </a:effectRef>
            <a:fontRef idx="minor">
              <a:schemeClr val="tx1"/>
            </a:fontRef>
          </p:style>
        </p:cxnSp>
        <p:cxnSp>
          <p:nvCxnSpPr>
            <p:cNvPr id="31" name="直接箭头连接符 4"/>
            <p:cNvCxnSpPr/>
            <p:nvPr>
              <p:custDataLst>
                <p:tags r:id="rId24"/>
              </p:custDataLst>
            </p:nvPr>
          </p:nvCxnSpPr>
          <p:spPr>
            <a:xfrm>
              <a:off x="9991891" y="3435413"/>
              <a:ext cx="760429" cy="0"/>
            </a:xfrm>
            <a:prstGeom prst="straightConnector1">
              <a:avLst/>
            </a:prstGeom>
            <a:ln w="38100">
              <a:solidFill>
                <a:srgbClr val="0062E5"/>
              </a:solidFill>
              <a:tailEnd type="arrow"/>
            </a:ln>
          </p:spPr>
          <p:style>
            <a:lnRef idx="1">
              <a:schemeClr val="accent1"/>
            </a:lnRef>
            <a:fillRef idx="0">
              <a:schemeClr val="accent1"/>
            </a:fillRef>
            <a:effectRef idx="0">
              <a:schemeClr val="accent1"/>
            </a:effectRef>
            <a:fontRef idx="minor">
              <a:schemeClr val="tx1"/>
            </a:fontRef>
          </p:style>
        </p:cxnSp>
        <p:sp>
          <p:nvSpPr>
            <p:cNvPr id="32" name="文本框 25"/>
            <p:cNvSpPr txBox="1"/>
            <p:nvPr>
              <p:custDataLst>
                <p:tags r:id="rId25"/>
              </p:custDataLst>
            </p:nvPr>
          </p:nvSpPr>
          <p:spPr>
            <a:xfrm>
              <a:off x="6752960" y="2949977"/>
              <a:ext cx="1601721" cy="954107"/>
            </a:xfrm>
            <a:prstGeom prst="rect">
              <a:avLst/>
            </a:prstGeom>
            <a:noFill/>
            <a:ln>
              <a:noFill/>
              <a:prstDash val="dash"/>
            </a:ln>
          </p:spPr>
          <p:txBody>
            <a:bodyPr wrap="none" rtlCol="0">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血液</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中</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H</a:t>
              </a:r>
              <a:r>
                <a:rPr lang="en-US" altLang="zh-CN" sz="2800" baseline="-25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CO</a:t>
              </a:r>
              <a:r>
                <a:rPr lang="en-US" altLang="zh-CN" sz="2800" baseline="-25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endParaRPr lang="en-US" altLang="zh-CN" sz="2800" baseline="-25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cxnSp>
          <p:nvCxnSpPr>
            <p:cNvPr id="33" name="直接箭头连接符 75"/>
            <p:cNvCxnSpPr>
              <a:endCxn id="32" idx="3"/>
            </p:cNvCxnSpPr>
            <p:nvPr>
              <p:custDataLst>
                <p:tags r:id="rId26"/>
              </p:custDataLst>
            </p:nvPr>
          </p:nvCxnSpPr>
          <p:spPr>
            <a:xfrm>
              <a:off x="6599288" y="3420618"/>
              <a:ext cx="1755393" cy="6413"/>
            </a:xfrm>
            <a:prstGeom prst="straightConnector1">
              <a:avLst/>
            </a:prstGeom>
            <a:ln>
              <a:solidFill>
                <a:srgbClr val="080808"/>
              </a:solidFill>
              <a:tailEnd type="arrow" w="med" len="med"/>
            </a:ln>
          </p:spPr>
          <p:style>
            <a:lnRef idx="3">
              <a:schemeClr val="dk1"/>
            </a:lnRef>
            <a:fillRef idx="0">
              <a:schemeClr val="dk1"/>
            </a:fillRef>
            <a:effectRef idx="2">
              <a:schemeClr val="dk1"/>
            </a:effectRef>
            <a:fontRef idx="minor">
              <a:schemeClr val="tx1"/>
            </a:fontRef>
          </p:style>
        </p:cxnSp>
        <p:cxnSp>
          <p:nvCxnSpPr>
            <p:cNvPr id="34" name="直接箭头连接符 4"/>
            <p:cNvCxnSpPr/>
            <p:nvPr>
              <p:custDataLst>
                <p:tags r:id="rId27"/>
              </p:custDataLst>
            </p:nvPr>
          </p:nvCxnSpPr>
          <p:spPr>
            <a:xfrm>
              <a:off x="8628228" y="5697855"/>
              <a:ext cx="760429" cy="0"/>
            </a:xfrm>
            <a:prstGeom prst="straightConnector1">
              <a:avLst/>
            </a:prstGeom>
            <a:ln w="38100">
              <a:solidFill>
                <a:srgbClr val="0062E5"/>
              </a:solidFill>
              <a:tailEnd type="arrow"/>
            </a:ln>
          </p:spPr>
          <p:style>
            <a:lnRef idx="1">
              <a:schemeClr val="accent1"/>
            </a:lnRef>
            <a:fillRef idx="0">
              <a:schemeClr val="accent1"/>
            </a:fillRef>
            <a:effectRef idx="0">
              <a:schemeClr val="accent1"/>
            </a:effectRef>
            <a:fontRef idx="minor">
              <a:schemeClr val="tx1"/>
            </a:fontRef>
          </p:style>
        </p:cxnSp>
        <p:sp>
          <p:nvSpPr>
            <p:cNvPr id="35" name="燕尾形箭头 34"/>
            <p:cNvSpPr/>
            <p:nvPr>
              <p:custDataLst>
                <p:tags r:id="rId28"/>
              </p:custDataLst>
            </p:nvPr>
          </p:nvSpPr>
          <p:spPr bwMode="auto">
            <a:xfrm>
              <a:off x="10714091" y="5546906"/>
              <a:ext cx="472615" cy="301898"/>
            </a:xfrm>
            <a:prstGeom prst="notchedRightArrow">
              <a:avLst/>
            </a:prstGeom>
            <a:solidFill>
              <a:srgbClr val="00B050"/>
            </a:solidFill>
            <a:ln w="9525" cap="flat" cmpd="sng" algn="ctr">
              <a:solidFill>
                <a:srgbClr val="C24EC5"/>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sp>
          <p:nvSpPr>
            <p:cNvPr id="36" name="燕尾形箭头 35"/>
            <p:cNvSpPr/>
            <p:nvPr>
              <p:custDataLst>
                <p:tags r:id="rId29"/>
              </p:custDataLst>
            </p:nvPr>
          </p:nvSpPr>
          <p:spPr bwMode="auto">
            <a:xfrm rot="5214656">
              <a:off x="11262890" y="4024496"/>
              <a:ext cx="472615" cy="301898"/>
            </a:xfrm>
            <a:prstGeom prst="notchedRightArrow">
              <a:avLst/>
            </a:prstGeom>
            <a:solidFill>
              <a:srgbClr val="00B050"/>
            </a:solidFill>
            <a:ln w="9525" cap="flat" cmpd="sng" algn="ctr">
              <a:solidFill>
                <a:srgbClr val="C24EC5"/>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grpSp>
      <p:sp>
        <p:nvSpPr>
          <p:cNvPr id="2" name="矩形 1"/>
          <p:cNvSpPr/>
          <p:nvPr>
            <p:custDataLst>
              <p:tags r:id="rId30"/>
            </p:custDataLst>
          </p:nvPr>
        </p:nvSpPr>
        <p:spPr>
          <a:xfrm>
            <a:off x="794000" y="143351"/>
            <a:ext cx="1605280" cy="521970"/>
          </a:xfrm>
          <a:prstGeom prst="rect">
            <a:avLst/>
          </a:prstGeom>
        </p:spPr>
        <p:txBody>
          <a:bodyPr wrap="none">
            <a:spAutoFit/>
          </a:bodyPr>
          <a:lstStyle/>
          <a:p>
            <a:pPr algn="l"/>
            <a:r>
              <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sym typeface="+mn-ea"/>
              </a:rPr>
              <a:t>课堂练习</a:t>
            </a:r>
            <a:endParaRPr lang="zh-CN" altLang="en-US" sz="2800" b="1">
              <a:solidFill>
                <a:schemeClr val="accent5">
                  <a:lumMod val="50000"/>
                </a:schemeClr>
              </a:solidFill>
              <a:latin typeface="Times New Roman" panose="02020603050405020304" pitchFamily="18" charset="0"/>
              <a:ea typeface="+mj-ea"/>
              <a:cs typeface="Times New Roman" panose="02020603050405020304" pitchFamily="18" charset="0"/>
            </a:endParaRPr>
          </a:p>
        </p:txBody>
      </p:sp>
      <p:grpSp>
        <p:nvGrpSpPr>
          <p:cNvPr id="3" name="组合 2"/>
          <p:cNvGrpSpPr/>
          <p:nvPr>
            <p:custDataLst>
              <p:tags r:id="rId31"/>
            </p:custDataLst>
          </p:nvPr>
        </p:nvGrpSpPr>
        <p:grpSpPr>
          <a:xfrm>
            <a:off x="127000" y="137026"/>
            <a:ext cx="603500" cy="540000"/>
            <a:chOff x="127000" y="137026"/>
            <a:chExt cx="603500" cy="540000"/>
          </a:xfrm>
        </p:grpSpPr>
        <p:sp>
          <p:nvSpPr>
            <p:cNvPr id="5" name="菱形 4"/>
            <p:cNvSpPr/>
            <p:nvPr>
              <p:custDataLst>
                <p:tags r:id="rId32"/>
              </p:custDataLst>
            </p:nvPr>
          </p:nvSpPr>
          <p:spPr>
            <a:xfrm>
              <a:off x="127000" y="137026"/>
              <a:ext cx="540000" cy="540000"/>
            </a:xfrm>
            <a:prstGeom prst="diamond">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菱形 7"/>
            <p:cNvSpPr/>
            <p:nvPr>
              <p:custDataLst>
                <p:tags r:id="rId33"/>
              </p:custDataLst>
            </p:nvPr>
          </p:nvSpPr>
          <p:spPr>
            <a:xfrm>
              <a:off x="190500" y="137026"/>
              <a:ext cx="540000" cy="540000"/>
            </a:xfrm>
            <a:prstGeom prst="diamond">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6134098"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2"/>
            </p:custDataLst>
          </p:nvPr>
        </p:nvSpPr>
        <p:spPr>
          <a:xfrm>
            <a:off x="0" y="2600498"/>
            <a:ext cx="6134100"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custDataLst>
              <p:tags r:id="rId3"/>
            </p:custDataLst>
          </p:nvPr>
        </p:nvSpPr>
        <p:spPr>
          <a:xfrm>
            <a:off x="1586814" y="2600498"/>
            <a:ext cx="9094573" cy="2384854"/>
          </a:xfrm>
          <a:prstGeom prst="rect">
            <a:avLst/>
          </a:prstGeom>
          <a:solidFill>
            <a:srgbClr val="BBA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4"/>
            </p:custDataLst>
          </p:nvPr>
        </p:nvSpPr>
        <p:spPr>
          <a:xfrm>
            <a:off x="2656243" y="3585255"/>
            <a:ext cx="6955750" cy="769441"/>
          </a:xfrm>
          <a:prstGeom prst="rect">
            <a:avLst/>
          </a:prstGeom>
        </p:spPr>
        <p:txBody>
          <a:bodyPr wrap="none">
            <a:spAutoFit/>
          </a:bodyPr>
          <a:lstStyle/>
          <a:p>
            <a:pPr algn="ctr"/>
            <a:r>
              <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体内细胞生活在细胞外液中</a:t>
            </a:r>
            <a:endParaRPr lang="zh-CN" altLang="en-US" sz="4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6" name="组合 5"/>
          <p:cNvGrpSpPr/>
          <p:nvPr>
            <p:custDataLst>
              <p:tags r:id="rId5"/>
            </p:custDataLst>
          </p:nvPr>
        </p:nvGrpSpPr>
        <p:grpSpPr>
          <a:xfrm>
            <a:off x="4984443" y="1086993"/>
            <a:ext cx="2299313" cy="2299313"/>
            <a:chOff x="4946343" y="1803114"/>
            <a:chExt cx="2299313" cy="2299313"/>
          </a:xfrm>
        </p:grpSpPr>
        <p:sp>
          <p:nvSpPr>
            <p:cNvPr id="5" name="PA_菱形 4"/>
            <p:cNvSpPr/>
            <p:nvPr>
              <p:custDataLst>
                <p:tags r:id="rId6"/>
              </p:custDataLst>
            </p:nvPr>
          </p:nvSpPr>
          <p:spPr>
            <a:xfrm>
              <a:off x="4946343" y="1803114"/>
              <a:ext cx="2299313" cy="2299313"/>
            </a:xfrm>
            <a:prstGeom prst="diamond">
              <a:avLst/>
            </a:prstGeom>
            <a:solidFill>
              <a:srgbClr val="E2AE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7"/>
              </p:custDataLst>
            </p:nvPr>
          </p:nvSpPr>
          <p:spPr>
            <a:xfrm>
              <a:off x="5424764" y="2253299"/>
              <a:ext cx="1342469" cy="1323439"/>
            </a:xfrm>
            <a:prstGeom prst="rect">
              <a:avLst/>
            </a:prstGeom>
            <a:noFill/>
          </p:spPr>
          <p:txBody>
            <a:bodyPr wrap="square" rtlCol="0">
              <a:spAutoFit/>
            </a:bodyPr>
            <a:lstStyle/>
            <a:p>
              <a:pPr algn="ctr"/>
              <a:r>
                <a:rPr lang="en-US" altLang="zh-CN" sz="8000" b="1">
                  <a:solidFill>
                    <a:schemeClr val="bg1"/>
                  </a:solidFill>
                  <a:latin typeface="Times New Roman" panose="02020603050405020304" pitchFamily="18" charset="0"/>
                  <a:ea typeface="+mj-ea"/>
                  <a:cs typeface="Times New Roman" panose="02020603050405020304" pitchFamily="18" charset="0"/>
                </a:rPr>
                <a:t>01</a:t>
              </a:r>
              <a:endParaRPr lang="zh-CN" altLang="en-US" sz="8000" b="1">
                <a:solidFill>
                  <a:schemeClr val="bg1"/>
                </a:solidFill>
                <a:latin typeface="Times New Roman" panose="02020603050405020304" pitchFamily="18" charset="0"/>
                <a:ea typeface="+mj-ea"/>
                <a:cs typeface="Times New Roman" panose="02020603050405020304" pitchFamily="18" charset="0"/>
              </a:endParaRPr>
            </a:p>
          </p:txBody>
        </p:sp>
        <p:sp>
          <p:nvSpPr>
            <p:cNvPr id="12" name="PA_菱形 4"/>
            <p:cNvSpPr/>
            <p:nvPr>
              <p:custDataLst>
                <p:tags r:id="rId8"/>
              </p:custDataLst>
            </p:nvPr>
          </p:nvSpPr>
          <p:spPr>
            <a:xfrm>
              <a:off x="5939726" y="3710238"/>
              <a:ext cx="312548" cy="31254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ppt_w/2"/>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strVal val="#ppt_h"/>
                                          </p:val>
                                        </p:tav>
                                        <p:tav tm="100000">
                                          <p:val>
                                            <p:strVal val="#ppt_h"/>
                                          </p:val>
                                        </p:tav>
                                      </p:tavLst>
                                    </p:anim>
                                  </p:childTnLst>
                                </p:cTn>
                              </p:par>
                              <p:par>
                                <p:cTn id="11" presetID="17" presetClass="entr" presetSubtype="2"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ppt_x</p:attrName>
                                        </p:attrNameLst>
                                      </p:cBhvr>
                                      <p:tavLst>
                                        <p:tav tm="0">
                                          <p:val>
                                            <p:strVal val="#ppt_x+#ppt_w/2"/>
                                          </p:val>
                                        </p:tav>
                                        <p:tav tm="100000">
                                          <p:val>
                                            <p:strVal val="#ppt_x"/>
                                          </p:val>
                                        </p:tav>
                                      </p:tavLst>
                                    </p:anim>
                                    <p:anim calcmode="lin" valueType="num">
                                      <p:cBhvr>
                                        <p:cTn id="14" dur="500" fill="hold"/>
                                        <p:tgtEl>
                                          <p:spTgt spid="18"/>
                                        </p:tgtEl>
                                        <p:attrNameLst>
                                          <p:attrName>ppt_y</p:attrName>
                                        </p:attrNameLst>
                                      </p:cBhvr>
                                      <p:tavLst>
                                        <p:tav tm="0">
                                          <p:val>
                                            <p:strVal val="#ppt_y"/>
                                          </p:val>
                                        </p:tav>
                                        <p:tav tm="100000">
                                          <p:val>
                                            <p:strVal val="#ppt_y"/>
                                          </p:val>
                                        </p:tav>
                                      </p:tavLst>
                                    </p:anim>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strVal val="#ppt_h"/>
                                          </p:val>
                                        </p:tav>
                                        <p:tav tm="100000">
                                          <p:val>
                                            <p:strVal val="#ppt_h"/>
                                          </p:val>
                                        </p:tav>
                                      </p:tavLst>
                                    </p:anim>
                                  </p:childTnLst>
                                </p:cTn>
                              </p:par>
                            </p:childTnLst>
                          </p:cTn>
                        </p:par>
                        <p:par>
                          <p:cTn id="17" fill="hold">
                            <p:stCondLst>
                              <p:cond delay="500"/>
                            </p:stCondLst>
                            <p:childTnLst>
                              <p:par>
                                <p:cTn id="18" presetID="17" presetClass="exit" presetSubtype="8" fill="hold" grpId="1" nodeType="afterEffect">
                                  <p:stCondLst>
                                    <p:cond delay="0"/>
                                  </p:stCondLst>
                                  <p:childTnLst>
                                    <p:anim calcmode="lin" valueType="num">
                                      <p:cBhvr>
                                        <p:cTn id="19" dur="500"/>
                                        <p:tgtEl>
                                          <p:spTgt spid="15"/>
                                        </p:tgtEl>
                                        <p:attrNameLst>
                                          <p:attrName>ppt_x</p:attrName>
                                        </p:attrNameLst>
                                      </p:cBhvr>
                                      <p:tavLst>
                                        <p:tav tm="0">
                                          <p:val>
                                            <p:strVal val="ppt_x"/>
                                          </p:val>
                                        </p:tav>
                                        <p:tav tm="100000">
                                          <p:val>
                                            <p:strVal val="ppt_x-ppt_w/2"/>
                                          </p:val>
                                        </p:tav>
                                      </p:tavLst>
                                    </p:anim>
                                    <p:anim calcmode="lin" valueType="num">
                                      <p:cBhvr>
                                        <p:cTn id="20" dur="500"/>
                                        <p:tgtEl>
                                          <p:spTgt spid="15"/>
                                        </p:tgtEl>
                                        <p:attrNameLst>
                                          <p:attrName>ppt_y</p:attrName>
                                        </p:attrNameLst>
                                      </p:cBhvr>
                                      <p:tavLst>
                                        <p:tav tm="0">
                                          <p:val>
                                            <p:strVal val="ppt_y"/>
                                          </p:val>
                                        </p:tav>
                                        <p:tav tm="100000">
                                          <p:val>
                                            <p:strVal val="ppt_y"/>
                                          </p:val>
                                        </p:tav>
                                      </p:tavLst>
                                    </p:anim>
                                    <p:anim calcmode="lin" valueType="num">
                                      <p:cBhvr>
                                        <p:cTn id="21" dur="500"/>
                                        <p:tgtEl>
                                          <p:spTgt spid="15"/>
                                        </p:tgtEl>
                                        <p:attrNameLst>
                                          <p:attrName>ppt_w</p:attrName>
                                        </p:attrNameLst>
                                      </p:cBhvr>
                                      <p:tavLst>
                                        <p:tav tm="0">
                                          <p:val>
                                            <p:strVal val="ppt_w"/>
                                          </p:val>
                                        </p:tav>
                                        <p:tav tm="100000">
                                          <p:val>
                                            <p:fltVal val="0"/>
                                          </p:val>
                                        </p:tav>
                                      </p:tavLst>
                                    </p:anim>
                                    <p:anim calcmode="lin" valueType="num">
                                      <p:cBhvr>
                                        <p:cTn id="22" dur="500"/>
                                        <p:tgtEl>
                                          <p:spTgt spid="15"/>
                                        </p:tgtEl>
                                        <p:attrNameLst>
                                          <p:attrName>ppt_h</p:attrName>
                                        </p:attrNameLst>
                                      </p:cBhvr>
                                      <p:tavLst>
                                        <p:tav tm="0">
                                          <p:val>
                                            <p:strVal val="ppt_h"/>
                                          </p:val>
                                        </p:tav>
                                        <p:tav tm="100000">
                                          <p:val>
                                            <p:strVal val="ppt_h"/>
                                          </p:val>
                                        </p:tav>
                                      </p:tavLst>
                                    </p:anim>
                                    <p:set>
                                      <p:cBhvr>
                                        <p:cTn id="23" dur="1" fill="hold">
                                          <p:stCondLst>
                                            <p:cond delay="499"/>
                                          </p:stCondLst>
                                        </p:cTn>
                                        <p:tgtEl>
                                          <p:spTgt spid="15"/>
                                        </p:tgtEl>
                                        <p:attrNameLst>
                                          <p:attrName>style.visibility</p:attrName>
                                        </p:attrNameLst>
                                      </p:cBhvr>
                                      <p:to>
                                        <p:strVal val="hidden"/>
                                      </p:to>
                                    </p:set>
                                  </p:childTnLst>
                                </p:cTn>
                              </p:par>
                              <p:par>
                                <p:cTn id="24" presetID="17" presetClass="exit" presetSubtype="2" fill="hold" grpId="1" nodeType="withEffect">
                                  <p:stCondLst>
                                    <p:cond delay="0"/>
                                  </p:stCondLst>
                                  <p:childTnLst>
                                    <p:anim calcmode="lin" valueType="num">
                                      <p:cBhvr>
                                        <p:cTn id="25" dur="500"/>
                                        <p:tgtEl>
                                          <p:spTgt spid="18"/>
                                        </p:tgtEl>
                                        <p:attrNameLst>
                                          <p:attrName>ppt_x</p:attrName>
                                        </p:attrNameLst>
                                      </p:cBhvr>
                                      <p:tavLst>
                                        <p:tav tm="0">
                                          <p:val>
                                            <p:strVal val="ppt_x"/>
                                          </p:val>
                                        </p:tav>
                                        <p:tav tm="100000">
                                          <p:val>
                                            <p:strVal val="ppt_x+ppt_w/2"/>
                                          </p:val>
                                        </p:tav>
                                      </p:tavLst>
                                    </p:anim>
                                    <p:anim calcmode="lin" valueType="num">
                                      <p:cBhvr>
                                        <p:cTn id="26" dur="500"/>
                                        <p:tgtEl>
                                          <p:spTgt spid="18"/>
                                        </p:tgtEl>
                                        <p:attrNameLst>
                                          <p:attrName>ppt_y</p:attrName>
                                        </p:attrNameLst>
                                      </p:cBhvr>
                                      <p:tavLst>
                                        <p:tav tm="0">
                                          <p:val>
                                            <p:strVal val="ppt_y"/>
                                          </p:val>
                                        </p:tav>
                                        <p:tav tm="100000">
                                          <p:val>
                                            <p:strVal val="ppt_y"/>
                                          </p:val>
                                        </p:tav>
                                      </p:tavLst>
                                    </p:anim>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strVal val="ppt_h"/>
                                          </p:val>
                                        </p:tav>
                                      </p:tavLst>
                                    </p:anim>
                                    <p:set>
                                      <p:cBhvr>
                                        <p:cTn id="29" dur="1" fill="hold">
                                          <p:stCondLst>
                                            <p:cond delay="499"/>
                                          </p:stCondLst>
                                        </p:cTn>
                                        <p:tgtEl>
                                          <p:spTgt spid="18"/>
                                        </p:tgtEl>
                                        <p:attrNameLst>
                                          <p:attrName>style.visibility</p:attrName>
                                        </p:attrNameLst>
                                      </p:cBhvr>
                                      <p:to>
                                        <p:strVal val="hidden"/>
                                      </p:to>
                                    </p:set>
                                  </p:childTnLst>
                                </p:cTn>
                              </p:par>
                              <p:par>
                                <p:cTn id="30" presetID="17" presetClass="entr" presetSubtype="1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strVal val="#ppt_h"/>
                                          </p:val>
                                        </p:tav>
                                        <p:tav tm="100000">
                                          <p:val>
                                            <p:strVal val="#ppt_h"/>
                                          </p:val>
                                        </p:tav>
                                      </p:tavLst>
                                    </p:anim>
                                  </p:childTnLst>
                                </p:cTn>
                              </p:par>
                            </p:childTnLst>
                          </p:cTn>
                        </p:par>
                        <p:par>
                          <p:cTn id="34" fill="hold">
                            <p:stCondLst>
                              <p:cond delay="10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p:bldP spid="15" grpId="0" animBg="1"/>
      <p:bldP spid="15" grpId="1" animBg="1"/>
      <p:bldP spid="18" grpId="0" animBg="1"/>
      <p:bldP spid="1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4493538"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体内细胞生活在细胞外液中</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1" y="918937"/>
            <a:ext cx="1909822" cy="584775"/>
          </a:xfrm>
          <a:custGeom>
            <a:avLst/>
            <a:gdLst>
              <a:gd name="connsiteX0" fmla="*/ 0 w 1909822"/>
              <a:gd name="connsiteY0" fmla="*/ 0 h 584775"/>
              <a:gd name="connsiteX1" fmla="*/ 458357 w 1909822"/>
              <a:gd name="connsiteY1" fmla="*/ 0 h 584775"/>
              <a:gd name="connsiteX2" fmla="*/ 954911 w 1909822"/>
              <a:gd name="connsiteY2" fmla="*/ 0 h 584775"/>
              <a:gd name="connsiteX3" fmla="*/ 1470563 w 1909822"/>
              <a:gd name="connsiteY3" fmla="*/ 0 h 584775"/>
              <a:gd name="connsiteX4" fmla="*/ 1909822 w 1909822"/>
              <a:gd name="connsiteY4" fmla="*/ 0 h 584775"/>
              <a:gd name="connsiteX5" fmla="*/ 1909822 w 1909822"/>
              <a:gd name="connsiteY5" fmla="*/ 584775 h 584775"/>
              <a:gd name="connsiteX6" fmla="*/ 1489661 w 1909822"/>
              <a:gd name="connsiteY6" fmla="*/ 584775 h 584775"/>
              <a:gd name="connsiteX7" fmla="*/ 993107 w 1909822"/>
              <a:gd name="connsiteY7" fmla="*/ 584775 h 584775"/>
              <a:gd name="connsiteX8" fmla="*/ 477456 w 1909822"/>
              <a:gd name="connsiteY8" fmla="*/ 584775 h 584775"/>
              <a:gd name="connsiteX9" fmla="*/ 0 w 1909822"/>
              <a:gd name="connsiteY9" fmla="*/ 584775 h 584775"/>
              <a:gd name="connsiteX10" fmla="*/ 0 w 1909822"/>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9822" h="584775" extrusionOk="0">
                <a:moveTo>
                  <a:pt x="0" y="0"/>
                </a:moveTo>
                <a:cubicBezTo>
                  <a:pt x="207948" y="-28026"/>
                  <a:pt x="324649" y="53316"/>
                  <a:pt x="458357" y="0"/>
                </a:cubicBezTo>
                <a:cubicBezTo>
                  <a:pt x="592065" y="-53316"/>
                  <a:pt x="852258" y="24247"/>
                  <a:pt x="954911" y="0"/>
                </a:cubicBezTo>
                <a:cubicBezTo>
                  <a:pt x="1057564" y="-24247"/>
                  <a:pt x="1235448" y="11551"/>
                  <a:pt x="1470563" y="0"/>
                </a:cubicBezTo>
                <a:cubicBezTo>
                  <a:pt x="1705678" y="-11551"/>
                  <a:pt x="1785938" y="13491"/>
                  <a:pt x="1909822" y="0"/>
                </a:cubicBezTo>
                <a:cubicBezTo>
                  <a:pt x="1960174" y="291181"/>
                  <a:pt x="1855170" y="461963"/>
                  <a:pt x="1909822" y="584775"/>
                </a:cubicBezTo>
                <a:cubicBezTo>
                  <a:pt x="1821417" y="622242"/>
                  <a:pt x="1688578" y="539095"/>
                  <a:pt x="1489661" y="584775"/>
                </a:cubicBezTo>
                <a:cubicBezTo>
                  <a:pt x="1290744" y="630455"/>
                  <a:pt x="1231224" y="553802"/>
                  <a:pt x="993107" y="584775"/>
                </a:cubicBezTo>
                <a:cubicBezTo>
                  <a:pt x="754990" y="615748"/>
                  <a:pt x="650174" y="566559"/>
                  <a:pt x="477456" y="584775"/>
                </a:cubicBezTo>
                <a:cubicBezTo>
                  <a:pt x="304738" y="602991"/>
                  <a:pt x="98995" y="580486"/>
                  <a:pt x="0" y="584775"/>
                </a:cubicBezTo>
                <a:cubicBezTo>
                  <a:pt x="-38522" y="389361"/>
                  <a:pt x="41265" y="210734"/>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一、体液</a:t>
            </a:r>
            <a:endParaRPr lang="zh-CN" altLang="en-US" sz="3200" b="1">
              <a:latin typeface="微软雅黑" panose="020B0503020204020204" pitchFamily="34" charset="-122"/>
            </a:endParaRPr>
          </a:p>
        </p:txBody>
      </p:sp>
      <p:sp>
        <p:nvSpPr>
          <p:cNvPr id="3" name="Text Box 9"/>
          <p:cNvSpPr txBox="1">
            <a:spLocks noChangeArrowheads="1"/>
          </p:cNvSpPr>
          <p:nvPr>
            <p:custDataLst>
              <p:tags r:id="rId6"/>
            </p:custDataLst>
          </p:nvPr>
        </p:nvSpPr>
        <p:spPr bwMode="auto">
          <a:xfrm>
            <a:off x="1432261" y="1730232"/>
            <a:ext cx="7770262" cy="584775"/>
          </a:xfrm>
          <a:prstGeom prst="rect">
            <a:avLst/>
          </a:prstGeom>
          <a:noFill/>
          <a:ln w="28575" cap="rnd" cmpd="tri">
            <a:noFill/>
            <a:prstDash val="sysDash"/>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生物体内</a:t>
            </a:r>
            <a:r>
              <a:rPr lang="zh-CN" altLang="zh-CN"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以水为基础</a:t>
            </a:r>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的液体统称为体液。</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grpSp>
        <p:nvGrpSpPr>
          <p:cNvPr id="4" name="组合 3"/>
          <p:cNvGrpSpPr/>
          <p:nvPr>
            <p:custDataLst>
              <p:tags r:id="rId7"/>
            </p:custDataLst>
          </p:nvPr>
        </p:nvGrpSpPr>
        <p:grpSpPr>
          <a:xfrm>
            <a:off x="889000" y="2708747"/>
            <a:ext cx="8313524" cy="3014424"/>
            <a:chOff x="889000" y="2708747"/>
            <a:chExt cx="8313524" cy="3014424"/>
          </a:xfrm>
        </p:grpSpPr>
        <p:pic>
          <p:nvPicPr>
            <p:cNvPr id="8" name="图片 7" descr="卡通人物  低可信度描述已自动生成"/>
            <p:cNvPicPr>
              <a:picLocks noChangeAspect="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889000" y="2708747"/>
              <a:ext cx="8313524" cy="3014424"/>
            </a:xfrm>
            <a:prstGeom prst="rect">
              <a:avLst/>
            </a:prstGeom>
            <a:noFill/>
          </p:spPr>
        </p:pic>
        <p:sp>
          <p:nvSpPr>
            <p:cNvPr id="9" name="文本框 20"/>
            <p:cNvSpPr txBox="1"/>
            <p:nvPr>
              <p:custDataLst>
                <p:tags r:id="rId10"/>
              </p:custDataLst>
            </p:nvPr>
          </p:nvSpPr>
          <p:spPr>
            <a:xfrm>
              <a:off x="4788627" y="3923008"/>
              <a:ext cx="1005403" cy="584775"/>
            </a:xfrm>
            <a:prstGeom prst="rect">
              <a:avLst/>
            </a:prstGeom>
            <a:noFill/>
          </p:spPr>
          <p:txBody>
            <a:bodyPr wrap="none" rtlCol="0">
              <a:spAutoFit/>
            </a:bodyPr>
            <a:lstStyle/>
            <a:p>
              <a:r>
                <a:rPr lang="zh-CN" altLang="en-US" sz="32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体液</a:t>
              </a:r>
              <a:endParaRPr lang="zh-CN" altLang="en-US" sz="32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0" name="文本框 21"/>
            <p:cNvSpPr txBox="1"/>
            <p:nvPr>
              <p:custDataLst>
                <p:tags r:id="rId11"/>
              </p:custDataLst>
            </p:nvPr>
          </p:nvSpPr>
          <p:spPr>
            <a:xfrm>
              <a:off x="1553156" y="3677349"/>
              <a:ext cx="1005403" cy="1077218"/>
            </a:xfrm>
            <a:prstGeom prst="rect">
              <a:avLst/>
            </a:prstGeom>
            <a:noFill/>
          </p:spPr>
          <p:txBody>
            <a:bodyPr wrap="none" rtlCol="0">
              <a:spAutoFit/>
            </a:bodyPr>
            <a:lstStyle/>
            <a:p>
              <a:r>
                <a:rPr lang="zh-CN" altLang="en-US" sz="32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细胞</a:t>
              </a:r>
              <a:endParaRPr lang="en-US" altLang="zh-CN" sz="32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a:p>
              <a:r>
                <a:rPr lang="zh-CN" altLang="en-US" sz="32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内液</a:t>
              </a:r>
              <a:endParaRPr lang="zh-CN" altLang="en-US" sz="32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 name="文本框 22"/>
            <p:cNvSpPr txBox="1"/>
            <p:nvPr>
              <p:custDataLst>
                <p:tags r:id="rId12"/>
              </p:custDataLst>
            </p:nvPr>
          </p:nvSpPr>
          <p:spPr>
            <a:xfrm>
              <a:off x="8024099" y="3923571"/>
              <a:ext cx="697627" cy="707886"/>
            </a:xfrm>
            <a:prstGeom prst="rect">
              <a:avLst/>
            </a:prstGeom>
            <a:noFill/>
          </p:spPr>
          <p:txBody>
            <a:bodyPr wrap="none" rtlCol="0">
              <a:spAutoFit/>
            </a:bodyPr>
            <a:lstStyle/>
            <a:p>
              <a:r>
                <a:rPr lang="zh-CN" altLang="en-US" sz="20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细胞</a:t>
              </a:r>
              <a:endParaRPr lang="en-US" altLang="zh-CN" sz="20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a:p>
              <a:r>
                <a:rPr lang="zh-CN" altLang="en-US" sz="20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rPr>
                <a:t>外液</a:t>
              </a:r>
              <a:endParaRPr lang="zh-CN" altLang="en-US" sz="2000" b="1">
                <a:solidFill>
                  <a:srgbClr val="080808"/>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cxnSp>
        <p:nvCxnSpPr>
          <p:cNvPr id="13" name="直接连接符 16"/>
          <p:cNvCxnSpPr/>
          <p:nvPr>
            <p:custDataLst>
              <p:tags r:id="rId13"/>
            </p:custDataLst>
          </p:nvPr>
        </p:nvCxnSpPr>
        <p:spPr>
          <a:xfrm>
            <a:off x="8721726" y="3630621"/>
            <a:ext cx="961595" cy="0"/>
          </a:xfrm>
          <a:prstGeom prst="line">
            <a:avLst/>
          </a:prstGeom>
          <a:noFill/>
          <a:ln w="38100">
            <a:solidFill>
              <a:sysClr val="windowText" lastClr="000000"/>
            </a:solidFill>
            <a:tailEnd type="none"/>
          </a:ln>
        </p:spPr>
        <p:style>
          <a:lnRef idx="1">
            <a:sysClr val="windowText" lastClr="000000"/>
          </a:lnRef>
          <a:fillRef idx="0">
            <a:sysClr val="windowText" lastClr="000000"/>
          </a:fillRef>
          <a:effectRef idx="0">
            <a:sysClr val="windowText" lastClr="000000"/>
          </a:effectRef>
          <a:fontRef idx="minor">
            <a:sysClr val="windowText" lastClr="000000"/>
          </a:fontRef>
        </p:style>
      </p:cxnSp>
      <p:sp>
        <p:nvSpPr>
          <p:cNvPr id="14" name="文本框 24"/>
          <p:cNvSpPr txBox="1"/>
          <p:nvPr>
            <p:custDataLst>
              <p:tags r:id="rId14"/>
            </p:custDataLst>
          </p:nvPr>
        </p:nvSpPr>
        <p:spPr>
          <a:xfrm>
            <a:off x="9740714" y="3329552"/>
            <a:ext cx="1439818" cy="584775"/>
          </a:xfrm>
          <a:prstGeom prst="rect">
            <a:avLst/>
          </a:prstGeom>
          <a:noFill/>
        </p:spPr>
        <p:txBody>
          <a:bodyPr wrap="none" rtlCol="0">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组织液</a:t>
            </a:r>
            <a:endPar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15" name="直接连接符 18"/>
          <p:cNvCxnSpPr/>
          <p:nvPr>
            <p:custDataLst>
              <p:tags r:id="rId15"/>
            </p:custDataLst>
          </p:nvPr>
        </p:nvCxnSpPr>
        <p:spPr>
          <a:xfrm>
            <a:off x="9017695" y="4228727"/>
            <a:ext cx="672565" cy="0"/>
          </a:xfrm>
          <a:prstGeom prst="line">
            <a:avLst/>
          </a:prstGeom>
          <a:noFill/>
          <a:ln w="38100">
            <a:solidFill>
              <a:sysClr val="windowText" lastClr="000000"/>
            </a:solidFill>
            <a:tailEnd type="none"/>
          </a:ln>
        </p:spPr>
        <p:style>
          <a:lnRef idx="1">
            <a:sysClr val="windowText" lastClr="000000"/>
          </a:lnRef>
          <a:fillRef idx="0">
            <a:sysClr val="windowText" lastClr="000000"/>
          </a:fillRef>
          <a:effectRef idx="0">
            <a:sysClr val="windowText" lastClr="000000"/>
          </a:effectRef>
          <a:fontRef idx="minor">
            <a:sysClr val="windowText" lastClr="000000"/>
          </a:fontRef>
        </p:style>
      </p:cxnSp>
      <p:sp>
        <p:nvSpPr>
          <p:cNvPr id="16" name="文本框 31"/>
          <p:cNvSpPr txBox="1"/>
          <p:nvPr>
            <p:custDataLst>
              <p:tags r:id="rId16"/>
            </p:custDataLst>
          </p:nvPr>
        </p:nvSpPr>
        <p:spPr>
          <a:xfrm>
            <a:off x="9740714" y="3936339"/>
            <a:ext cx="1021433" cy="584775"/>
          </a:xfrm>
          <a:prstGeom prst="rect">
            <a:avLst/>
          </a:prstGeom>
          <a:noFill/>
        </p:spPr>
        <p:txBody>
          <a:bodyPr wrap="none" rtlCol="0">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血浆</a:t>
            </a:r>
            <a:endPar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17" name="直接连接符 20"/>
          <p:cNvCxnSpPr/>
          <p:nvPr>
            <p:custDataLst>
              <p:tags r:id="rId17"/>
            </p:custDataLst>
          </p:nvPr>
        </p:nvCxnSpPr>
        <p:spPr>
          <a:xfrm>
            <a:off x="8828725" y="4883690"/>
            <a:ext cx="861535" cy="0"/>
          </a:xfrm>
          <a:prstGeom prst="line">
            <a:avLst/>
          </a:prstGeom>
          <a:noFill/>
          <a:ln w="38100">
            <a:solidFill>
              <a:sysClr val="windowText" lastClr="000000"/>
            </a:solidFill>
            <a:tailEnd type="none"/>
          </a:ln>
        </p:spPr>
        <p:style>
          <a:lnRef idx="1">
            <a:sysClr val="windowText" lastClr="000000"/>
          </a:lnRef>
          <a:fillRef idx="0">
            <a:sysClr val="windowText" lastClr="000000"/>
          </a:fillRef>
          <a:effectRef idx="0">
            <a:sysClr val="windowText" lastClr="000000"/>
          </a:effectRef>
          <a:fontRef idx="minor">
            <a:sysClr val="windowText" lastClr="000000"/>
          </a:fontRef>
        </p:style>
      </p:cxnSp>
      <p:sp>
        <p:nvSpPr>
          <p:cNvPr id="18" name="文本框 42"/>
          <p:cNvSpPr txBox="1"/>
          <p:nvPr>
            <p:custDataLst>
              <p:tags r:id="rId18"/>
            </p:custDataLst>
          </p:nvPr>
        </p:nvSpPr>
        <p:spPr>
          <a:xfrm>
            <a:off x="9690260" y="4591303"/>
            <a:ext cx="1858201" cy="584775"/>
          </a:xfrm>
          <a:prstGeom prst="rect">
            <a:avLst/>
          </a:prstGeom>
          <a:noFill/>
        </p:spPr>
        <p:txBody>
          <a:bodyPr wrap="none" rtlCol="0">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淋巴液</a:t>
            </a:r>
            <a:r>
              <a:rPr lang="zh-CN" altLang="en-US" sz="3200" b="1">
                <a:solidFill>
                  <a:srgbClr val="C00000"/>
                </a:solidFill>
                <a:highlight>
                  <a:srgbClr val="FFFF00"/>
                </a:highlight>
                <a:latin typeface="Times New Roman" panose="02020603050405020304" pitchFamily="18" charset="0"/>
                <a:ea typeface="楷体" panose="02010609060101010101" pitchFamily="49" charset="-122"/>
                <a:sym typeface="Times New Roman" panose="02020603050405020304" pitchFamily="18" charset="0"/>
              </a:rPr>
              <a:t>等</a:t>
            </a:r>
            <a:endParaRPr lang="zh-CN" altLang="en-US" sz="3200" b="1">
              <a:solidFill>
                <a:srgbClr val="C00000"/>
              </a:solidFill>
              <a:highlight>
                <a:srgbClr val="FFFF00"/>
              </a:highlight>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9" name="文本框 43"/>
          <p:cNvSpPr txBox="1"/>
          <p:nvPr>
            <p:custDataLst>
              <p:tags r:id="rId19"/>
            </p:custDataLst>
          </p:nvPr>
        </p:nvSpPr>
        <p:spPr>
          <a:xfrm>
            <a:off x="667000" y="5474132"/>
            <a:ext cx="3141014" cy="1217641"/>
          </a:xfrm>
          <a:prstGeom prst="rect">
            <a:avLst/>
          </a:prstGeom>
          <a:noFill/>
        </p:spPr>
        <p:txBody>
          <a:bodyPr wrap="square" rtlCol="0">
            <a:spAutoFit/>
          </a:bodyPr>
          <a:lstStyle/>
          <a:p>
            <a:pPr algn="ctr">
              <a:lnSpc>
                <a:spcPct val="120000"/>
              </a:lnSpc>
            </a:pP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存在于细胞内，约占</a:t>
            </a:r>
            <a:r>
              <a:rPr lang="zh-CN" altLang="en-US" sz="3200" b="1" u="sng">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endPar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endParaRPr>
          </a:p>
        </p:txBody>
      </p:sp>
      <p:sp>
        <p:nvSpPr>
          <p:cNvPr id="20" name="文本框 44"/>
          <p:cNvSpPr txBox="1"/>
          <p:nvPr>
            <p:custDataLst>
              <p:tags r:id="rId20"/>
            </p:custDataLst>
          </p:nvPr>
        </p:nvSpPr>
        <p:spPr>
          <a:xfrm>
            <a:off x="7465292" y="5471700"/>
            <a:ext cx="3141014" cy="1217641"/>
          </a:xfrm>
          <a:prstGeom prst="rect">
            <a:avLst/>
          </a:prstGeom>
          <a:noFill/>
        </p:spPr>
        <p:txBody>
          <a:bodyPr wrap="square" rtlCol="0">
            <a:spAutoFit/>
          </a:bodyPr>
          <a:lstStyle/>
          <a:p>
            <a:pPr algn="ctr">
              <a:lnSpc>
                <a:spcPct val="120000"/>
              </a:lnSpc>
            </a:pP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存在于细胞外，约占</a:t>
            </a:r>
            <a:r>
              <a:rPr lang="zh-CN" altLang="en-US" sz="3200" b="1" u="sng">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a:t>
            </a:r>
            <a:endParaRPr lang="en-US" altLang="zh-CN" sz="3200" b="1">
              <a:solidFill>
                <a:srgbClr val="080808"/>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endParaRPr>
          </a:p>
        </p:txBody>
      </p:sp>
      <p:sp>
        <p:nvSpPr>
          <p:cNvPr id="23" name="文本框 22"/>
          <p:cNvSpPr txBox="1"/>
          <p:nvPr>
            <p:custDataLst>
              <p:tags r:id="rId21"/>
            </p:custDataLst>
          </p:nvPr>
        </p:nvSpPr>
        <p:spPr>
          <a:xfrm>
            <a:off x="2055857" y="6080599"/>
            <a:ext cx="870719" cy="584775"/>
          </a:xfrm>
          <a:prstGeom prst="rect">
            <a:avLst/>
          </a:prstGeom>
          <a:noFill/>
        </p:spPr>
        <p:txBody>
          <a:bodyPr wrap="square">
            <a:spAutoFit/>
          </a:bodyPr>
          <a:lstStyle/>
          <a:p>
            <a:r>
              <a:rPr lang="en-US" altLang="zh-CN" sz="3200" b="1">
                <a:solidFill>
                  <a:srgbClr val="FF000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2/3</a:t>
            </a:r>
            <a:endParaRPr lang="zh-CN" altLang="en-US" sz="3200">
              <a:solidFill>
                <a:srgbClr val="FF0000"/>
              </a:solidFill>
            </a:endParaRPr>
          </a:p>
        </p:txBody>
      </p:sp>
      <p:sp>
        <p:nvSpPr>
          <p:cNvPr id="25" name="文本框 24"/>
          <p:cNvSpPr txBox="1"/>
          <p:nvPr>
            <p:custDataLst>
              <p:tags r:id="rId22"/>
            </p:custDataLst>
          </p:nvPr>
        </p:nvSpPr>
        <p:spPr>
          <a:xfrm>
            <a:off x="8861095" y="6015558"/>
            <a:ext cx="879619" cy="584775"/>
          </a:xfrm>
          <a:prstGeom prst="rect">
            <a:avLst/>
          </a:prstGeom>
          <a:noFill/>
        </p:spPr>
        <p:txBody>
          <a:bodyPr wrap="square">
            <a:spAutoFit/>
          </a:bodyPr>
          <a:lstStyle/>
          <a:p>
            <a:r>
              <a:rPr lang="en-US" altLang="zh-CN" sz="3200" b="1">
                <a:solidFill>
                  <a:srgbClr val="FF0000"/>
                </a:solidFill>
                <a:latin typeface="Times New Roman" panose="02020603050405020304" pitchFamily="18" charset="0"/>
                <a:ea typeface="楷体" panose="02010609060101010101" pitchFamily="49" charset="-122"/>
                <a:cs typeface="微软雅黑" panose="020B0503020204020204" pitchFamily="34" charset="-122"/>
                <a:sym typeface="Times New Roman" panose="02020603050405020304" pitchFamily="18" charset="0"/>
              </a:rPr>
              <a:t>1/3</a:t>
            </a:r>
            <a:endParaRPr lang="zh-CN" altLang="en-US" sz="3200">
              <a:solidFill>
                <a:srgbClr val="FF0000"/>
              </a:solidFill>
            </a:endParaRPr>
          </a:p>
        </p:txBody>
      </p:sp>
      <p:sp>
        <p:nvSpPr>
          <p:cNvPr id="26" name="Text Box 34"/>
          <p:cNvSpPr/>
          <p:nvPr>
            <p:custDataLst>
              <p:tags r:id="rId23"/>
            </p:custDataLst>
          </p:nvPr>
        </p:nvSpPr>
        <p:spPr bwMode="auto">
          <a:xfrm>
            <a:off x="174754" y="1761013"/>
            <a:ext cx="1238491" cy="553994"/>
          </a:xfrm>
          <a:prstGeom prst="rect">
            <a:avLst/>
          </a:prstGeom>
          <a:noFill/>
          <a:ln w="9525">
            <a:noFill/>
          </a:ln>
        </p:spPr>
        <p:txBody>
          <a:bodyPr vert="horz" wrap="square" lIns="121917" tIns="60958" rIns="121917" bIns="60958"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eaLnBrk="1" hangingPunct="1">
              <a:buClrTx/>
              <a:buNone/>
            </a:pPr>
            <a:r>
              <a:rPr lang="en-US" altLang="zh-CN"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概念</a:t>
            </a:r>
            <a:endParaRPr lang="en-US" altLang="zh-CN"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custDataLst>
      <p:tags r:id="rId24"/>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p:tgtEl>
                                          <p:spTgt spid="26"/>
                                        </p:tgtEl>
                                        <p:attrNameLst>
                                          <p:attrName>ppt_x</p:attrName>
                                        </p:attrNameLst>
                                      </p:cBhvr>
                                      <p:tavLst>
                                        <p:tav tm="0">
                                          <p:val>
                                            <p:strVal val="#ppt_x-#ppt_w*1.125000"/>
                                          </p:val>
                                        </p:tav>
                                        <p:tav tm="100000">
                                          <p:val>
                                            <p:strVal val="#ppt_x"/>
                                          </p:val>
                                        </p:tav>
                                      </p:tavLst>
                                    </p:anim>
                                    <p:animEffect transition="in" filter="wipe(right)">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randombar(horizont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randombar(horizont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left)">
                                      <p:cBhvr>
                                        <p:cTn id="55" dur="500"/>
                                        <p:tgtEl>
                                          <p:spTgt spid="15"/>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left)">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left)">
                                      <p:cBhvr>
                                        <p:cTn id="63" dur="500"/>
                                        <p:tgtEl>
                                          <p:spTgt spid="17"/>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4" grpId="0"/>
      <p:bldP spid="16" grpId="0"/>
      <p:bldP spid="18" grpId="0"/>
      <p:bldP spid="19" grpId="0"/>
      <p:bldP spid="20" grpId="0"/>
      <p:bldP spid="23" grpId="0"/>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4"/>
          <p:cNvSpPr/>
          <p:nvPr>
            <p:custDataLst>
              <p:tags r:id="rId1"/>
            </p:custDataLst>
          </p:nvPr>
        </p:nvSpPr>
        <p:spPr bwMode="auto">
          <a:xfrm>
            <a:off x="147320" y="727172"/>
            <a:ext cx="3058867" cy="553994"/>
          </a:xfrm>
          <a:prstGeom prst="rect">
            <a:avLst/>
          </a:prstGeom>
          <a:noFill/>
          <a:ln w="9525">
            <a:noFill/>
          </a:ln>
        </p:spPr>
        <p:txBody>
          <a:bodyPr vert="horz" wrap="square" lIns="121917" tIns="60958" rIns="121917" bIns="60958"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eaLnBrk="1" hangingPunct="1">
              <a:buClrTx/>
              <a:buNone/>
            </a:pPr>
            <a:r>
              <a:rPr lang="en-US" altLang="zh-CN"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体内液体 </a:t>
            </a:r>
            <a:r>
              <a:rPr lang="zh-CN" altLang="en-US"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体液</a:t>
            </a:r>
            <a:endParaRPr lang="en-US" altLang="zh-CN" sz="2800" b="1" kern="1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3" name="文本框 23"/>
          <p:cNvSpPr txBox="1">
            <a:spLocks noChangeArrowheads="1"/>
          </p:cNvSpPr>
          <p:nvPr>
            <p:custDataLst>
              <p:tags r:id="rId2"/>
            </p:custDataLst>
          </p:nvPr>
        </p:nvSpPr>
        <p:spPr bwMode="auto">
          <a:xfrm>
            <a:off x="1" y="0"/>
            <a:ext cx="1840374" cy="584775"/>
          </a:xfrm>
          <a:custGeom>
            <a:avLst/>
            <a:gdLst>
              <a:gd name="connsiteX0" fmla="*/ 0 w 1840374"/>
              <a:gd name="connsiteY0" fmla="*/ 0 h 584775"/>
              <a:gd name="connsiteX1" fmla="*/ 441690 w 1840374"/>
              <a:gd name="connsiteY1" fmla="*/ 0 h 584775"/>
              <a:gd name="connsiteX2" fmla="*/ 920187 w 1840374"/>
              <a:gd name="connsiteY2" fmla="*/ 0 h 584775"/>
              <a:gd name="connsiteX3" fmla="*/ 1417088 w 1840374"/>
              <a:gd name="connsiteY3" fmla="*/ 0 h 584775"/>
              <a:gd name="connsiteX4" fmla="*/ 1840374 w 1840374"/>
              <a:gd name="connsiteY4" fmla="*/ 0 h 584775"/>
              <a:gd name="connsiteX5" fmla="*/ 1840374 w 1840374"/>
              <a:gd name="connsiteY5" fmla="*/ 584775 h 584775"/>
              <a:gd name="connsiteX6" fmla="*/ 1435492 w 1840374"/>
              <a:gd name="connsiteY6" fmla="*/ 584775 h 584775"/>
              <a:gd name="connsiteX7" fmla="*/ 956994 w 1840374"/>
              <a:gd name="connsiteY7" fmla="*/ 584775 h 584775"/>
              <a:gd name="connsiteX8" fmla="*/ 460094 w 1840374"/>
              <a:gd name="connsiteY8" fmla="*/ 584775 h 584775"/>
              <a:gd name="connsiteX9" fmla="*/ 0 w 1840374"/>
              <a:gd name="connsiteY9" fmla="*/ 584775 h 584775"/>
              <a:gd name="connsiteX10" fmla="*/ 0 w 1840374"/>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0374" h="584775" extrusionOk="0">
                <a:moveTo>
                  <a:pt x="0" y="0"/>
                </a:moveTo>
                <a:cubicBezTo>
                  <a:pt x="166573" y="-8015"/>
                  <a:pt x="306176" y="44239"/>
                  <a:pt x="441690" y="0"/>
                </a:cubicBezTo>
                <a:cubicBezTo>
                  <a:pt x="577204" y="-44239"/>
                  <a:pt x="773654" y="10540"/>
                  <a:pt x="920187" y="0"/>
                </a:cubicBezTo>
                <a:cubicBezTo>
                  <a:pt x="1066720" y="-10540"/>
                  <a:pt x="1190861" y="10453"/>
                  <a:pt x="1417088" y="0"/>
                </a:cubicBezTo>
                <a:cubicBezTo>
                  <a:pt x="1643315" y="-10453"/>
                  <a:pt x="1641666" y="27609"/>
                  <a:pt x="1840374" y="0"/>
                </a:cubicBezTo>
                <a:cubicBezTo>
                  <a:pt x="1890726" y="291181"/>
                  <a:pt x="1785722" y="461963"/>
                  <a:pt x="1840374" y="584775"/>
                </a:cubicBezTo>
                <a:cubicBezTo>
                  <a:pt x="1715959" y="608175"/>
                  <a:pt x="1614436" y="549512"/>
                  <a:pt x="1435492" y="584775"/>
                </a:cubicBezTo>
                <a:cubicBezTo>
                  <a:pt x="1256548" y="620038"/>
                  <a:pt x="1075939" y="565855"/>
                  <a:pt x="956994" y="584775"/>
                </a:cubicBezTo>
                <a:cubicBezTo>
                  <a:pt x="838049" y="603695"/>
                  <a:pt x="651880" y="582166"/>
                  <a:pt x="460094" y="584775"/>
                </a:cubicBezTo>
                <a:cubicBezTo>
                  <a:pt x="268308" y="587384"/>
                  <a:pt x="156801" y="553494"/>
                  <a:pt x="0" y="584775"/>
                </a:cubicBezTo>
                <a:cubicBezTo>
                  <a:pt x="-38522" y="389361"/>
                  <a:pt x="41265" y="210734"/>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一、体液</a:t>
            </a:r>
            <a:endParaRPr lang="zh-CN" altLang="en-US" sz="3200" b="1">
              <a:latin typeface="微软雅黑" panose="020B0503020204020204" pitchFamily="34" charset="-122"/>
            </a:endParaRPr>
          </a:p>
        </p:txBody>
      </p:sp>
      <p:sp>
        <p:nvSpPr>
          <p:cNvPr id="2" name="文本框 1"/>
          <p:cNvSpPr txBox="1"/>
          <p:nvPr>
            <p:custDataLst>
              <p:tags r:id="rId3"/>
            </p:custDataLst>
          </p:nvPr>
        </p:nvSpPr>
        <p:spPr>
          <a:xfrm>
            <a:off x="0" y="1277312"/>
            <a:ext cx="12192000" cy="1808572"/>
          </a:xfrm>
          <a:prstGeom prst="rect">
            <a:avLst/>
          </a:prstGeom>
          <a:noFill/>
          <a:ln w="9525">
            <a:noFill/>
          </a:ln>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一切与外界相通的管腔、囊腔</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（如呼吸道、消化道、膀胱、</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子宫等）</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及与外界相通的液体</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如尿液、泪液、汗液、消化液等</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都</a:t>
            </a:r>
            <a:r>
              <a:rPr 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lang="en-US" altLang="zh-CN"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（“不属于”、“属于”）体液。</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文本框 3"/>
          <p:cNvSpPr txBox="1"/>
          <p:nvPr>
            <p:custDataLst>
              <p:tags r:id="rId4"/>
            </p:custDataLst>
          </p:nvPr>
        </p:nvSpPr>
        <p:spPr>
          <a:xfrm>
            <a:off x="64197" y="2407580"/>
            <a:ext cx="1537334" cy="584775"/>
          </a:xfrm>
          <a:prstGeom prst="rect">
            <a:avLst/>
          </a:prstGeom>
          <a:noFill/>
        </p:spPr>
        <p:txBody>
          <a:bodyPr wrap="square" rtlCol="0" anchor="t">
            <a:spAutoFit/>
          </a:bodyPr>
          <a:lstStyle/>
          <a:p>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mn-ea"/>
              </a:rPr>
              <a:t>不属于</a:t>
            </a:r>
            <a:endPar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mn-ea"/>
            </a:endParaRPr>
          </a:p>
        </p:txBody>
      </p:sp>
      <p:pic>
        <p:nvPicPr>
          <p:cNvPr id="5" name="图片 4"/>
          <p:cNvPicPr>
            <a:picLocks noChangeAspect="1"/>
          </p:cNvPicPr>
          <p:nvPr>
            <p:custDataLst>
              <p:tags r:id="rId5"/>
            </p:custDataLst>
          </p:nvPr>
        </p:nvPicPr>
        <p:blipFill>
          <a:blip r:embed="rId6"/>
          <a:stretch>
            <a:fillRect/>
          </a:stretch>
        </p:blipFill>
        <p:spPr>
          <a:xfrm>
            <a:off x="4460240" y="3802337"/>
            <a:ext cx="7772400" cy="2896823"/>
          </a:xfrm>
          <a:prstGeom prst="rect">
            <a:avLst/>
          </a:prstGeom>
        </p:spPr>
      </p:pic>
      <p:sp>
        <p:nvSpPr>
          <p:cNvPr id="6" name="文本框 5"/>
          <p:cNvSpPr txBox="1"/>
          <p:nvPr>
            <p:custDataLst>
              <p:tags r:id="rId7"/>
            </p:custDataLst>
          </p:nvPr>
        </p:nvSpPr>
        <p:spPr>
          <a:xfrm>
            <a:off x="64197" y="4072487"/>
            <a:ext cx="4396043" cy="1245870"/>
          </a:xfrm>
          <a:prstGeom prst="rect">
            <a:avLst/>
          </a:prstGeom>
          <a:noFill/>
        </p:spPr>
        <p:txBody>
          <a:bodyPr wrap="square" rtlCol="0">
            <a:noAutofit/>
          </a:bodyPr>
          <a:lstStyle/>
          <a:p>
            <a:pPr>
              <a:lnSpc>
                <a:spcPct val="120000"/>
              </a:lnSpc>
            </a:pPr>
            <a:r>
              <a:rPr lang="zh-CN" altLang="en-US" sz="3200" b="1">
                <a:solidFill>
                  <a:srgbClr val="080808"/>
                </a:solidFill>
                <a:latin typeface="楷体" panose="02010609060101010101" pitchFamily="49" charset="-122"/>
                <a:ea typeface="楷体" panose="02010609060101010101" pitchFamily="49" charset="-122"/>
              </a:rPr>
              <a:t>细胞质基质、线粒体等细胞器基质、核基质等</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8" name="文本框 7"/>
          <p:cNvSpPr txBox="1"/>
          <p:nvPr>
            <p:custDataLst>
              <p:tags r:id="rId8"/>
            </p:custDataLst>
          </p:nvPr>
        </p:nvSpPr>
        <p:spPr>
          <a:xfrm>
            <a:off x="114998" y="5505404"/>
            <a:ext cx="4345242" cy="1082604"/>
          </a:xfrm>
          <a:prstGeom prst="rect">
            <a:avLst/>
          </a:prstGeom>
          <a:noFill/>
        </p:spPr>
        <p:txBody>
          <a:bodyPr wrap="square" rtlCol="0" anchor="t">
            <a:spAutoFit/>
          </a:bodyPr>
          <a:lstStyle/>
          <a:p>
            <a:pPr fontAlgn="auto">
              <a:lnSpc>
                <a:spcPct val="120000"/>
              </a:lnSpc>
            </a:pPr>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细胞内液（细胞质基质）是代谢的主要场所。</a:t>
            </a:r>
            <a:endPar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custDataLst>
              <p:tags r:id="rId9"/>
            </p:custDataLst>
          </p:nvPr>
        </p:nvSpPr>
        <p:spPr>
          <a:xfrm>
            <a:off x="0" y="3301037"/>
            <a:ext cx="1923703" cy="633187"/>
          </a:xfrm>
          <a:prstGeom prst="rect">
            <a:avLst/>
          </a:prstGeom>
          <a:solidFill>
            <a:srgbClr val="007559"/>
          </a:solidFill>
          <a:ln w="38100">
            <a:noFill/>
            <a:prstDash val="lgDashDotDot"/>
          </a:ln>
        </p:spPr>
        <p:txBody>
          <a:bodyPr wrap="square">
            <a:spAutoFit/>
          </a:bodyPr>
          <a:lstStyle/>
          <a:p>
            <a:pPr eaLnBrk="1" hangingPunct="1">
              <a:lnSpc>
                <a:spcPct val="120000"/>
              </a:lnSpc>
            </a:pPr>
            <a:r>
              <a:rPr kumimoji="1" lang="zh-CN" altLang="en-US" sz="32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细胞内液</a:t>
            </a:r>
            <a:endParaRPr kumimoji="1" lang="en-US" altLang="zh-CN" sz="32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p:tgtEl>
                                          <p:spTgt spid="9"/>
                                        </p:tgtEl>
                                        <p:attrNameLst>
                                          <p:attrName>ppt_x</p:attrName>
                                        </p:attrNameLst>
                                      </p:cBhvr>
                                      <p:tavLst>
                                        <p:tav tm="0">
                                          <p:val>
                                            <p:strVal val="#ppt_x-#ppt_w*1.125000"/>
                                          </p:val>
                                        </p:tav>
                                        <p:tav tm="100000">
                                          <p:val>
                                            <p:strVal val="#ppt_x"/>
                                          </p:val>
                                        </p:tav>
                                      </p:tavLst>
                                    </p:anim>
                                    <p:animEffect transition="in" filter="wipe(right)">
                                      <p:cBhvr>
                                        <p:cTn id="22" dur="500"/>
                                        <p:tgtEl>
                                          <p:spTgt spid="9"/>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linds(horizontal)">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linds(horizontal)">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4" grpId="0"/>
      <p:bldP spid="6" grpId="0"/>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794000" y="143351"/>
            <a:ext cx="4493538" cy="523220"/>
          </a:xfrm>
          <a:prstGeom prst="rect">
            <a:avLst/>
          </a:prstGeom>
        </p:spPr>
        <p:txBody>
          <a:bodyPr wrap="none">
            <a:spAutoFit/>
          </a:bodyPr>
          <a:lstStyle/>
          <a:p>
            <a:r>
              <a:rPr lang="zh-CN" altLang="en-US" sz="2800" b="1">
                <a:solidFill>
                  <a:srgbClr val="863791"/>
                </a:solidFill>
                <a:latin typeface="Times New Roman" panose="02020603050405020304" pitchFamily="18" charset="0"/>
                <a:ea typeface="+mj-ea"/>
                <a:cs typeface="Times New Roman" panose="02020603050405020304" pitchFamily="18" charset="0"/>
              </a:rPr>
              <a:t>体内细胞生活在细胞外液中</a:t>
            </a:r>
            <a:endParaRPr lang="zh-CN" altLang="en-US" sz="2800" b="1">
              <a:solidFill>
                <a:srgbClr val="863791"/>
              </a:solidFill>
              <a:latin typeface="Times New Roman" panose="02020603050405020304" pitchFamily="18" charset="0"/>
              <a:ea typeface="+mj-ea"/>
              <a:cs typeface="Times New Roman" panose="02020603050405020304" pitchFamily="18" charset="0"/>
            </a:endParaRPr>
          </a:p>
        </p:txBody>
      </p:sp>
      <p:grpSp>
        <p:nvGrpSpPr>
          <p:cNvPr id="7" name="组合 6"/>
          <p:cNvGrpSpPr/>
          <p:nvPr>
            <p:custDataLst>
              <p:tags r:id="rId2"/>
            </p:custDataLst>
          </p:nvPr>
        </p:nvGrpSpPr>
        <p:grpSpPr>
          <a:xfrm>
            <a:off x="127000" y="137026"/>
            <a:ext cx="603500" cy="540000"/>
            <a:chOff x="127000" y="137026"/>
            <a:chExt cx="603500" cy="540000"/>
          </a:xfrm>
        </p:grpSpPr>
        <p:sp>
          <p:nvSpPr>
            <p:cNvPr id="5" name="菱形 4"/>
            <p:cNvSpPr/>
            <p:nvPr>
              <p:custDataLst>
                <p:tags r:id="rId3"/>
              </p:custDataLst>
            </p:nvPr>
          </p:nvSpPr>
          <p:spPr>
            <a:xfrm>
              <a:off x="127000" y="137026"/>
              <a:ext cx="540000" cy="540000"/>
            </a:xfrm>
            <a:prstGeom prst="diamond">
              <a:avLst/>
            </a:prstGeom>
            <a:solidFill>
              <a:srgbClr val="BB98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菱形 5"/>
            <p:cNvSpPr/>
            <p:nvPr>
              <p:custDataLst>
                <p:tags r:id="rId4"/>
              </p:custDataLst>
            </p:nvPr>
          </p:nvSpPr>
          <p:spPr>
            <a:xfrm>
              <a:off x="190500" y="137026"/>
              <a:ext cx="540000" cy="540000"/>
            </a:xfrm>
            <a:prstGeom prst="diamond">
              <a:avLst/>
            </a:prstGeom>
            <a:noFill/>
            <a:ln>
              <a:solidFill>
                <a:srgbClr val="BB98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23"/>
          <p:cNvSpPr txBox="1">
            <a:spLocks noChangeArrowheads="1"/>
          </p:cNvSpPr>
          <p:nvPr>
            <p:custDataLst>
              <p:tags r:id="rId5"/>
            </p:custDataLst>
          </p:nvPr>
        </p:nvSpPr>
        <p:spPr bwMode="auto">
          <a:xfrm>
            <a:off x="0" y="918937"/>
            <a:ext cx="2673751" cy="584775"/>
          </a:xfrm>
          <a:custGeom>
            <a:avLst/>
            <a:gdLst>
              <a:gd name="connsiteX0" fmla="*/ 0 w 2673751"/>
              <a:gd name="connsiteY0" fmla="*/ 0 h 584775"/>
              <a:gd name="connsiteX1" fmla="*/ 508013 w 2673751"/>
              <a:gd name="connsiteY1" fmla="*/ 0 h 584775"/>
              <a:gd name="connsiteX2" fmla="*/ 1069500 w 2673751"/>
              <a:gd name="connsiteY2" fmla="*/ 0 h 584775"/>
              <a:gd name="connsiteX3" fmla="*/ 1657726 w 2673751"/>
              <a:gd name="connsiteY3" fmla="*/ 0 h 584775"/>
              <a:gd name="connsiteX4" fmla="*/ 2165738 w 2673751"/>
              <a:gd name="connsiteY4" fmla="*/ 0 h 584775"/>
              <a:gd name="connsiteX5" fmla="*/ 2673751 w 2673751"/>
              <a:gd name="connsiteY5" fmla="*/ 0 h 584775"/>
              <a:gd name="connsiteX6" fmla="*/ 2673751 w 2673751"/>
              <a:gd name="connsiteY6" fmla="*/ 584775 h 584775"/>
              <a:gd name="connsiteX7" fmla="*/ 2085526 w 2673751"/>
              <a:gd name="connsiteY7" fmla="*/ 584775 h 584775"/>
              <a:gd name="connsiteX8" fmla="*/ 1497301 w 2673751"/>
              <a:gd name="connsiteY8" fmla="*/ 584775 h 584775"/>
              <a:gd name="connsiteX9" fmla="*/ 1016025 w 2673751"/>
              <a:gd name="connsiteY9" fmla="*/ 584775 h 584775"/>
              <a:gd name="connsiteX10" fmla="*/ 534750 w 2673751"/>
              <a:gd name="connsiteY10" fmla="*/ 584775 h 584775"/>
              <a:gd name="connsiteX11" fmla="*/ 0 w 2673751"/>
              <a:gd name="connsiteY11" fmla="*/ 584775 h 584775"/>
              <a:gd name="connsiteX12" fmla="*/ 0 w 2673751"/>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73751" h="584775" extrusionOk="0">
                <a:moveTo>
                  <a:pt x="0" y="0"/>
                </a:moveTo>
                <a:cubicBezTo>
                  <a:pt x="235998" y="-20851"/>
                  <a:pt x="326504" y="42762"/>
                  <a:pt x="508013" y="0"/>
                </a:cubicBezTo>
                <a:cubicBezTo>
                  <a:pt x="689522" y="-42762"/>
                  <a:pt x="837672" y="61579"/>
                  <a:pt x="1069500" y="0"/>
                </a:cubicBezTo>
                <a:cubicBezTo>
                  <a:pt x="1301328" y="-61579"/>
                  <a:pt x="1441328" y="36711"/>
                  <a:pt x="1657726" y="0"/>
                </a:cubicBezTo>
                <a:cubicBezTo>
                  <a:pt x="1874124" y="-36711"/>
                  <a:pt x="1997344" y="51081"/>
                  <a:pt x="2165738" y="0"/>
                </a:cubicBezTo>
                <a:cubicBezTo>
                  <a:pt x="2334132" y="-51081"/>
                  <a:pt x="2444797" y="26718"/>
                  <a:pt x="2673751" y="0"/>
                </a:cubicBezTo>
                <a:cubicBezTo>
                  <a:pt x="2740621" y="267246"/>
                  <a:pt x="2657686" y="325058"/>
                  <a:pt x="2673751" y="584775"/>
                </a:cubicBezTo>
                <a:cubicBezTo>
                  <a:pt x="2467247" y="603080"/>
                  <a:pt x="2258820" y="529857"/>
                  <a:pt x="2085526" y="584775"/>
                </a:cubicBezTo>
                <a:cubicBezTo>
                  <a:pt x="1912233" y="639693"/>
                  <a:pt x="1638121" y="581386"/>
                  <a:pt x="1497301" y="584775"/>
                </a:cubicBezTo>
                <a:cubicBezTo>
                  <a:pt x="1356482" y="588164"/>
                  <a:pt x="1126527" y="584092"/>
                  <a:pt x="1016025" y="584775"/>
                </a:cubicBezTo>
                <a:cubicBezTo>
                  <a:pt x="905523" y="585458"/>
                  <a:pt x="770315" y="551261"/>
                  <a:pt x="534750" y="584775"/>
                </a:cubicBezTo>
                <a:cubicBezTo>
                  <a:pt x="299185" y="618289"/>
                  <a:pt x="120389" y="534258"/>
                  <a:pt x="0" y="584775"/>
                </a:cubicBezTo>
                <a:cubicBezTo>
                  <a:pt x="-59755" y="340355"/>
                  <a:pt x="40015" y="251027"/>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二、细胞外液</a:t>
            </a:r>
            <a:endParaRPr lang="zh-CN" altLang="en-US" sz="3200" b="1">
              <a:latin typeface="微软雅黑" panose="020B0503020204020204" pitchFamily="34" charset="-122"/>
            </a:endParaRPr>
          </a:p>
        </p:txBody>
      </p:sp>
      <p:sp>
        <p:nvSpPr>
          <p:cNvPr id="3" name="矩形 2"/>
          <p:cNvSpPr/>
          <p:nvPr>
            <p:custDataLst>
              <p:tags r:id="rId6"/>
            </p:custDataLst>
          </p:nvPr>
        </p:nvSpPr>
        <p:spPr>
          <a:xfrm>
            <a:off x="5372717" y="1339527"/>
            <a:ext cx="6815774" cy="1195712"/>
          </a:xfrm>
          <a:prstGeom prst="rect">
            <a:avLst/>
          </a:prstGeom>
          <a:solidFill>
            <a:schemeClr val="accent5">
              <a:lumMod val="20000"/>
              <a:lumOff val="80000"/>
            </a:schemeClr>
          </a:solidFill>
        </p:spPr>
        <p:txBody>
          <a:bodyPr wrap="square">
            <a:spAutoFit/>
          </a:bodyPr>
          <a:lstStyle/>
          <a:p>
            <a:pPr marL="0" lvl="1">
              <a:lnSpc>
                <a:spcPct val="120000"/>
              </a:lnSpc>
            </a:pPr>
            <a:r>
              <a:rPr lang="zh-CN" altLang="en-US" sz="3200">
                <a:solidFill>
                  <a:srgbClr val="080808"/>
                </a:solidFill>
                <a:latin typeface="楷体" panose="02010609060101010101" pitchFamily="49" charset="-122"/>
                <a:ea typeface="楷体" panose="02010609060101010101" pitchFamily="49" charset="-122"/>
              </a:rPr>
              <a:t>血液中除了血细胞以外的</a:t>
            </a:r>
            <a:r>
              <a:rPr lang="zh-CN" altLang="en-US" sz="3200">
                <a:solidFill>
                  <a:srgbClr val="C00000"/>
                </a:solidFill>
                <a:latin typeface="楷体" panose="02010609060101010101" pitchFamily="49" charset="-122"/>
                <a:ea typeface="楷体" panose="02010609060101010101" pitchFamily="49" charset="-122"/>
              </a:rPr>
              <a:t>液体部分</a:t>
            </a:r>
            <a:r>
              <a:rPr lang="zh-CN" altLang="en-US" sz="3200">
                <a:solidFill>
                  <a:srgbClr val="080808"/>
                </a:solidFill>
                <a:latin typeface="楷体" panose="02010609060101010101" pitchFamily="49" charset="-122"/>
                <a:ea typeface="楷体" panose="02010609060101010101" pitchFamily="49" charset="-122"/>
              </a:rPr>
              <a:t>，是</a:t>
            </a:r>
            <a:r>
              <a:rPr lang="zh-CN" altLang="en-US" sz="3200">
                <a:solidFill>
                  <a:srgbClr val="C00000"/>
                </a:solidFill>
                <a:latin typeface="楷体" panose="02010609060101010101" pitchFamily="49" charset="-122"/>
                <a:ea typeface="楷体" panose="02010609060101010101" pitchFamily="49" charset="-122"/>
              </a:rPr>
              <a:t>血细胞</a:t>
            </a:r>
            <a:r>
              <a:rPr lang="zh-CN" altLang="en-US" sz="3200">
                <a:solidFill>
                  <a:srgbClr val="080808"/>
                </a:solidFill>
                <a:latin typeface="楷体" panose="02010609060101010101" pitchFamily="49" charset="-122"/>
                <a:ea typeface="楷体" panose="02010609060101010101" pitchFamily="49" charset="-122"/>
              </a:rPr>
              <a:t>直接生活的环境。</a:t>
            </a:r>
            <a:endParaRPr lang="zh-CN" altLang="en-US" sz="3200">
              <a:solidFill>
                <a:srgbClr val="080808"/>
              </a:solidFill>
              <a:latin typeface="楷体" panose="02010609060101010101" pitchFamily="49" charset="-122"/>
              <a:ea typeface="楷体" panose="02010609060101010101" pitchFamily="49" charset="-122"/>
            </a:endParaRPr>
          </a:p>
        </p:txBody>
      </p:sp>
      <p:pic>
        <p:nvPicPr>
          <p:cNvPr id="4" name="图片 3"/>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1341949" y="2301824"/>
            <a:ext cx="2363744" cy="4476788"/>
          </a:xfrm>
          <a:prstGeom prst="rect">
            <a:avLst/>
          </a:prstGeom>
        </p:spPr>
      </p:pic>
      <p:sp>
        <p:nvSpPr>
          <p:cNvPr id="8" name="Text Box 4"/>
          <p:cNvSpPr txBox="1">
            <a:spLocks noChangeArrowheads="1"/>
          </p:cNvSpPr>
          <p:nvPr>
            <p:custDataLst>
              <p:tags r:id="rId9"/>
            </p:custDataLst>
          </p:nvPr>
        </p:nvSpPr>
        <p:spPr bwMode="auto">
          <a:xfrm>
            <a:off x="330195" y="4213058"/>
            <a:ext cx="100860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血浆</a:t>
            </a:r>
            <a:endParaRPr lang="zh-CN" altLang="zh-CN"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9" name="Text Box 5"/>
          <p:cNvSpPr txBox="1">
            <a:spLocks noChangeArrowheads="1"/>
          </p:cNvSpPr>
          <p:nvPr>
            <p:custDataLst>
              <p:tags r:id="rId10"/>
            </p:custDataLst>
          </p:nvPr>
        </p:nvSpPr>
        <p:spPr bwMode="auto">
          <a:xfrm>
            <a:off x="-34802" y="6145588"/>
            <a:ext cx="14205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血细胞</a:t>
            </a:r>
            <a:endPar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0" name="Text Box 6"/>
          <p:cNvSpPr txBox="1">
            <a:spLocks noChangeArrowheads="1"/>
          </p:cNvSpPr>
          <p:nvPr>
            <p:custDataLst>
              <p:tags r:id="rId11"/>
            </p:custDataLst>
          </p:nvPr>
        </p:nvSpPr>
        <p:spPr bwMode="auto">
          <a:xfrm>
            <a:off x="4530519" y="6299475"/>
            <a:ext cx="14205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红细胞</a:t>
            </a:r>
            <a:endPar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1" name="Text Box 7"/>
          <p:cNvSpPr txBox="1">
            <a:spLocks noChangeArrowheads="1"/>
          </p:cNvSpPr>
          <p:nvPr>
            <p:custDataLst>
              <p:tags r:id="rId12"/>
            </p:custDataLst>
          </p:nvPr>
        </p:nvSpPr>
        <p:spPr bwMode="auto">
          <a:xfrm>
            <a:off x="4478947" y="5309933"/>
            <a:ext cx="14205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白细胞</a:t>
            </a:r>
            <a:endPar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3" name="Text Box 8"/>
          <p:cNvSpPr txBox="1">
            <a:spLocks noChangeArrowheads="1"/>
          </p:cNvSpPr>
          <p:nvPr>
            <p:custDataLst>
              <p:tags r:id="rId13"/>
            </p:custDataLst>
          </p:nvPr>
        </p:nvSpPr>
        <p:spPr bwMode="auto">
          <a:xfrm>
            <a:off x="4550358" y="5808459"/>
            <a:ext cx="14205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血小板</a:t>
            </a:r>
            <a:endParaRPr lang="zh-CN" altLang="zh-CN" sz="3200" b="1">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4" name="Line 18"/>
          <p:cNvSpPr>
            <a:spLocks noChangeShapeType="1"/>
          </p:cNvSpPr>
          <p:nvPr>
            <p:custDataLst>
              <p:tags r:id="rId14"/>
            </p:custDataLst>
          </p:nvPr>
        </p:nvSpPr>
        <p:spPr bwMode="auto">
          <a:xfrm flipV="1">
            <a:off x="3725532" y="6125541"/>
            <a:ext cx="824826" cy="4657"/>
          </a:xfrm>
          <a:prstGeom prst="line">
            <a:avLst/>
          </a:prstGeom>
          <a:noFill/>
          <a:ln w="38100" cmpd="sng">
            <a:solidFill>
              <a:srgbClr val="008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5" name="Line 19"/>
          <p:cNvSpPr>
            <a:spLocks noChangeShapeType="1"/>
          </p:cNvSpPr>
          <p:nvPr>
            <p:custDataLst>
              <p:tags r:id="rId15"/>
            </p:custDataLst>
          </p:nvPr>
        </p:nvSpPr>
        <p:spPr bwMode="auto">
          <a:xfrm flipV="1">
            <a:off x="3704036" y="5663876"/>
            <a:ext cx="765856" cy="461665"/>
          </a:xfrm>
          <a:prstGeom prst="line">
            <a:avLst/>
          </a:prstGeom>
          <a:noFill/>
          <a:ln w="38100" cmpd="sng">
            <a:solidFill>
              <a:srgbClr val="008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6" name="Line 34"/>
          <p:cNvSpPr>
            <a:spLocks noChangeShapeType="1"/>
          </p:cNvSpPr>
          <p:nvPr>
            <p:custDataLst>
              <p:tags r:id="rId16"/>
            </p:custDataLst>
          </p:nvPr>
        </p:nvSpPr>
        <p:spPr bwMode="auto">
          <a:xfrm>
            <a:off x="3700930" y="6591863"/>
            <a:ext cx="824826" cy="0"/>
          </a:xfrm>
          <a:prstGeom prst="line">
            <a:avLst/>
          </a:prstGeom>
          <a:noFill/>
          <a:ln w="38100" cmpd="sng">
            <a:solidFill>
              <a:srgbClr val="008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7" name="Text Box 35"/>
          <p:cNvSpPr txBox="1">
            <a:spLocks noChangeArrowheads="1"/>
          </p:cNvSpPr>
          <p:nvPr>
            <p:custDataLst>
              <p:tags r:id="rId17"/>
            </p:custDataLst>
          </p:nvPr>
        </p:nvSpPr>
        <p:spPr bwMode="auto">
          <a:xfrm>
            <a:off x="7898907" y="546780"/>
            <a:ext cx="2179616"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zh-CN" altLang="zh-CN" sz="2800" b="1">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血</a:t>
            </a:r>
            <a:r>
              <a:rPr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液≠血浆</a:t>
            </a:r>
            <a:endParaRPr lang="zh-CN" altLang="zh-CN" sz="2800" b="1">
              <a:solidFill>
                <a:srgbClr val="FF000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8" name="Text Box 2"/>
          <p:cNvSpPr txBox="1">
            <a:spLocks noChangeArrowheads="1"/>
          </p:cNvSpPr>
          <p:nvPr>
            <p:custDataLst>
              <p:tags r:id="rId18"/>
            </p:custDataLst>
          </p:nvPr>
        </p:nvSpPr>
        <p:spPr bwMode="auto">
          <a:xfrm>
            <a:off x="6380573" y="4565910"/>
            <a:ext cx="90281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2800" b="1">
                <a:solidFill>
                  <a:srgbClr val="2330C6"/>
                </a:solidFill>
                <a:latin typeface="微软雅黑" panose="020B0503020204020204" pitchFamily="34" charset="-122"/>
                <a:ea typeface="微软雅黑" panose="020B0503020204020204" pitchFamily="34" charset="-122"/>
                <a:sym typeface="Times New Roman" panose="02020603050405020304" pitchFamily="18" charset="0"/>
              </a:rPr>
              <a:t>血液</a:t>
            </a:r>
            <a:endParaRPr lang="zh-CN" altLang="zh-CN" sz="2800" b="1">
              <a:solidFill>
                <a:srgbClr val="2330C6"/>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9" name="AutoShape 3"/>
          <p:cNvSpPr/>
          <p:nvPr>
            <p:custDataLst>
              <p:tags r:id="rId19"/>
            </p:custDataLst>
          </p:nvPr>
        </p:nvSpPr>
        <p:spPr bwMode="auto">
          <a:xfrm>
            <a:off x="7293710" y="3754945"/>
            <a:ext cx="234730" cy="2156172"/>
          </a:xfrm>
          <a:prstGeom prst="leftBrace">
            <a:avLst>
              <a:gd name="adj1" fmla="val 61667"/>
              <a:gd name="adj2" fmla="val 50000"/>
            </a:avLst>
          </a:prstGeom>
          <a:noFill/>
          <a:ln w="28575" cmpd="sng">
            <a:solidFill>
              <a:srgbClr val="00B0F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sz="2800">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0" name="Text Box 4"/>
          <p:cNvSpPr txBox="1">
            <a:spLocks noChangeArrowheads="1"/>
          </p:cNvSpPr>
          <p:nvPr>
            <p:custDataLst>
              <p:tags r:id="rId20"/>
            </p:custDataLst>
          </p:nvPr>
        </p:nvSpPr>
        <p:spPr bwMode="auto">
          <a:xfrm>
            <a:off x="7498404" y="3421703"/>
            <a:ext cx="11079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008000"/>
                </a:solidFill>
                <a:latin typeface="Times New Roman" panose="02020603050405020304" pitchFamily="18" charset="0"/>
                <a:ea typeface="楷体" panose="02010609060101010101" pitchFamily="49" charset="-122"/>
                <a:sym typeface="Times New Roman" panose="02020603050405020304" pitchFamily="18" charset="0"/>
              </a:rPr>
              <a:t>血 浆</a:t>
            </a:r>
            <a:endParaRPr lang="zh-CN" altLang="zh-CN" sz="3200" b="1">
              <a:solidFill>
                <a:srgbClr val="00800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1" name="Text Box 5"/>
          <p:cNvSpPr txBox="1">
            <a:spLocks noChangeArrowheads="1"/>
          </p:cNvSpPr>
          <p:nvPr>
            <p:custDataLst>
              <p:tags r:id="rId21"/>
            </p:custDataLst>
          </p:nvPr>
        </p:nvSpPr>
        <p:spPr bwMode="auto">
          <a:xfrm>
            <a:off x="7572943" y="5574779"/>
            <a:ext cx="14157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血细胞</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3" name="AutoShape 6"/>
          <p:cNvSpPr/>
          <p:nvPr>
            <p:custDataLst>
              <p:tags r:id="rId22"/>
            </p:custDataLst>
          </p:nvPr>
        </p:nvSpPr>
        <p:spPr bwMode="auto">
          <a:xfrm>
            <a:off x="8553544" y="3219093"/>
            <a:ext cx="167816" cy="1029886"/>
          </a:xfrm>
          <a:prstGeom prst="leftBrace">
            <a:avLst>
              <a:gd name="adj1" fmla="val 35417"/>
              <a:gd name="adj2" fmla="val 50000"/>
            </a:avLst>
          </a:prstGeom>
          <a:noFill/>
          <a:ln w="38100" cmpd="sng">
            <a:solidFill>
              <a:srgbClr val="008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sz="2800">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4" name="AutoShape 7"/>
          <p:cNvSpPr/>
          <p:nvPr>
            <p:custDataLst>
              <p:tags r:id="rId23"/>
            </p:custDataLst>
          </p:nvPr>
        </p:nvSpPr>
        <p:spPr bwMode="auto">
          <a:xfrm>
            <a:off x="9001236" y="5288202"/>
            <a:ext cx="234730" cy="1157931"/>
          </a:xfrm>
          <a:prstGeom prst="leftBrace">
            <a:avLst>
              <a:gd name="adj1" fmla="val 47917"/>
              <a:gd name="adj2" fmla="val 50000"/>
            </a:avLst>
          </a:prstGeom>
          <a:noFill/>
          <a:ln w="28575" cmpd="sng">
            <a:solidFill>
              <a:srgbClr val="00B0F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sz="2800">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5" name="Text Box 8"/>
          <p:cNvSpPr txBox="1">
            <a:spLocks noChangeArrowheads="1"/>
          </p:cNvSpPr>
          <p:nvPr>
            <p:custDataLst>
              <p:tags r:id="rId24"/>
            </p:custDataLst>
          </p:nvPr>
        </p:nvSpPr>
        <p:spPr bwMode="auto">
          <a:xfrm>
            <a:off x="8721360" y="2871138"/>
            <a:ext cx="223651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E46A00"/>
                </a:solidFill>
                <a:latin typeface="Times New Roman" panose="02020603050405020304" pitchFamily="18" charset="0"/>
                <a:ea typeface="楷体" panose="02010609060101010101" pitchFamily="49" charset="-122"/>
                <a:sym typeface="Times New Roman" panose="02020603050405020304" pitchFamily="18" charset="0"/>
              </a:rPr>
              <a:t>纤维蛋白原</a:t>
            </a:r>
            <a:endParaRPr lang="zh-CN" altLang="zh-CN" sz="3200" b="1">
              <a:solidFill>
                <a:srgbClr val="E46A0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6" name="Text Box 9"/>
          <p:cNvSpPr txBox="1">
            <a:spLocks noChangeArrowheads="1"/>
          </p:cNvSpPr>
          <p:nvPr>
            <p:custDataLst>
              <p:tags r:id="rId25"/>
            </p:custDataLst>
          </p:nvPr>
        </p:nvSpPr>
        <p:spPr bwMode="auto">
          <a:xfrm>
            <a:off x="8780604" y="3905519"/>
            <a:ext cx="11079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b="1">
                <a:solidFill>
                  <a:srgbClr val="E46A00"/>
                </a:solidFill>
                <a:latin typeface="Times New Roman" panose="02020603050405020304" pitchFamily="18" charset="0"/>
                <a:ea typeface="楷体" panose="02010609060101010101" pitchFamily="49" charset="-122"/>
                <a:sym typeface="Times New Roman" panose="02020603050405020304" pitchFamily="18" charset="0"/>
              </a:rPr>
              <a:t>血 清</a:t>
            </a:r>
            <a:endParaRPr lang="zh-CN" altLang="zh-CN" sz="3200" b="1">
              <a:solidFill>
                <a:srgbClr val="E46A0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7" name="Text Box 10"/>
          <p:cNvSpPr txBox="1">
            <a:spLocks noChangeArrowheads="1"/>
          </p:cNvSpPr>
          <p:nvPr>
            <p:custDataLst>
              <p:tags r:id="rId26"/>
            </p:custDataLst>
          </p:nvPr>
        </p:nvSpPr>
        <p:spPr bwMode="auto">
          <a:xfrm>
            <a:off x="9185207" y="4995815"/>
            <a:ext cx="14157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红细胞</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8" name="Text Box 11"/>
          <p:cNvSpPr txBox="1">
            <a:spLocks noChangeArrowheads="1"/>
          </p:cNvSpPr>
          <p:nvPr>
            <p:custDataLst>
              <p:tags r:id="rId27"/>
            </p:custDataLst>
          </p:nvPr>
        </p:nvSpPr>
        <p:spPr bwMode="auto">
          <a:xfrm>
            <a:off x="9164555" y="5509914"/>
            <a:ext cx="14157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白细胞</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9" name="Text Box 12"/>
          <p:cNvSpPr txBox="1">
            <a:spLocks noChangeArrowheads="1"/>
          </p:cNvSpPr>
          <p:nvPr>
            <p:custDataLst>
              <p:tags r:id="rId28"/>
            </p:custDataLst>
          </p:nvPr>
        </p:nvSpPr>
        <p:spPr bwMode="auto">
          <a:xfrm>
            <a:off x="9189597" y="6068092"/>
            <a:ext cx="14157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血小板</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30" name="AutoShape 13"/>
          <p:cNvSpPr/>
          <p:nvPr>
            <p:custDataLst>
              <p:tags r:id="rId29"/>
            </p:custDataLst>
          </p:nvPr>
        </p:nvSpPr>
        <p:spPr bwMode="auto">
          <a:xfrm>
            <a:off x="9891069" y="3761477"/>
            <a:ext cx="329410" cy="804433"/>
          </a:xfrm>
          <a:prstGeom prst="leftBrace">
            <a:avLst>
              <a:gd name="adj1" fmla="val 50000"/>
              <a:gd name="adj2" fmla="val 50000"/>
            </a:avLst>
          </a:prstGeom>
          <a:noFill/>
          <a:ln w="38100" cmpd="sng">
            <a:solidFill>
              <a:srgbClr val="E46A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sz="2800">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32" name="Text Box 14"/>
          <p:cNvSpPr txBox="1">
            <a:spLocks noChangeArrowheads="1"/>
          </p:cNvSpPr>
          <p:nvPr>
            <p:custDataLst>
              <p:tags r:id="rId30"/>
            </p:custDataLst>
          </p:nvPr>
        </p:nvSpPr>
        <p:spPr bwMode="auto">
          <a:xfrm>
            <a:off x="10220479" y="3469089"/>
            <a:ext cx="59503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水</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33" name="Text Box 15"/>
          <p:cNvSpPr txBox="1">
            <a:spLocks noChangeArrowheads="1"/>
          </p:cNvSpPr>
          <p:nvPr>
            <p:custDataLst>
              <p:tags r:id="rId31"/>
            </p:custDataLst>
          </p:nvPr>
        </p:nvSpPr>
        <p:spPr bwMode="auto">
          <a:xfrm>
            <a:off x="10227693" y="4197906"/>
            <a:ext cx="1808480"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2000">
                <a:solidFill>
                  <a:srgbClr val="0070C0"/>
                </a:solidFill>
                <a:latin typeface="微软雅黑" panose="020B0503020204020204" pitchFamily="34" charset="-122"/>
                <a:ea typeface="微软雅黑" panose="020B0503020204020204" pitchFamily="34" charset="-122"/>
              </a:defRPr>
            </a:lvl1pPr>
          </a:lstStyle>
          <a:p>
            <a:r>
              <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其他溶质</a:t>
            </a:r>
            <a:endParaRPr lang="zh-CN" altLang="zh-CN" sz="32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34" name="文本框 33"/>
          <p:cNvSpPr txBox="1"/>
          <p:nvPr>
            <p:custDataLst>
              <p:tags r:id="rId32"/>
            </p:custDataLst>
          </p:nvPr>
        </p:nvSpPr>
        <p:spPr>
          <a:xfrm>
            <a:off x="138154" y="1654741"/>
            <a:ext cx="1392690"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血浆</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Tree>
    <p:custDataLst>
      <p:tags r:id="rId33"/>
    </p:custDataLst>
  </p:cSld>
  <p:clrMapOvr>
    <a:masterClrMapping/>
  </p:clrMapOvr>
  <p:transition spd="slow" advClick="0" advTm="4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500"/>
                                        <p:tgtEl>
                                          <p:spTgt spid="34"/>
                                        </p:tgtEl>
                                        <p:attrNameLst>
                                          <p:attrName>ppt_x</p:attrName>
                                        </p:attrNameLst>
                                      </p:cBhvr>
                                      <p:tavLst>
                                        <p:tav tm="0">
                                          <p:val>
                                            <p:strVal val="#ppt_x-#ppt_w*1.125000"/>
                                          </p:val>
                                        </p:tav>
                                        <p:tav tm="100000">
                                          <p:val>
                                            <p:strVal val="#ppt_x"/>
                                          </p:val>
                                        </p:tav>
                                      </p:tavLst>
                                    </p:anim>
                                    <p:animEffect transition="in" filter="wipe(right)">
                                      <p:cBhvr>
                                        <p:cTn id="13" dur="500"/>
                                        <p:tgtEl>
                                          <p:spTgt spid="3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left)">
                                      <p:cBhvr>
                                        <p:cTn id="51" dur="500"/>
                                        <p:tgtEl>
                                          <p:spTgt spid="15"/>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left)">
                                      <p:cBhvr>
                                        <p:cTn id="54" dur="500"/>
                                        <p:tgtEl>
                                          <p:spTgt spid="14"/>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left)">
                                      <p:cBhvr>
                                        <p:cTn id="57" dur="500"/>
                                        <p:tgtEl>
                                          <p:spTgt spid="11"/>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500"/>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5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fade">
                                      <p:cBhvr>
                                        <p:cTn id="89" dur="5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6"/>
                                        </p:tgtEl>
                                        <p:attrNameLst>
                                          <p:attrName>style.visibility</p:attrName>
                                        </p:attrNameLst>
                                      </p:cBhvr>
                                      <p:to>
                                        <p:strVal val="visible"/>
                                      </p:to>
                                    </p:set>
                                    <p:animEffect transition="in" filter="fade">
                                      <p:cBhvr>
                                        <p:cTn id="94" dur="500"/>
                                        <p:tgtEl>
                                          <p:spTgt spid="26"/>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0"/>
                                        </p:tgtEl>
                                        <p:attrNameLst>
                                          <p:attrName>style.visibility</p:attrName>
                                        </p:attrNameLst>
                                      </p:cBhvr>
                                      <p:to>
                                        <p:strVal val="visible"/>
                                      </p:to>
                                    </p:set>
                                    <p:animEffect transition="in" filter="fade">
                                      <p:cBhvr>
                                        <p:cTn id="99" dur="500"/>
                                        <p:tgtEl>
                                          <p:spTgt spid="30"/>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fade">
                                      <p:cBhvr>
                                        <p:cTn id="104" dur="500"/>
                                        <p:tgtEl>
                                          <p:spTgt spid="32"/>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33"/>
                                        </p:tgtEl>
                                        <p:attrNameLst>
                                          <p:attrName>style.visibility</p:attrName>
                                        </p:attrNameLst>
                                      </p:cBhvr>
                                      <p:to>
                                        <p:strVal val="visible"/>
                                      </p:to>
                                    </p:set>
                                    <p:animEffect transition="in" filter="fade">
                                      <p:cBhvr>
                                        <p:cTn id="109" dur="500"/>
                                        <p:tgtEl>
                                          <p:spTgt spid="33"/>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500"/>
                                        <p:tgtEl>
                                          <p:spTgt spid="24"/>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7"/>
                                        </p:tgtEl>
                                        <p:attrNameLst>
                                          <p:attrName>style.visibility</p:attrName>
                                        </p:attrNameLst>
                                      </p:cBhvr>
                                      <p:to>
                                        <p:strVal val="visible"/>
                                      </p:to>
                                    </p:set>
                                    <p:animEffect transition="in" filter="fade">
                                      <p:cBhvr>
                                        <p:cTn id="119" dur="500"/>
                                        <p:tgtEl>
                                          <p:spTgt spid="27"/>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28"/>
                                        </p:tgtEl>
                                        <p:attrNameLst>
                                          <p:attrName>style.visibility</p:attrName>
                                        </p:attrNameLst>
                                      </p:cBhvr>
                                      <p:to>
                                        <p:strVal val="visible"/>
                                      </p:to>
                                    </p:set>
                                    <p:animEffect transition="in" filter="fade">
                                      <p:cBhvr>
                                        <p:cTn id="124" dur="500"/>
                                        <p:tgtEl>
                                          <p:spTgt spid="28"/>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29">
                                            <p:txEl>
                                              <p:pRg st="0" end="0"/>
                                            </p:txEl>
                                          </p:spTgt>
                                        </p:tgtEl>
                                        <p:attrNameLst>
                                          <p:attrName>style.visibility</p:attrName>
                                        </p:attrNameLst>
                                      </p:cBhvr>
                                      <p:to>
                                        <p:strVal val="visible"/>
                                      </p:to>
                                    </p:set>
                                    <p:animEffect transition="in" filter="fade">
                                      <p:cBhvr>
                                        <p:cTn id="129"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p:bldP spid="9" grpId="0"/>
      <p:bldP spid="10" grpId="0"/>
      <p:bldP spid="11" grpId="0"/>
      <p:bldP spid="13" grpId="0"/>
      <p:bldP spid="14" grpId="0" animBg="1"/>
      <p:bldP spid="15" grpId="0" animBg="1"/>
      <p:bldP spid="16" grpId="0" animBg="1"/>
      <p:bldP spid="17" grpId="0"/>
      <p:bldP spid="18" grpId="0"/>
      <p:bldP spid="19" grpId="0" animBg="1"/>
      <p:bldP spid="20" grpId="0"/>
      <p:bldP spid="21" grpId="0"/>
      <p:bldP spid="23" grpId="0" animBg="1"/>
      <p:bldP spid="24" grpId="0" animBg="1"/>
      <p:bldP spid="25" grpId="0"/>
      <p:bldP spid="26" grpId="0"/>
      <p:bldP spid="27" grpId="0"/>
      <p:bldP spid="28" grpId="0"/>
      <p:bldP spid="30" grpId="0" animBg="1"/>
      <p:bldP spid="32" grpId="0"/>
      <p:bldP spid="33" grpId="0" animBg="1"/>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11835" y="1245780"/>
            <a:ext cx="9421988" cy="584775"/>
          </a:xfrm>
          <a:prstGeom prst="rect">
            <a:avLst/>
          </a:prstGeom>
        </p:spPr>
        <p:txBody>
          <a:bodyPr wrap="square">
            <a:spAutoFit/>
          </a:bodyPr>
          <a:lstStyle/>
          <a:p>
            <a:r>
              <a:rPr lang="zh-CN" altLang="en-US" sz="3200">
                <a:solidFill>
                  <a:srgbClr val="080808"/>
                </a:solidFill>
                <a:latin typeface="楷体" panose="02010609060101010101" pitchFamily="49" charset="-122"/>
                <a:ea typeface="楷体" panose="02010609060101010101" pitchFamily="49" charset="-122"/>
                <a:sym typeface="Times New Roman" panose="02020603050405020304" pitchFamily="18" charset="0"/>
              </a:rPr>
              <a:t>存在于组织细胞间隙的液体，又叫</a:t>
            </a:r>
            <a:r>
              <a:rPr lang="zh-CN" altLang="en-US" sz="3200">
                <a:solidFill>
                  <a:srgbClr val="C00000"/>
                </a:solidFill>
                <a:latin typeface="楷体" panose="02010609060101010101" pitchFamily="49" charset="-122"/>
                <a:ea typeface="楷体" panose="02010609060101010101" pitchFamily="49" charset="-122"/>
                <a:sym typeface="Times New Roman" panose="02020603050405020304" pitchFamily="18" charset="0"/>
              </a:rPr>
              <a:t>组织间隙液</a:t>
            </a:r>
            <a:r>
              <a:rPr lang="zh-CN" altLang="en-US" sz="3200">
                <a:solidFill>
                  <a:srgbClr val="080808"/>
                </a:solidFill>
                <a:latin typeface="楷体" panose="02010609060101010101" pitchFamily="49" charset="-122"/>
                <a:ea typeface="楷体" panose="02010609060101010101" pitchFamily="49" charset="-122"/>
                <a:sym typeface="Times New Roman" panose="02020603050405020304" pitchFamily="18" charset="0"/>
              </a:rPr>
              <a:t>。</a:t>
            </a:r>
            <a:endParaRPr lang="zh-CN" altLang="en-US" sz="3200">
              <a:solidFill>
                <a:srgbClr val="080808"/>
              </a:solidFill>
              <a:latin typeface="楷体" panose="02010609060101010101" pitchFamily="49" charset="-122"/>
              <a:ea typeface="楷体" panose="02010609060101010101" pitchFamily="49" charset="-122"/>
              <a:sym typeface="Times New Roman" panose="02020603050405020304" pitchFamily="18" charset="0"/>
            </a:endParaRPr>
          </a:p>
        </p:txBody>
      </p:sp>
      <p:sp>
        <p:nvSpPr>
          <p:cNvPr id="8" name="文本框 54"/>
          <p:cNvSpPr txBox="1"/>
          <p:nvPr>
            <p:custDataLst>
              <p:tags r:id="rId2"/>
            </p:custDataLst>
          </p:nvPr>
        </p:nvSpPr>
        <p:spPr>
          <a:xfrm>
            <a:off x="1765345" y="718964"/>
            <a:ext cx="7628365" cy="52322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☞组织液是绝大多数细胞直接生活的环境</a:t>
            </a:r>
            <a:endParaRPr lang="en-US" altLang="zh-CN" sz="2800" b="1">
              <a:solidFill>
                <a:srgbClr val="FF0000"/>
              </a:solidFill>
              <a:latin typeface="微软雅黑" panose="020B0503020204020204" pitchFamily="34" charset="-122"/>
              <a:ea typeface="微软雅黑" panose="020B0503020204020204" pitchFamily="34" charset="-122"/>
              <a:sym typeface="Times New Roman" panose="02020603050405020304" pitchFamily="18" charset="0"/>
            </a:endParaRPr>
          </a:p>
        </p:txBody>
      </p:sp>
      <p:pic>
        <p:nvPicPr>
          <p:cNvPr id="9" name="图片 8"/>
          <p:cNvPicPr>
            <a:picLocks noChangeAspect="1"/>
          </p:cNvPicPr>
          <p:nvPr>
            <p:custDataLst>
              <p:tags r:id="rId3"/>
            </p:custDataLst>
          </p:nvPr>
        </p:nvPicPr>
        <p:blipFill>
          <a:blip r:embed="rId4"/>
          <a:stretch>
            <a:fillRect/>
          </a:stretch>
        </p:blipFill>
        <p:spPr>
          <a:xfrm>
            <a:off x="8446816" y="-127634"/>
            <a:ext cx="3823200" cy="2124000"/>
          </a:xfrm>
          <a:prstGeom prst="rect">
            <a:avLst/>
          </a:prstGeom>
        </p:spPr>
      </p:pic>
      <p:grpSp>
        <p:nvGrpSpPr>
          <p:cNvPr id="3" name="组合 2"/>
          <p:cNvGrpSpPr>
            <a:grpSpLocks noChangeAspect="1"/>
          </p:cNvGrpSpPr>
          <p:nvPr>
            <p:custDataLst>
              <p:tags r:id="rId5"/>
            </p:custDataLst>
          </p:nvPr>
        </p:nvGrpSpPr>
        <p:grpSpPr>
          <a:xfrm>
            <a:off x="458629" y="2048821"/>
            <a:ext cx="4857856" cy="3096000"/>
            <a:chOff x="5799258" y="3529071"/>
            <a:chExt cx="4631908" cy="2952000"/>
          </a:xfrm>
          <a:noFill/>
        </p:grpSpPr>
        <p:pic>
          <p:nvPicPr>
            <p:cNvPr id="10" name="图片 9" descr="卡通人物  低可信度描述已自动生成"/>
            <p:cNvPicPr>
              <a:picLocks noChangeAspect="1"/>
            </p:cNvPicPr>
            <p:nvPr>
              <p:custDataLst>
                <p:tags r:id="rId6"/>
              </p:custDataLst>
            </p:nvPr>
          </p:nvPicPr>
          <p:blipFill>
            <a:blip r:embed="rId7">
              <a:extLst>
                <a:ext uri="{28A0092B-C50C-407E-A947-70E740481C1C}">
                  <a14:useLocalDpi xmlns:a14="http://schemas.microsoft.com/office/drawing/2010/main" val="0"/>
                </a:ext>
              </a:extLst>
            </a:blip>
            <a:srcRect t="23205" b="22745"/>
            <a:stretch>
              <a:fillRect/>
            </a:stretch>
          </p:blipFill>
          <p:spPr>
            <a:xfrm>
              <a:off x="5888018" y="3529071"/>
              <a:ext cx="4036705" cy="2952000"/>
            </a:xfrm>
            <a:prstGeom prst="rect">
              <a:avLst/>
            </a:prstGeom>
            <a:grpFill/>
          </p:spPr>
        </p:pic>
        <p:sp>
          <p:nvSpPr>
            <p:cNvPr id="11" name="文本框 28"/>
            <p:cNvSpPr txBox="1"/>
            <p:nvPr>
              <p:custDataLst>
                <p:tags r:id="rId8"/>
              </p:custDataLst>
            </p:nvPr>
          </p:nvSpPr>
          <p:spPr>
            <a:xfrm flipH="1">
              <a:off x="6918633" y="5940300"/>
              <a:ext cx="3510554" cy="461665"/>
            </a:xfrm>
            <a:prstGeom prst="rect">
              <a:avLst/>
            </a:prstGeom>
            <a:grpFill/>
          </p:spPr>
          <p:txBody>
            <a:bodyPr wrap="square" rtlCol="0">
              <a:spAutoFit/>
            </a:bodyPr>
            <a:lstStyle/>
            <a:p>
              <a:r>
                <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因血压等而导致的渗出</a:t>
              </a:r>
              <a:endPar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2" name="文本框 29"/>
            <p:cNvSpPr txBox="1"/>
            <p:nvPr>
              <p:custDataLst>
                <p:tags r:id="rId9"/>
              </p:custDataLst>
            </p:nvPr>
          </p:nvSpPr>
          <p:spPr>
            <a:xfrm flipH="1">
              <a:off x="6920612" y="5574706"/>
              <a:ext cx="3510554" cy="461665"/>
            </a:xfrm>
            <a:prstGeom prst="rect">
              <a:avLst/>
            </a:prstGeom>
            <a:grpFill/>
          </p:spPr>
          <p:txBody>
            <a:bodyPr wrap="square" rtlCol="0">
              <a:spAutoFit/>
            </a:bodyPr>
            <a:lstStyle/>
            <a:p>
              <a:r>
                <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因渗透等而导致的吸收</a:t>
              </a:r>
              <a:endParaRPr lang="zh-CN" altLang="en-US" sz="24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3" name="文本框 30"/>
            <p:cNvSpPr txBox="1"/>
            <p:nvPr>
              <p:custDataLst>
                <p:tags r:id="rId10"/>
              </p:custDataLst>
            </p:nvPr>
          </p:nvSpPr>
          <p:spPr>
            <a:xfrm>
              <a:off x="9424280" y="3878297"/>
              <a:ext cx="716050" cy="1384995"/>
            </a:xfrm>
            <a:prstGeom prst="rect">
              <a:avLst/>
            </a:prstGeom>
            <a:grpFill/>
          </p:spPr>
          <p:txBody>
            <a:bodyPr wrap="square" rtlCol="0">
              <a:spAutoFit/>
            </a:bodyPr>
            <a:lstStyle/>
            <a:p>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小静脉</a:t>
              </a:r>
              <a:endPar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4" name="文本框 32"/>
            <p:cNvSpPr txBox="1"/>
            <p:nvPr>
              <p:custDataLst>
                <p:tags r:id="rId11"/>
              </p:custDataLst>
            </p:nvPr>
          </p:nvSpPr>
          <p:spPr>
            <a:xfrm>
              <a:off x="5799258" y="3844324"/>
              <a:ext cx="643247" cy="1384995"/>
            </a:xfrm>
            <a:prstGeom prst="rect">
              <a:avLst/>
            </a:prstGeom>
            <a:grpFill/>
          </p:spPr>
          <p:txBody>
            <a:bodyPr wrap="square" rtlCol="0">
              <a:spAutoFit/>
            </a:bodyPr>
            <a:lstStyle/>
            <a:p>
              <a:r>
                <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rPr>
                <a:t>小动脉</a:t>
              </a:r>
              <a:endParaRPr lang="zh-CN" altLang="en-US" sz="2800">
                <a:solidFill>
                  <a:srgbClr val="080808"/>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15" name="文本框 33"/>
            <p:cNvSpPr txBox="1"/>
            <p:nvPr>
              <p:custDataLst>
                <p:tags r:id="rId12"/>
              </p:custDataLst>
            </p:nvPr>
          </p:nvSpPr>
          <p:spPr>
            <a:xfrm>
              <a:off x="7039103" y="4624337"/>
              <a:ext cx="1826141" cy="584775"/>
            </a:xfrm>
            <a:prstGeom prst="rect">
              <a:avLst/>
            </a:prstGeom>
            <a:grpFill/>
          </p:spPr>
          <p:txBody>
            <a:bodyPr wrap="none" rtlCol="0">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毛细血管</a:t>
              </a:r>
              <a:endPar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grpSp>
      <p:sp>
        <p:nvSpPr>
          <p:cNvPr id="17" name="文本框 28"/>
          <p:cNvSpPr txBox="1"/>
          <p:nvPr>
            <p:custDataLst>
              <p:tags r:id="rId13"/>
            </p:custDataLst>
          </p:nvPr>
        </p:nvSpPr>
        <p:spPr>
          <a:xfrm>
            <a:off x="5579528" y="3058165"/>
            <a:ext cx="1080655" cy="584775"/>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血浆</a:t>
            </a:r>
            <a:endParaRPr lang="en-US" altLang="zh-CN"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cxnSp>
        <p:nvCxnSpPr>
          <p:cNvPr id="18" name="直接箭头连接符 18"/>
          <p:cNvCxnSpPr/>
          <p:nvPr>
            <p:custDataLst>
              <p:tags r:id="rId14"/>
            </p:custDataLst>
          </p:nvPr>
        </p:nvCxnSpPr>
        <p:spPr>
          <a:xfrm>
            <a:off x="6558929" y="3341382"/>
            <a:ext cx="3261901" cy="0"/>
          </a:xfrm>
          <a:prstGeom prst="straightConnector1">
            <a:avLst/>
          </a:prstGeom>
          <a:ln w="38100">
            <a:solidFill>
              <a:srgbClr val="C24EC5"/>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直接箭头连接符 19"/>
          <p:cNvCxnSpPr/>
          <p:nvPr>
            <p:custDataLst>
              <p:tags r:id="rId15"/>
            </p:custDataLst>
          </p:nvPr>
        </p:nvCxnSpPr>
        <p:spPr>
          <a:xfrm flipH="1">
            <a:off x="6523535" y="3451270"/>
            <a:ext cx="3258152" cy="0"/>
          </a:xfrm>
          <a:prstGeom prst="straightConnector1">
            <a:avLst/>
          </a:prstGeom>
          <a:ln w="3810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0" name="文本框 32"/>
          <p:cNvSpPr txBox="1"/>
          <p:nvPr>
            <p:custDataLst>
              <p:tags r:id="rId16"/>
            </p:custDataLst>
          </p:nvPr>
        </p:nvSpPr>
        <p:spPr>
          <a:xfrm>
            <a:off x="6558929" y="2770455"/>
            <a:ext cx="3242206" cy="523220"/>
          </a:xfrm>
          <a:prstGeom prst="rect">
            <a:avLst/>
          </a:prstGeom>
          <a:noFill/>
          <a:ln>
            <a:noFill/>
          </a:ln>
        </p:spPr>
        <p:txBody>
          <a:bodyPr wrap="square" rtlCol="0">
            <a:spAutoFit/>
          </a:bodyPr>
          <a:lstStyle/>
          <a:p>
            <a:r>
              <a:rPr lang="zh-CN" altLang="en-US" sz="2800">
                <a:solidFill>
                  <a:srgbClr val="C24EC5"/>
                </a:solidFill>
                <a:latin typeface="微软雅黑" panose="020B0503020204020204" pitchFamily="34" charset="-122"/>
                <a:ea typeface="微软雅黑" panose="020B0503020204020204" pitchFamily="34" charset="-122"/>
                <a:sym typeface="Times New Roman" panose="02020603050405020304" pitchFamily="18" charset="0"/>
              </a:rPr>
              <a:t>由毛细血管壁渗出</a:t>
            </a:r>
            <a:endParaRPr lang="en-US" altLang="zh-CN" sz="2800">
              <a:solidFill>
                <a:srgbClr val="C24EC5"/>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22" name="文本框 33"/>
          <p:cNvSpPr txBox="1"/>
          <p:nvPr>
            <p:custDataLst>
              <p:tags r:id="rId17"/>
            </p:custDataLst>
          </p:nvPr>
        </p:nvSpPr>
        <p:spPr>
          <a:xfrm>
            <a:off x="9781687" y="3048994"/>
            <a:ext cx="1601586" cy="584775"/>
          </a:xfrm>
          <a:prstGeom prst="rect">
            <a:avLst/>
          </a:prstGeom>
          <a:noFill/>
        </p:spPr>
        <p:txBody>
          <a:bodyPr wrap="square" rtlCol="0">
            <a:spAutoFit/>
          </a:bodyPr>
          <a:lstStyle/>
          <a:p>
            <a:r>
              <a:rPr lang="zh-CN" altLang="en-US"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rPr>
              <a:t>组织液</a:t>
            </a:r>
            <a:endParaRPr lang="en-US" altLang="zh-CN" sz="3200" b="1">
              <a:solidFill>
                <a:srgbClr val="C00000"/>
              </a:solidFill>
              <a:latin typeface="Times New Roman" panose="02020603050405020304" pitchFamily="18" charset="0"/>
              <a:ea typeface="楷体" panose="02010609060101010101" pitchFamily="49" charset="-122"/>
              <a:sym typeface="Times New Roman" panose="02020603050405020304" pitchFamily="18" charset="0"/>
            </a:endParaRPr>
          </a:p>
        </p:txBody>
      </p:sp>
      <p:sp>
        <p:nvSpPr>
          <p:cNvPr id="23" name="文本框 34"/>
          <p:cNvSpPr txBox="1"/>
          <p:nvPr>
            <p:custDataLst>
              <p:tags r:id="rId18"/>
            </p:custDataLst>
          </p:nvPr>
        </p:nvSpPr>
        <p:spPr>
          <a:xfrm>
            <a:off x="6650487" y="3529754"/>
            <a:ext cx="3580779" cy="523220"/>
          </a:xfrm>
          <a:prstGeom prst="rect">
            <a:avLst/>
          </a:prstGeom>
          <a:noFill/>
        </p:spPr>
        <p:txBody>
          <a:bodyPr wrap="square" rtlCol="0">
            <a:spAutoFit/>
          </a:bodyPr>
          <a:lstStyle/>
          <a:p>
            <a:r>
              <a:rPr lang="zh-CN" altLang="en-US" sz="2800">
                <a:solidFill>
                  <a:srgbClr val="00B050"/>
                </a:solidFill>
                <a:latin typeface="微软雅黑" panose="020B0503020204020204" pitchFamily="34" charset="-122"/>
                <a:ea typeface="微软雅黑" panose="020B0503020204020204" pitchFamily="34" charset="-122"/>
                <a:sym typeface="Times New Roman" panose="02020603050405020304" pitchFamily="18" charset="0"/>
              </a:rPr>
              <a:t>大部分物质被重吸收</a:t>
            </a:r>
            <a:endParaRPr lang="en-US" altLang="zh-CN" sz="2800">
              <a:solidFill>
                <a:srgbClr val="00B050"/>
              </a:solidFill>
              <a:latin typeface="微软雅黑" panose="020B0503020204020204" pitchFamily="34" charset="-122"/>
              <a:ea typeface="微软雅黑" panose="020B0503020204020204" pitchFamily="34" charset="-122"/>
              <a:sym typeface="Times New Roman" panose="02020603050405020304" pitchFamily="18" charset="0"/>
            </a:endParaRPr>
          </a:p>
        </p:txBody>
      </p:sp>
      <p:cxnSp>
        <p:nvCxnSpPr>
          <p:cNvPr id="24" name="直接连接符 23"/>
          <p:cNvCxnSpPr/>
          <p:nvPr>
            <p:custDataLst>
              <p:tags r:id="rId19"/>
            </p:custDataLst>
          </p:nvPr>
        </p:nvCxnSpPr>
        <p:spPr>
          <a:xfrm flipH="1" flipV="1">
            <a:off x="6096001" y="2524577"/>
            <a:ext cx="0" cy="530615"/>
          </a:xfrm>
          <a:prstGeom prst="line">
            <a:avLst/>
          </a:prstGeom>
          <a:ln w="38100">
            <a:solidFill>
              <a:srgbClr val="002060"/>
            </a:solidFill>
          </a:ln>
        </p:spPr>
        <p:style>
          <a:lnRef idx="1">
            <a:schemeClr val="dk1"/>
          </a:lnRef>
          <a:fillRef idx="0">
            <a:schemeClr val="dk1"/>
          </a:fillRef>
          <a:effectRef idx="0">
            <a:schemeClr val="dk1"/>
          </a:effectRef>
          <a:fontRef idx="minor">
            <a:schemeClr val="tx1"/>
          </a:fontRef>
        </p:style>
      </p:cxnSp>
      <p:cxnSp>
        <p:nvCxnSpPr>
          <p:cNvPr id="25" name="直接连接符 24"/>
          <p:cNvCxnSpPr/>
          <p:nvPr>
            <p:custDataLst>
              <p:tags r:id="rId20"/>
            </p:custDataLst>
          </p:nvPr>
        </p:nvCxnSpPr>
        <p:spPr>
          <a:xfrm flipV="1">
            <a:off x="6096000" y="2524577"/>
            <a:ext cx="4279317" cy="925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21"/>
            </p:custDataLst>
          </p:nvPr>
        </p:nvCxnSpPr>
        <p:spPr>
          <a:xfrm flipH="1">
            <a:off x="10375317" y="2548238"/>
            <a:ext cx="0" cy="47843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2"/>
            </p:custDataLst>
          </p:nvPr>
        </p:nvCxnSpPr>
        <p:spPr>
          <a:xfrm flipH="1" flipV="1">
            <a:off x="10368389" y="3717650"/>
            <a:ext cx="0" cy="530615"/>
          </a:xfrm>
          <a:prstGeom prst="line">
            <a:avLst/>
          </a:prstGeom>
          <a:ln w="38100">
            <a:solidFill>
              <a:srgbClr val="002060"/>
            </a:solidFill>
          </a:ln>
        </p:spPr>
        <p:style>
          <a:lnRef idx="1">
            <a:schemeClr val="dk1"/>
          </a:lnRef>
          <a:fillRef idx="0">
            <a:schemeClr val="dk1"/>
          </a:fillRef>
          <a:effectRef idx="0">
            <a:schemeClr val="dk1"/>
          </a:effectRef>
          <a:fontRef idx="minor">
            <a:schemeClr val="tx1"/>
          </a:fontRef>
        </p:style>
      </p:cxnSp>
      <p:cxnSp>
        <p:nvCxnSpPr>
          <p:cNvPr id="28" name="直接连接符 27"/>
          <p:cNvCxnSpPr/>
          <p:nvPr>
            <p:custDataLst>
              <p:tags r:id="rId23"/>
            </p:custDataLst>
          </p:nvPr>
        </p:nvCxnSpPr>
        <p:spPr>
          <a:xfrm>
            <a:off x="6119855" y="4248265"/>
            <a:ext cx="4255462"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custDataLst>
              <p:tags r:id="rId24"/>
            </p:custDataLst>
          </p:nvPr>
        </p:nvCxnSpPr>
        <p:spPr>
          <a:xfrm flipH="1" flipV="1">
            <a:off x="6129551" y="3692881"/>
            <a:ext cx="0" cy="555384"/>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0" name="文本框 50"/>
          <p:cNvSpPr txBox="1"/>
          <p:nvPr>
            <p:custDataLst>
              <p:tags r:id="rId25"/>
            </p:custDataLst>
          </p:nvPr>
        </p:nvSpPr>
        <p:spPr>
          <a:xfrm>
            <a:off x="7134007" y="2045814"/>
            <a:ext cx="1682279" cy="523220"/>
          </a:xfrm>
          <a:prstGeom prst="rect">
            <a:avLst/>
          </a:prstGeom>
          <a:noFill/>
        </p:spPr>
        <p:txBody>
          <a:bodyPr wrap="square" rtlCol="0">
            <a:spAutoFit/>
          </a:bodyPr>
          <a:lstStyle/>
          <a:p>
            <a:r>
              <a:rPr lang="zh-CN" altLang="en-US" sz="2800">
                <a:solidFill>
                  <a:srgbClr val="002060"/>
                </a:solidFill>
                <a:latin typeface="微软雅黑" panose="020B0503020204020204" pitchFamily="34" charset="-122"/>
                <a:ea typeface="微软雅黑" panose="020B0503020204020204" pitchFamily="34" charset="-122"/>
                <a:sym typeface="Times New Roman" panose="02020603050405020304" pitchFamily="18" charset="0"/>
              </a:rPr>
              <a:t>营养物质</a:t>
            </a:r>
            <a:endParaRPr lang="en-US" altLang="zh-CN" sz="2800">
              <a:solidFill>
                <a:srgbClr val="00206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31" name="文本框 51"/>
          <p:cNvSpPr txBox="1"/>
          <p:nvPr>
            <p:custDataLst>
              <p:tags r:id="rId26"/>
            </p:custDataLst>
          </p:nvPr>
        </p:nvSpPr>
        <p:spPr>
          <a:xfrm>
            <a:off x="7192309" y="4307104"/>
            <a:ext cx="2111028" cy="523220"/>
          </a:xfrm>
          <a:prstGeom prst="rect">
            <a:avLst/>
          </a:prstGeom>
          <a:noFill/>
        </p:spPr>
        <p:txBody>
          <a:bodyPr wrap="square" rtlCol="0">
            <a:spAutoFit/>
          </a:bodyPr>
          <a:lstStyle/>
          <a:p>
            <a:r>
              <a:rPr lang="zh-CN" altLang="en-US" sz="2800">
                <a:solidFill>
                  <a:srgbClr val="002060"/>
                </a:solidFill>
                <a:latin typeface="微软雅黑" panose="020B0503020204020204" pitchFamily="34" charset="-122"/>
                <a:ea typeface="微软雅黑" panose="020B0503020204020204" pitchFamily="34" charset="-122"/>
                <a:sym typeface="Times New Roman" panose="02020603050405020304" pitchFamily="18" charset="0"/>
              </a:rPr>
              <a:t>代谢物质</a:t>
            </a:r>
            <a:endParaRPr lang="en-US" altLang="zh-CN" sz="2800">
              <a:solidFill>
                <a:srgbClr val="002060"/>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34" name="文本框 33"/>
          <p:cNvSpPr txBox="1"/>
          <p:nvPr>
            <p:custDataLst>
              <p:tags r:id="rId27"/>
            </p:custDataLst>
          </p:nvPr>
        </p:nvSpPr>
        <p:spPr>
          <a:xfrm>
            <a:off x="0" y="5060710"/>
            <a:ext cx="12192000" cy="1786643"/>
          </a:xfrm>
          <a:custGeom>
            <a:avLst/>
            <a:gdLst>
              <a:gd name="connsiteX0" fmla="*/ 0 w 12192000"/>
              <a:gd name="connsiteY0" fmla="*/ 0 h 1786643"/>
              <a:gd name="connsiteX1" fmla="*/ 677333 w 12192000"/>
              <a:gd name="connsiteY1" fmla="*/ 0 h 1786643"/>
              <a:gd name="connsiteX2" fmla="*/ 1232747 w 12192000"/>
              <a:gd name="connsiteY2" fmla="*/ 0 h 1786643"/>
              <a:gd name="connsiteX3" fmla="*/ 1788160 w 12192000"/>
              <a:gd name="connsiteY3" fmla="*/ 0 h 1786643"/>
              <a:gd name="connsiteX4" fmla="*/ 2465493 w 12192000"/>
              <a:gd name="connsiteY4" fmla="*/ 0 h 1786643"/>
              <a:gd name="connsiteX5" fmla="*/ 3264747 w 12192000"/>
              <a:gd name="connsiteY5" fmla="*/ 0 h 1786643"/>
              <a:gd name="connsiteX6" fmla="*/ 4064000 w 12192000"/>
              <a:gd name="connsiteY6" fmla="*/ 0 h 1786643"/>
              <a:gd name="connsiteX7" fmla="*/ 4863253 w 12192000"/>
              <a:gd name="connsiteY7" fmla="*/ 0 h 1786643"/>
              <a:gd name="connsiteX8" fmla="*/ 5784427 w 12192000"/>
              <a:gd name="connsiteY8" fmla="*/ 0 h 1786643"/>
              <a:gd name="connsiteX9" fmla="*/ 6461760 w 12192000"/>
              <a:gd name="connsiteY9" fmla="*/ 0 h 1786643"/>
              <a:gd name="connsiteX10" fmla="*/ 7261013 w 12192000"/>
              <a:gd name="connsiteY10" fmla="*/ 0 h 1786643"/>
              <a:gd name="connsiteX11" fmla="*/ 7938347 w 12192000"/>
              <a:gd name="connsiteY11" fmla="*/ 0 h 1786643"/>
              <a:gd name="connsiteX12" fmla="*/ 8615680 w 12192000"/>
              <a:gd name="connsiteY12" fmla="*/ 0 h 1786643"/>
              <a:gd name="connsiteX13" fmla="*/ 9293013 w 12192000"/>
              <a:gd name="connsiteY13" fmla="*/ 0 h 1786643"/>
              <a:gd name="connsiteX14" fmla="*/ 9604587 w 12192000"/>
              <a:gd name="connsiteY14" fmla="*/ 0 h 1786643"/>
              <a:gd name="connsiteX15" fmla="*/ 10403840 w 12192000"/>
              <a:gd name="connsiteY15" fmla="*/ 0 h 1786643"/>
              <a:gd name="connsiteX16" fmla="*/ 10715413 w 12192000"/>
              <a:gd name="connsiteY16" fmla="*/ 0 h 1786643"/>
              <a:gd name="connsiteX17" fmla="*/ 11392747 w 12192000"/>
              <a:gd name="connsiteY17" fmla="*/ 0 h 1786643"/>
              <a:gd name="connsiteX18" fmla="*/ 12192000 w 12192000"/>
              <a:gd name="connsiteY18" fmla="*/ 0 h 1786643"/>
              <a:gd name="connsiteX19" fmla="*/ 12192000 w 12192000"/>
              <a:gd name="connsiteY19" fmla="*/ 631281 h 1786643"/>
              <a:gd name="connsiteX20" fmla="*/ 12192000 w 12192000"/>
              <a:gd name="connsiteY20" fmla="*/ 1173229 h 1786643"/>
              <a:gd name="connsiteX21" fmla="*/ 12192000 w 12192000"/>
              <a:gd name="connsiteY21" fmla="*/ 1786643 h 1786643"/>
              <a:gd name="connsiteX22" fmla="*/ 11758507 w 12192000"/>
              <a:gd name="connsiteY22" fmla="*/ 1786643 h 1786643"/>
              <a:gd name="connsiteX23" fmla="*/ 11325013 w 12192000"/>
              <a:gd name="connsiteY23" fmla="*/ 1786643 h 1786643"/>
              <a:gd name="connsiteX24" fmla="*/ 10403840 w 12192000"/>
              <a:gd name="connsiteY24" fmla="*/ 1786643 h 1786643"/>
              <a:gd name="connsiteX25" fmla="*/ 9482667 w 12192000"/>
              <a:gd name="connsiteY25" fmla="*/ 1786643 h 1786643"/>
              <a:gd name="connsiteX26" fmla="*/ 8805333 w 12192000"/>
              <a:gd name="connsiteY26" fmla="*/ 1786643 h 1786643"/>
              <a:gd name="connsiteX27" fmla="*/ 7884160 w 12192000"/>
              <a:gd name="connsiteY27" fmla="*/ 1786643 h 1786643"/>
              <a:gd name="connsiteX28" fmla="*/ 7206827 w 12192000"/>
              <a:gd name="connsiteY28" fmla="*/ 1786643 h 1786643"/>
              <a:gd name="connsiteX29" fmla="*/ 6407573 w 12192000"/>
              <a:gd name="connsiteY29" fmla="*/ 1786643 h 1786643"/>
              <a:gd name="connsiteX30" fmla="*/ 6096000 w 12192000"/>
              <a:gd name="connsiteY30" fmla="*/ 1786643 h 1786643"/>
              <a:gd name="connsiteX31" fmla="*/ 5174827 w 12192000"/>
              <a:gd name="connsiteY31" fmla="*/ 1786643 h 1786643"/>
              <a:gd name="connsiteX32" fmla="*/ 4619413 w 12192000"/>
              <a:gd name="connsiteY32" fmla="*/ 1786643 h 1786643"/>
              <a:gd name="connsiteX33" fmla="*/ 3820160 w 12192000"/>
              <a:gd name="connsiteY33" fmla="*/ 1786643 h 1786643"/>
              <a:gd name="connsiteX34" fmla="*/ 3508587 w 12192000"/>
              <a:gd name="connsiteY34" fmla="*/ 1786643 h 1786643"/>
              <a:gd name="connsiteX35" fmla="*/ 2587413 w 12192000"/>
              <a:gd name="connsiteY35" fmla="*/ 1786643 h 1786643"/>
              <a:gd name="connsiteX36" fmla="*/ 2032000 w 12192000"/>
              <a:gd name="connsiteY36" fmla="*/ 1786643 h 1786643"/>
              <a:gd name="connsiteX37" fmla="*/ 1354667 w 12192000"/>
              <a:gd name="connsiteY37" fmla="*/ 1786643 h 1786643"/>
              <a:gd name="connsiteX38" fmla="*/ 921173 w 12192000"/>
              <a:gd name="connsiteY38" fmla="*/ 1786643 h 1786643"/>
              <a:gd name="connsiteX39" fmla="*/ 0 w 12192000"/>
              <a:gd name="connsiteY39" fmla="*/ 1786643 h 1786643"/>
              <a:gd name="connsiteX40" fmla="*/ 0 w 12192000"/>
              <a:gd name="connsiteY40" fmla="*/ 1155362 h 1786643"/>
              <a:gd name="connsiteX41" fmla="*/ 0 w 12192000"/>
              <a:gd name="connsiteY41" fmla="*/ 559815 h 1786643"/>
              <a:gd name="connsiteX42" fmla="*/ 0 w 12192000"/>
              <a:gd name="connsiteY42" fmla="*/ 0 h 1786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2192000" h="1786643" fill="none" extrusionOk="0">
                <a:moveTo>
                  <a:pt x="0" y="0"/>
                </a:moveTo>
                <a:cubicBezTo>
                  <a:pt x="263354" y="29069"/>
                  <a:pt x="506474" y="9632"/>
                  <a:pt x="677333" y="0"/>
                </a:cubicBezTo>
                <a:cubicBezTo>
                  <a:pt x="848192" y="-9632"/>
                  <a:pt x="1117336" y="18625"/>
                  <a:pt x="1232747" y="0"/>
                </a:cubicBezTo>
                <a:cubicBezTo>
                  <a:pt x="1348158" y="-18625"/>
                  <a:pt x="1524691" y="16513"/>
                  <a:pt x="1788160" y="0"/>
                </a:cubicBezTo>
                <a:cubicBezTo>
                  <a:pt x="2051629" y="-16513"/>
                  <a:pt x="2227418" y="-18527"/>
                  <a:pt x="2465493" y="0"/>
                </a:cubicBezTo>
                <a:cubicBezTo>
                  <a:pt x="2703568" y="18527"/>
                  <a:pt x="3011601" y="16077"/>
                  <a:pt x="3264747" y="0"/>
                </a:cubicBezTo>
                <a:cubicBezTo>
                  <a:pt x="3517893" y="-16077"/>
                  <a:pt x="3715170" y="18716"/>
                  <a:pt x="4064000" y="0"/>
                </a:cubicBezTo>
                <a:cubicBezTo>
                  <a:pt x="4412830" y="-18716"/>
                  <a:pt x="4513514" y="-16046"/>
                  <a:pt x="4863253" y="0"/>
                </a:cubicBezTo>
                <a:cubicBezTo>
                  <a:pt x="5212992" y="16046"/>
                  <a:pt x="5452304" y="-22657"/>
                  <a:pt x="5784427" y="0"/>
                </a:cubicBezTo>
                <a:cubicBezTo>
                  <a:pt x="6116550" y="22657"/>
                  <a:pt x="6218528" y="-6950"/>
                  <a:pt x="6461760" y="0"/>
                </a:cubicBezTo>
                <a:cubicBezTo>
                  <a:pt x="6704992" y="6950"/>
                  <a:pt x="7028666" y="35623"/>
                  <a:pt x="7261013" y="0"/>
                </a:cubicBezTo>
                <a:cubicBezTo>
                  <a:pt x="7493360" y="-35623"/>
                  <a:pt x="7653880" y="4973"/>
                  <a:pt x="7938347" y="0"/>
                </a:cubicBezTo>
                <a:cubicBezTo>
                  <a:pt x="8222814" y="-4973"/>
                  <a:pt x="8382750" y="-30343"/>
                  <a:pt x="8615680" y="0"/>
                </a:cubicBezTo>
                <a:cubicBezTo>
                  <a:pt x="8848610" y="30343"/>
                  <a:pt x="8959448" y="-31014"/>
                  <a:pt x="9293013" y="0"/>
                </a:cubicBezTo>
                <a:cubicBezTo>
                  <a:pt x="9626578" y="31014"/>
                  <a:pt x="9524875" y="-2748"/>
                  <a:pt x="9604587" y="0"/>
                </a:cubicBezTo>
                <a:cubicBezTo>
                  <a:pt x="9684299" y="2748"/>
                  <a:pt x="10167453" y="6082"/>
                  <a:pt x="10403840" y="0"/>
                </a:cubicBezTo>
                <a:cubicBezTo>
                  <a:pt x="10640227" y="-6082"/>
                  <a:pt x="10563077" y="-3551"/>
                  <a:pt x="10715413" y="0"/>
                </a:cubicBezTo>
                <a:cubicBezTo>
                  <a:pt x="10867749" y="3551"/>
                  <a:pt x="11065648" y="9064"/>
                  <a:pt x="11392747" y="0"/>
                </a:cubicBezTo>
                <a:cubicBezTo>
                  <a:pt x="11719846" y="-9064"/>
                  <a:pt x="11796178" y="-21178"/>
                  <a:pt x="12192000" y="0"/>
                </a:cubicBezTo>
                <a:cubicBezTo>
                  <a:pt x="12189124" y="132207"/>
                  <a:pt x="12220960" y="377703"/>
                  <a:pt x="12192000" y="631281"/>
                </a:cubicBezTo>
                <a:cubicBezTo>
                  <a:pt x="12163040" y="884859"/>
                  <a:pt x="12167353" y="1003498"/>
                  <a:pt x="12192000" y="1173229"/>
                </a:cubicBezTo>
                <a:cubicBezTo>
                  <a:pt x="12216647" y="1342960"/>
                  <a:pt x="12219270" y="1561562"/>
                  <a:pt x="12192000" y="1786643"/>
                </a:cubicBezTo>
                <a:cubicBezTo>
                  <a:pt x="12097927" y="1802059"/>
                  <a:pt x="11845724" y="1770447"/>
                  <a:pt x="11758507" y="1786643"/>
                </a:cubicBezTo>
                <a:cubicBezTo>
                  <a:pt x="11671290" y="1802839"/>
                  <a:pt x="11459807" y="1798112"/>
                  <a:pt x="11325013" y="1786643"/>
                </a:cubicBezTo>
                <a:cubicBezTo>
                  <a:pt x="11190219" y="1775174"/>
                  <a:pt x="10798119" y="1776702"/>
                  <a:pt x="10403840" y="1786643"/>
                </a:cubicBezTo>
                <a:cubicBezTo>
                  <a:pt x="10009561" y="1796584"/>
                  <a:pt x="9887860" y="1789291"/>
                  <a:pt x="9482667" y="1786643"/>
                </a:cubicBezTo>
                <a:cubicBezTo>
                  <a:pt x="9077474" y="1783995"/>
                  <a:pt x="9098602" y="1790345"/>
                  <a:pt x="8805333" y="1786643"/>
                </a:cubicBezTo>
                <a:cubicBezTo>
                  <a:pt x="8512064" y="1782941"/>
                  <a:pt x="8115943" y="1742747"/>
                  <a:pt x="7884160" y="1786643"/>
                </a:cubicBezTo>
                <a:cubicBezTo>
                  <a:pt x="7652377" y="1830539"/>
                  <a:pt x="7518211" y="1782512"/>
                  <a:pt x="7206827" y="1786643"/>
                </a:cubicBezTo>
                <a:cubicBezTo>
                  <a:pt x="6895443" y="1790774"/>
                  <a:pt x="6705519" y="1815755"/>
                  <a:pt x="6407573" y="1786643"/>
                </a:cubicBezTo>
                <a:cubicBezTo>
                  <a:pt x="6109627" y="1757531"/>
                  <a:pt x="6191107" y="1790650"/>
                  <a:pt x="6096000" y="1786643"/>
                </a:cubicBezTo>
                <a:cubicBezTo>
                  <a:pt x="6000893" y="1782636"/>
                  <a:pt x="5440115" y="1767434"/>
                  <a:pt x="5174827" y="1786643"/>
                </a:cubicBezTo>
                <a:cubicBezTo>
                  <a:pt x="4909539" y="1805852"/>
                  <a:pt x="4774708" y="1799894"/>
                  <a:pt x="4619413" y="1786643"/>
                </a:cubicBezTo>
                <a:cubicBezTo>
                  <a:pt x="4464118" y="1773392"/>
                  <a:pt x="4074266" y="1779790"/>
                  <a:pt x="3820160" y="1786643"/>
                </a:cubicBezTo>
                <a:cubicBezTo>
                  <a:pt x="3566054" y="1793496"/>
                  <a:pt x="3587495" y="1790561"/>
                  <a:pt x="3508587" y="1786643"/>
                </a:cubicBezTo>
                <a:cubicBezTo>
                  <a:pt x="3429679" y="1782725"/>
                  <a:pt x="3024560" y="1759920"/>
                  <a:pt x="2587413" y="1786643"/>
                </a:cubicBezTo>
                <a:cubicBezTo>
                  <a:pt x="2150266" y="1813366"/>
                  <a:pt x="2280328" y="1810682"/>
                  <a:pt x="2032000" y="1786643"/>
                </a:cubicBezTo>
                <a:cubicBezTo>
                  <a:pt x="1783672" y="1762604"/>
                  <a:pt x="1617882" y="1766597"/>
                  <a:pt x="1354667" y="1786643"/>
                </a:cubicBezTo>
                <a:cubicBezTo>
                  <a:pt x="1091452" y="1806689"/>
                  <a:pt x="1039763" y="1778299"/>
                  <a:pt x="921173" y="1786643"/>
                </a:cubicBezTo>
                <a:cubicBezTo>
                  <a:pt x="802583" y="1794987"/>
                  <a:pt x="226354" y="1793176"/>
                  <a:pt x="0" y="1786643"/>
                </a:cubicBezTo>
                <a:cubicBezTo>
                  <a:pt x="16269" y="1513405"/>
                  <a:pt x="-15512" y="1459713"/>
                  <a:pt x="0" y="1155362"/>
                </a:cubicBezTo>
                <a:cubicBezTo>
                  <a:pt x="15512" y="851011"/>
                  <a:pt x="24806" y="811787"/>
                  <a:pt x="0" y="559815"/>
                </a:cubicBezTo>
                <a:cubicBezTo>
                  <a:pt x="-24806" y="307843"/>
                  <a:pt x="-6321" y="153987"/>
                  <a:pt x="0" y="0"/>
                </a:cubicBezTo>
                <a:close/>
              </a:path>
              <a:path w="12192000" h="1786643" stroke="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210522" y="190600"/>
                  <a:pt x="12191760" y="432696"/>
                  <a:pt x="12192000" y="595548"/>
                </a:cubicBezTo>
                <a:cubicBezTo>
                  <a:pt x="12192240" y="758400"/>
                  <a:pt x="12185457" y="980339"/>
                  <a:pt x="12192000" y="1208962"/>
                </a:cubicBezTo>
                <a:cubicBezTo>
                  <a:pt x="12198543" y="1437585"/>
                  <a:pt x="12193927" y="1559970"/>
                  <a:pt x="12192000" y="1786643"/>
                </a:cubicBezTo>
                <a:cubicBezTo>
                  <a:pt x="12080247" y="1784887"/>
                  <a:pt x="11937958" y="1776542"/>
                  <a:pt x="11758507" y="1786643"/>
                </a:cubicBezTo>
                <a:cubicBezTo>
                  <a:pt x="11579056" y="1796744"/>
                  <a:pt x="11351159" y="1770651"/>
                  <a:pt x="11081173" y="1786643"/>
                </a:cubicBezTo>
                <a:cubicBezTo>
                  <a:pt x="10811187" y="1802635"/>
                  <a:pt x="10790909" y="1796549"/>
                  <a:pt x="10647680" y="1786643"/>
                </a:cubicBezTo>
                <a:cubicBezTo>
                  <a:pt x="10504451" y="1776737"/>
                  <a:pt x="10134394" y="1783138"/>
                  <a:pt x="9970347" y="1786643"/>
                </a:cubicBezTo>
                <a:cubicBezTo>
                  <a:pt x="9806300" y="1790148"/>
                  <a:pt x="9803908" y="1797697"/>
                  <a:pt x="9658773" y="1786643"/>
                </a:cubicBezTo>
                <a:cubicBezTo>
                  <a:pt x="9513638" y="1775589"/>
                  <a:pt x="9464517" y="1797027"/>
                  <a:pt x="9347200" y="1786643"/>
                </a:cubicBezTo>
                <a:cubicBezTo>
                  <a:pt x="9229883" y="1776259"/>
                  <a:pt x="8815889" y="1813111"/>
                  <a:pt x="8669867" y="1786643"/>
                </a:cubicBezTo>
                <a:cubicBezTo>
                  <a:pt x="8523845" y="1760175"/>
                  <a:pt x="8370184" y="1769109"/>
                  <a:pt x="8236373" y="1786643"/>
                </a:cubicBezTo>
                <a:cubicBezTo>
                  <a:pt x="8102562" y="1804177"/>
                  <a:pt x="7661238" y="1778262"/>
                  <a:pt x="7437120" y="1786643"/>
                </a:cubicBezTo>
                <a:cubicBezTo>
                  <a:pt x="7213002" y="1795024"/>
                  <a:pt x="7116291" y="1795159"/>
                  <a:pt x="7003627" y="1786643"/>
                </a:cubicBezTo>
                <a:cubicBezTo>
                  <a:pt x="6890963" y="1778127"/>
                  <a:pt x="6502879" y="1819548"/>
                  <a:pt x="6204373" y="1786643"/>
                </a:cubicBezTo>
                <a:cubicBezTo>
                  <a:pt x="5905867" y="1753738"/>
                  <a:pt x="5988452" y="1774993"/>
                  <a:pt x="5892800" y="1786643"/>
                </a:cubicBezTo>
                <a:cubicBezTo>
                  <a:pt x="5797148" y="1798293"/>
                  <a:pt x="5476081" y="1784617"/>
                  <a:pt x="5093547" y="1786643"/>
                </a:cubicBezTo>
                <a:cubicBezTo>
                  <a:pt x="4711013" y="1788669"/>
                  <a:pt x="4841466" y="1802199"/>
                  <a:pt x="4660053" y="1786643"/>
                </a:cubicBezTo>
                <a:cubicBezTo>
                  <a:pt x="4478640" y="1771087"/>
                  <a:pt x="4456294" y="1795239"/>
                  <a:pt x="4348480" y="1786643"/>
                </a:cubicBezTo>
                <a:cubicBezTo>
                  <a:pt x="4240666" y="1778047"/>
                  <a:pt x="4066910" y="1781665"/>
                  <a:pt x="3914987" y="1786643"/>
                </a:cubicBezTo>
                <a:cubicBezTo>
                  <a:pt x="3763064" y="1791621"/>
                  <a:pt x="3301206" y="1796854"/>
                  <a:pt x="3115733" y="1786643"/>
                </a:cubicBezTo>
                <a:cubicBezTo>
                  <a:pt x="2930260" y="1776432"/>
                  <a:pt x="2870307" y="1779852"/>
                  <a:pt x="2682240" y="1786643"/>
                </a:cubicBezTo>
                <a:cubicBezTo>
                  <a:pt x="2494173" y="1793434"/>
                  <a:pt x="2487827" y="1786079"/>
                  <a:pt x="2370667" y="1786643"/>
                </a:cubicBezTo>
                <a:cubicBezTo>
                  <a:pt x="2253507" y="1787207"/>
                  <a:pt x="2096087" y="1783663"/>
                  <a:pt x="1937173" y="1786643"/>
                </a:cubicBezTo>
                <a:cubicBezTo>
                  <a:pt x="1778259" y="1789623"/>
                  <a:pt x="1609115" y="1793963"/>
                  <a:pt x="1381760" y="1786643"/>
                </a:cubicBezTo>
                <a:cubicBezTo>
                  <a:pt x="1154405" y="1779323"/>
                  <a:pt x="1022326" y="1788382"/>
                  <a:pt x="704427" y="1786643"/>
                </a:cubicBezTo>
                <a:cubicBezTo>
                  <a:pt x="386528" y="1784904"/>
                  <a:pt x="286074" y="1756483"/>
                  <a:pt x="0" y="1786643"/>
                </a:cubicBezTo>
                <a:cubicBezTo>
                  <a:pt x="-10855" y="1613990"/>
                  <a:pt x="-25550" y="1317996"/>
                  <a:pt x="0" y="1155362"/>
                </a:cubicBezTo>
                <a:cubicBezTo>
                  <a:pt x="25550" y="992728"/>
                  <a:pt x="3597" y="683115"/>
                  <a:pt x="0" y="559815"/>
                </a:cubicBezTo>
                <a:cubicBezTo>
                  <a:pt x="-3597" y="436515"/>
                  <a:pt x="-13636" y="154990"/>
                  <a:pt x="0" y="0"/>
                </a:cubicBezTo>
                <a:close/>
              </a:path>
            </a:pathLst>
          </a:custGeom>
          <a:solidFill>
            <a:srgbClr val="FFEFD2"/>
          </a:solidFill>
          <a:ln w="19050">
            <a:solidFill>
              <a:srgbClr val="00B0F0"/>
            </a:solidFill>
          </a:ln>
        </p:spPr>
        <p:txBody>
          <a:bodyPr wrap="square">
            <a:spAutoFit/>
          </a:bodyPr>
          <a:lstStyle/>
          <a:p>
            <a:pPr>
              <a:lnSpc>
                <a:spcPct val="120000"/>
              </a:lnSpc>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sym typeface="Helvetica"/>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sym typeface="Helvetica"/>
              </a:rPr>
              <a:t>1</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sym typeface="Helvetica"/>
              </a:rPr>
              <a:t>）</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主要来源</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血浆通过毛细血管</a:t>
            </a:r>
            <a:r>
              <a:rPr lang="en-US" altLang="zh-CN"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渗出到细胞间隙。</a:t>
            </a:r>
            <a:endPar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endParaRPr>
          </a:p>
          <a:p>
            <a:pPr>
              <a:lnSpc>
                <a:spcPct val="120000"/>
              </a:lnSpc>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）主要去路</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组织液大部分通过毛细血管</a:t>
            </a:r>
            <a:r>
              <a:rPr lang="en-US" altLang="zh-CN"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（约</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90%</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）回收，</a:t>
            </a:r>
            <a:endPar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endParaRPr>
          </a:p>
          <a:p>
            <a:pPr>
              <a:lnSpc>
                <a:spcPct val="120000"/>
              </a:lnSpc>
            </a:pPr>
            <a:r>
              <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 少部分进入</a:t>
            </a:r>
            <a:r>
              <a:rPr lang="zh-CN" altLang="en-US"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a:t>
            </a:r>
            <a:endPar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7" name="文本框 6"/>
          <p:cNvSpPr txBox="1"/>
          <p:nvPr>
            <p:custDataLst>
              <p:tags r:id="rId28"/>
            </p:custDataLst>
          </p:nvPr>
        </p:nvSpPr>
        <p:spPr>
          <a:xfrm>
            <a:off x="98653" y="695691"/>
            <a:ext cx="1773689" cy="565283"/>
          </a:xfrm>
          <a:prstGeom prst="rect">
            <a:avLst/>
          </a:prstGeom>
          <a:noFill/>
          <a:ln>
            <a:noFill/>
          </a:ln>
        </p:spPr>
        <p:txBody>
          <a:bodyPr wrap="square" rtlCol="0">
            <a:spAutoFit/>
          </a:bodyPr>
          <a:lstStyle/>
          <a:p>
            <a:pPr fontAlgn="auto">
              <a:lnSpc>
                <a:spcPct val="120000"/>
              </a:lnSpc>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组织液</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21" name="文本框 20"/>
          <p:cNvSpPr txBox="1"/>
          <p:nvPr>
            <p:custDataLst>
              <p:tags r:id="rId29"/>
            </p:custDataLst>
          </p:nvPr>
        </p:nvSpPr>
        <p:spPr>
          <a:xfrm>
            <a:off x="5888741" y="5057993"/>
            <a:ext cx="1733285"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rPr>
              <a:t>动脉端</a:t>
            </a:r>
            <a:endParaRPr lang="zh-CN" altLang="en-US" sz="3200"/>
          </a:p>
        </p:txBody>
      </p:sp>
      <p:sp>
        <p:nvSpPr>
          <p:cNvPr id="33" name="文本框 32"/>
          <p:cNvSpPr txBox="1"/>
          <p:nvPr>
            <p:custDataLst>
              <p:tags r:id="rId30"/>
            </p:custDataLst>
          </p:nvPr>
        </p:nvSpPr>
        <p:spPr>
          <a:xfrm>
            <a:off x="7460317" y="5660285"/>
            <a:ext cx="1574537"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rPr>
              <a:t>静脉端</a:t>
            </a:r>
            <a:endParaRPr lang="zh-CN" altLang="en-US" sz="3200" b="1">
              <a:solidFill>
                <a:srgbClr val="C00000"/>
              </a:solidFill>
            </a:endParaRPr>
          </a:p>
        </p:txBody>
      </p:sp>
      <p:sp>
        <p:nvSpPr>
          <p:cNvPr id="36" name="文本框 35"/>
          <p:cNvSpPr txBox="1"/>
          <p:nvPr>
            <p:custDataLst>
              <p:tags r:id="rId31"/>
            </p:custDataLst>
          </p:nvPr>
        </p:nvSpPr>
        <p:spPr>
          <a:xfrm>
            <a:off x="4581285" y="6184521"/>
            <a:ext cx="2552722"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rPr>
              <a:t>毛细淋巴管</a:t>
            </a:r>
            <a:endParaRPr lang="zh-CN" altLang="en-US" sz="3200">
              <a:solidFill>
                <a:srgbClr val="C00000"/>
              </a:solidFill>
            </a:endParaRPr>
          </a:p>
        </p:txBody>
      </p:sp>
      <p:sp>
        <p:nvSpPr>
          <p:cNvPr id="2" name="文本框 23"/>
          <p:cNvSpPr txBox="1">
            <a:spLocks noChangeArrowheads="1"/>
          </p:cNvSpPr>
          <p:nvPr>
            <p:custDataLst>
              <p:tags r:id="rId32"/>
            </p:custDataLst>
          </p:nvPr>
        </p:nvSpPr>
        <p:spPr bwMode="auto">
          <a:xfrm>
            <a:off x="1" y="0"/>
            <a:ext cx="2696900" cy="584775"/>
          </a:xfrm>
          <a:custGeom>
            <a:avLst/>
            <a:gdLst>
              <a:gd name="connsiteX0" fmla="*/ 0 w 2696900"/>
              <a:gd name="connsiteY0" fmla="*/ 0 h 584775"/>
              <a:gd name="connsiteX1" fmla="*/ 512411 w 2696900"/>
              <a:gd name="connsiteY1" fmla="*/ 0 h 584775"/>
              <a:gd name="connsiteX2" fmla="*/ 1078760 w 2696900"/>
              <a:gd name="connsiteY2" fmla="*/ 0 h 584775"/>
              <a:gd name="connsiteX3" fmla="*/ 1672078 w 2696900"/>
              <a:gd name="connsiteY3" fmla="*/ 0 h 584775"/>
              <a:gd name="connsiteX4" fmla="*/ 2184489 w 2696900"/>
              <a:gd name="connsiteY4" fmla="*/ 0 h 584775"/>
              <a:gd name="connsiteX5" fmla="*/ 2696900 w 2696900"/>
              <a:gd name="connsiteY5" fmla="*/ 0 h 584775"/>
              <a:gd name="connsiteX6" fmla="*/ 2696900 w 2696900"/>
              <a:gd name="connsiteY6" fmla="*/ 584775 h 584775"/>
              <a:gd name="connsiteX7" fmla="*/ 2103582 w 2696900"/>
              <a:gd name="connsiteY7" fmla="*/ 584775 h 584775"/>
              <a:gd name="connsiteX8" fmla="*/ 1510264 w 2696900"/>
              <a:gd name="connsiteY8" fmla="*/ 584775 h 584775"/>
              <a:gd name="connsiteX9" fmla="*/ 1024822 w 2696900"/>
              <a:gd name="connsiteY9" fmla="*/ 584775 h 584775"/>
              <a:gd name="connsiteX10" fmla="*/ 539380 w 2696900"/>
              <a:gd name="connsiteY10" fmla="*/ 584775 h 584775"/>
              <a:gd name="connsiteX11" fmla="*/ 0 w 2696900"/>
              <a:gd name="connsiteY11" fmla="*/ 584775 h 584775"/>
              <a:gd name="connsiteX12" fmla="*/ 0 w 2696900"/>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6900" h="584775" extrusionOk="0">
                <a:moveTo>
                  <a:pt x="0" y="0"/>
                </a:moveTo>
                <a:cubicBezTo>
                  <a:pt x="134249" y="-11525"/>
                  <a:pt x="279296" y="54633"/>
                  <a:pt x="512411" y="0"/>
                </a:cubicBezTo>
                <a:cubicBezTo>
                  <a:pt x="745526" y="-54633"/>
                  <a:pt x="807006" y="33425"/>
                  <a:pt x="1078760" y="0"/>
                </a:cubicBezTo>
                <a:cubicBezTo>
                  <a:pt x="1350514" y="-33425"/>
                  <a:pt x="1375705" y="835"/>
                  <a:pt x="1672078" y="0"/>
                </a:cubicBezTo>
                <a:cubicBezTo>
                  <a:pt x="1968451" y="-835"/>
                  <a:pt x="2042431" y="54962"/>
                  <a:pt x="2184489" y="0"/>
                </a:cubicBezTo>
                <a:cubicBezTo>
                  <a:pt x="2326547" y="-54962"/>
                  <a:pt x="2532691" y="44975"/>
                  <a:pt x="2696900" y="0"/>
                </a:cubicBezTo>
                <a:cubicBezTo>
                  <a:pt x="2763770" y="267246"/>
                  <a:pt x="2680835" y="325058"/>
                  <a:pt x="2696900" y="584775"/>
                </a:cubicBezTo>
                <a:cubicBezTo>
                  <a:pt x="2423194" y="599383"/>
                  <a:pt x="2352523" y="566251"/>
                  <a:pt x="2103582" y="584775"/>
                </a:cubicBezTo>
                <a:cubicBezTo>
                  <a:pt x="1854641" y="603299"/>
                  <a:pt x="1799231" y="515698"/>
                  <a:pt x="1510264" y="584775"/>
                </a:cubicBezTo>
                <a:cubicBezTo>
                  <a:pt x="1221297" y="653852"/>
                  <a:pt x="1176650" y="574442"/>
                  <a:pt x="1024822" y="584775"/>
                </a:cubicBezTo>
                <a:cubicBezTo>
                  <a:pt x="872994" y="595108"/>
                  <a:pt x="675209" y="567463"/>
                  <a:pt x="539380" y="584775"/>
                </a:cubicBezTo>
                <a:cubicBezTo>
                  <a:pt x="403551" y="602087"/>
                  <a:pt x="130998" y="570208"/>
                  <a:pt x="0" y="584775"/>
                </a:cubicBezTo>
                <a:cubicBezTo>
                  <a:pt x="-59755" y="340355"/>
                  <a:pt x="40015" y="251027"/>
                  <a:pt x="0" y="0"/>
                </a:cubicBezTo>
                <a:close/>
              </a:path>
            </a:pathLst>
          </a:custGeom>
          <a:noFill/>
          <a:ln w="38100">
            <a:solidFill>
              <a:schemeClr val="accent5"/>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r>
              <a:rPr lang="zh-CN" altLang="en-US" sz="3200" b="1">
                <a:latin typeface="微软雅黑" panose="020B0503020204020204" pitchFamily="34" charset="-122"/>
              </a:rPr>
              <a:t>二、细胞外液</a:t>
            </a:r>
            <a:endParaRPr lang="zh-CN" altLang="en-US" sz="3200" b="1">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heckerboard(across)">
                                      <p:cBhvr>
                                        <p:cTn id="31" dur="500"/>
                                        <p:tgtEl>
                                          <p:spTgt spid="34"/>
                                        </p:tgtEl>
                                      </p:cBhvr>
                                    </p:animEffect>
                                  </p:childTnLst>
                                </p:cTn>
                              </p:par>
                            </p:childTnLst>
                          </p:cTn>
                        </p:par>
                        <p:par>
                          <p:cTn id="32" fill="hold">
                            <p:stCondLst>
                              <p:cond delay="500"/>
                            </p:stCondLst>
                            <p:childTnLst>
                              <p:par>
                                <p:cTn id="33" presetID="2" presetClass="entr" presetSubtype="4"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down)">
                                      <p:cBhvr>
                                        <p:cTn id="61" dur="500"/>
                                        <p:tgtEl>
                                          <p:spTgt spid="24"/>
                                        </p:tgtEl>
                                      </p:cBhvr>
                                    </p:animEffect>
                                  </p:childTnLst>
                                </p:cTn>
                              </p:par>
                              <p:par>
                                <p:cTn id="62" presetID="22" presetClass="entr" presetSubtype="8" fill="hold"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left)">
                                      <p:cBhvr>
                                        <p:cTn id="64" dur="500"/>
                                        <p:tgtEl>
                                          <p:spTgt spid="2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cTn>
                              </p:par>
                              <p:par>
                                <p:cTn id="68" presetID="22" presetClass="entr" presetSubtype="1"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wipe(up)">
                                      <p:cBhvr>
                                        <p:cTn id="70" dur="50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wipe(up)">
                                      <p:cBhvr>
                                        <p:cTn id="75" dur="500"/>
                                        <p:tgtEl>
                                          <p:spTgt spid="27"/>
                                        </p:tgtEl>
                                      </p:cBhvr>
                                    </p:animEffect>
                                  </p:childTnLst>
                                </p:cTn>
                              </p:par>
                              <p:par>
                                <p:cTn id="76" presetID="22" presetClass="entr" presetSubtype="2" fill="hold"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right)">
                                      <p:cBhvr>
                                        <p:cTn id="78" dur="500"/>
                                        <p:tgtEl>
                                          <p:spTgt spid="28"/>
                                        </p:tgtEl>
                                      </p:cBhvr>
                                    </p:animEffect>
                                  </p:childTnLst>
                                </p:cTn>
                              </p:par>
                              <p:par>
                                <p:cTn id="79" presetID="22" presetClass="entr" presetSubtype="2"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wipe(right)">
                                      <p:cBhvr>
                                        <p:cTn id="81" dur="500"/>
                                        <p:tgtEl>
                                          <p:spTgt spid="31"/>
                                        </p:tgtEl>
                                      </p:cBhvr>
                                    </p:animEffect>
                                  </p:childTnLst>
                                </p:cTn>
                              </p:par>
                              <p:par>
                                <p:cTn id="82" presetID="22" presetClass="entr" presetSubtype="4" fill="hold"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wipe(down)">
                                      <p:cBhvr>
                                        <p:cTn id="84" dur="500"/>
                                        <p:tgtEl>
                                          <p:spTgt spid="2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500"/>
                                        <p:tgtEl>
                                          <p:spTgt spid="2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33"/>
                                        </p:tgtEl>
                                        <p:attrNameLst>
                                          <p:attrName>style.visibility</p:attrName>
                                        </p:attrNameLst>
                                      </p:cBhvr>
                                      <p:to>
                                        <p:strVal val="visible"/>
                                      </p:to>
                                    </p:set>
                                    <p:animEffect transition="in" filter="fade">
                                      <p:cBhvr>
                                        <p:cTn id="94" dur="500"/>
                                        <p:tgtEl>
                                          <p:spTgt spid="3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7" grpId="0"/>
      <p:bldP spid="20" grpId="0"/>
      <p:bldP spid="22" grpId="0"/>
      <p:bldP spid="23" grpId="0"/>
      <p:bldP spid="30" grpId="0"/>
      <p:bldP spid="31" grpId="0"/>
      <p:bldP spid="34" grpId="0" animBg="1"/>
      <p:bldP spid="7" grpId="0"/>
      <p:bldP spid="21" grpId="0"/>
      <p:bldP spid="33" grpId="0"/>
      <p:bldP spid="36" grpId="0"/>
    </p:bldLst>
  </p:timing>
</p:sld>
</file>

<file path=ppt/tags/tag1.xml><?xml version="1.0" encoding="utf-8"?>
<p:tagLst xmlns:p="http://schemas.openxmlformats.org/presentationml/2006/main">
  <p:tag name="AS_UNIQUEID" val="7105"/>
</p:tagLst>
</file>

<file path=ppt/tags/tag10.xml><?xml version="1.0" encoding="utf-8"?>
<p:tagLst xmlns:p="http://schemas.openxmlformats.org/presentationml/2006/main">
  <p:tag name="AS_UNIQUEID" val="7115"/>
</p:tagLst>
</file>

<file path=ppt/tags/tag100.xml><?xml version="1.0" encoding="utf-8"?>
<p:tagLst xmlns:p="http://schemas.openxmlformats.org/presentationml/2006/main">
  <p:tag name="AS_UNIQUEID" val="7280"/>
</p:tagLst>
</file>

<file path=ppt/tags/tag1000.xml><?xml version="1.0" encoding="utf-8"?>
<p:tagLst xmlns:p="http://schemas.openxmlformats.org/presentationml/2006/main">
  <p:tag name="AS_UNIQUEID" val="1734"/>
</p:tagLst>
</file>

<file path=ppt/tags/tag1001.xml><?xml version="1.0" encoding="utf-8"?>
<p:tagLst xmlns:p="http://schemas.openxmlformats.org/presentationml/2006/main">
  <p:tag name="AS_UNIQUEID" val="7963"/>
</p:tagLst>
</file>

<file path=ppt/tags/tag1002.xml><?xml version="1.0" encoding="utf-8"?>
<p:tagLst xmlns:p="http://schemas.openxmlformats.org/presentationml/2006/main">
  <p:tag name="AS_UNIQUEID" val="7964"/>
</p:tagLst>
</file>

<file path=ppt/tags/tag1003.xml><?xml version="1.0" encoding="utf-8"?>
<p:tagLst xmlns:p="http://schemas.openxmlformats.org/presentationml/2006/main">
  <p:tag name="AS_UNIQUEID" val="7965"/>
</p:tagLst>
</file>

<file path=ppt/tags/tag1004.xml><?xml version="1.0" encoding="utf-8"?>
<p:tagLst xmlns:p="http://schemas.openxmlformats.org/presentationml/2006/main">
  <p:tag name="AS_UNIQUEID" val="7966"/>
</p:tagLst>
</file>

<file path=ppt/tags/tag1005.xml><?xml version="1.0" encoding="utf-8"?>
<p:tagLst xmlns:p="http://schemas.openxmlformats.org/presentationml/2006/main">
  <p:tag name="AS_UNIQUEID" val="7967"/>
</p:tagLst>
</file>

<file path=ppt/tags/tag1006.xml><?xml version="1.0" encoding="utf-8"?>
<p:tagLst xmlns:p="http://schemas.openxmlformats.org/presentationml/2006/main">
  <p:tag name="AS_UNIQUEID" val="2639"/>
</p:tagLst>
</file>

<file path=ppt/tags/tag1007.xml><?xml version="1.0" encoding="utf-8"?>
<p:tagLst xmlns:p="http://schemas.openxmlformats.org/presentationml/2006/main">
  <p:tag name="AS_UNIQUEID" val="2640"/>
</p:tagLst>
</file>

<file path=ppt/tags/tag1008.xml><?xml version="1.0" encoding="utf-8"?>
<p:tagLst xmlns:p="http://schemas.openxmlformats.org/presentationml/2006/main">
  <p:tag name="AS_UNIQUEID" val="2641"/>
</p:tagLst>
</file>

<file path=ppt/tags/tag1009.xml><?xml version="1.0" encoding="utf-8"?>
<p:tagLst xmlns:p="http://schemas.openxmlformats.org/presentationml/2006/main">
  <p:tag name="AS_UNIQUEID" val="7970"/>
</p:tagLst>
</file>

<file path=ppt/tags/tag101.xml><?xml version="1.0" encoding="utf-8"?>
<p:tagLst xmlns:p="http://schemas.openxmlformats.org/presentationml/2006/main">
  <p:tag name="AS_UNIQUEID" val="7281"/>
  <p:tag name="KSO_WM_DIAGRAM_VIRTUALLY_FRAME" val="{&quot;height&quot;:281.8151181102363,&quot;left&quot;:34.977165354330694,&quot;top&quot;:186.19755905511812,&quot;width&quot;:812.5836220472444}"/>
</p:tagLst>
</file>

<file path=ppt/tags/tag1010.xml><?xml version="1.0" encoding="utf-8"?>
<p:tagLst xmlns:p="http://schemas.openxmlformats.org/presentationml/2006/main">
  <p:tag name="AS_UNIQUEID" val="7971"/>
</p:tagLst>
</file>

<file path=ppt/tags/tag1011.xml><?xml version="1.0" encoding="utf-8"?>
<p:tagLst xmlns:p="http://schemas.openxmlformats.org/presentationml/2006/main">
  <p:tag name="AS_UNIQUEID" val="7972"/>
</p:tagLst>
</file>

<file path=ppt/tags/tag1012.xml><?xml version="1.0" encoding="utf-8"?>
<p:tagLst xmlns:p="http://schemas.openxmlformats.org/presentationml/2006/main">
  <p:tag name="AS_UNIQUEID" val="7973"/>
</p:tagLst>
</file>

<file path=ppt/tags/tag1013.xml><?xml version="1.0" encoding="utf-8"?>
<p:tagLst xmlns:p="http://schemas.openxmlformats.org/presentationml/2006/main">
  <p:tag name="AS_UNIQUEID" val="7974"/>
</p:tagLst>
</file>

<file path=ppt/tags/tag1014.xml><?xml version="1.0" encoding="utf-8"?>
<p:tagLst xmlns:p="http://schemas.openxmlformats.org/presentationml/2006/main">
  <p:tag name="AS_UNIQUEID" val="7975"/>
</p:tagLst>
</file>

<file path=ppt/tags/tag1015.xml><?xml version="1.0" encoding="utf-8"?>
<p:tagLst xmlns:p="http://schemas.openxmlformats.org/presentationml/2006/main">
  <p:tag name="AS_UNIQUEID" val="7976"/>
</p:tagLst>
</file>

<file path=ppt/tags/tag1016.xml><?xml version="1.0" encoding="utf-8"?>
<p:tagLst xmlns:p="http://schemas.openxmlformats.org/presentationml/2006/main">
  <p:tag name="AS_UNIQUEID" val="7977"/>
</p:tagLst>
</file>

<file path=ppt/tags/tag1017.xml><?xml version="1.0" encoding="utf-8"?>
<p:tagLst xmlns:p="http://schemas.openxmlformats.org/presentationml/2006/main">
  <p:tag name="AS_UNIQUEID" val="7978"/>
</p:tagLst>
</file>

<file path=ppt/tags/tag1018.xml><?xml version="1.0" encoding="utf-8"?>
<p:tagLst xmlns:p="http://schemas.openxmlformats.org/presentationml/2006/main">
  <p:tag name="AS_UNIQUEID" val="7979"/>
</p:tagLst>
</file>

<file path=ppt/tags/tag1019.xml><?xml version="1.0" encoding="utf-8"?>
<p:tagLst xmlns:p="http://schemas.openxmlformats.org/presentationml/2006/main">
  <p:tag name="AS_UNIQUEID" val="2645"/>
</p:tagLst>
</file>

<file path=ppt/tags/tag102.xml><?xml version="1.0" encoding="utf-8"?>
<p:tagLst xmlns:p="http://schemas.openxmlformats.org/presentationml/2006/main">
  <p:tag name="AS_UNIQUEID" val="7282"/>
  <p:tag name="KSO_WM_DIAGRAM_VIRTUALLY_FRAME" val="{&quot;height&quot;:281.8151181102363,&quot;left&quot;:34.977165354330694,&quot;top&quot;:186.19755905511812,&quot;width&quot;:812.5836220472444}"/>
</p:tagLst>
</file>

<file path=ppt/tags/tag1020.xml><?xml version="1.0" encoding="utf-8"?>
<p:tagLst xmlns:p="http://schemas.openxmlformats.org/presentationml/2006/main">
  <p:tag name="AS_UNIQUEID" val="7980"/>
</p:tagLst>
</file>

<file path=ppt/tags/tag1021.xml><?xml version="1.0" encoding="utf-8"?>
<p:tagLst xmlns:p="http://schemas.openxmlformats.org/presentationml/2006/main">
  <p:tag name="AS_UNIQUEID" val="7981"/>
</p:tagLst>
</file>

<file path=ppt/tags/tag1022.xml><?xml version="1.0" encoding="utf-8"?>
<p:tagLst xmlns:p="http://schemas.openxmlformats.org/presentationml/2006/main">
  <p:tag name="AS_UNIQUEID" val="7982"/>
</p:tagLst>
</file>

<file path=ppt/tags/tag1023.xml><?xml version="1.0" encoding="utf-8"?>
<p:tagLst xmlns:p="http://schemas.openxmlformats.org/presentationml/2006/main">
  <p:tag name="AS_UNIQUEID" val="7983"/>
</p:tagLst>
</file>

<file path=ppt/tags/tag1024.xml><?xml version="1.0" encoding="utf-8"?>
<p:tagLst xmlns:p="http://schemas.openxmlformats.org/presentationml/2006/main">
  <p:tag name="AS_UNIQUEID" val="2639"/>
</p:tagLst>
</file>

<file path=ppt/tags/tag1025.xml><?xml version="1.0" encoding="utf-8"?>
<p:tagLst xmlns:p="http://schemas.openxmlformats.org/presentationml/2006/main">
  <p:tag name="AS_UNIQUEID" val="2640"/>
</p:tagLst>
</file>

<file path=ppt/tags/tag1026.xml><?xml version="1.0" encoding="utf-8"?>
<p:tagLst xmlns:p="http://schemas.openxmlformats.org/presentationml/2006/main">
  <p:tag name="AS_UNIQUEID" val="2641"/>
</p:tagLst>
</file>

<file path=ppt/tags/tag1027.xml><?xml version="1.0" encoding="utf-8"?>
<p:tagLst xmlns:p="http://schemas.openxmlformats.org/presentationml/2006/main">
  <p:tag name="AS_UNIQUEID" val="7986"/>
</p:tagLst>
</file>

<file path=ppt/tags/tag1028.xml><?xml version="1.0" encoding="utf-8"?>
<p:tagLst xmlns:p="http://schemas.openxmlformats.org/presentationml/2006/main">
  <p:tag name="AS_UNIQUEID" val="7987"/>
</p:tagLst>
</file>

<file path=ppt/tags/tag1029.xml><?xml version="1.0" encoding="utf-8"?>
<p:tagLst xmlns:p="http://schemas.openxmlformats.org/presentationml/2006/main">
  <p:tag name="AS_UNIQUEID" val="7988"/>
</p:tagLst>
</file>

<file path=ppt/tags/tag103.xml><?xml version="1.0" encoding="utf-8"?>
<p:tagLst xmlns:p="http://schemas.openxmlformats.org/presentationml/2006/main">
  <p:tag name="AS_UNIQUEID" val="7283"/>
  <p:tag name="KSO_WM_DIAGRAM_VIRTUALLY_FRAME" val="{&quot;height&quot;:281.8151181102363,&quot;left&quot;:34.977165354330694,&quot;top&quot;:186.19755905511812,&quot;width&quot;:812.5836220472444}"/>
</p:tagLst>
</file>

<file path=ppt/tags/tag1030.xml><?xml version="1.0" encoding="utf-8"?>
<p:tagLst xmlns:p="http://schemas.openxmlformats.org/presentationml/2006/main">
  <p:tag name="AS_UNIQUEID" val="7989"/>
</p:tagLst>
</file>

<file path=ppt/tags/tag1031.xml><?xml version="1.0" encoding="utf-8"?>
<p:tagLst xmlns:p="http://schemas.openxmlformats.org/presentationml/2006/main">
  <p:tag name="AS_UNIQUEID" val="7990"/>
</p:tagLst>
</file>

<file path=ppt/tags/tag1032.xml><?xml version="1.0" encoding="utf-8"?>
<p:tagLst xmlns:p="http://schemas.openxmlformats.org/presentationml/2006/main">
  <p:tag name="AS_UNIQUEID" val="7991"/>
</p:tagLst>
</file>

<file path=ppt/tags/tag1033.xml><?xml version="1.0" encoding="utf-8"?>
<p:tagLst xmlns:p="http://schemas.openxmlformats.org/presentationml/2006/main">
  <p:tag name="AS_UNIQUEID" val="7992"/>
</p:tagLst>
</file>

<file path=ppt/tags/tag1034.xml><?xml version="1.0" encoding="utf-8"?>
<p:tagLst xmlns:p="http://schemas.openxmlformats.org/presentationml/2006/main">
  <p:tag name="AS_UNIQUEID" val="7993"/>
</p:tagLst>
</file>

<file path=ppt/tags/tag1035.xml><?xml version="1.0" encoding="utf-8"?>
<p:tagLst xmlns:p="http://schemas.openxmlformats.org/presentationml/2006/main">
  <p:tag name="AS_UNIQUEID" val="7994"/>
</p:tagLst>
</file>

<file path=ppt/tags/tag1036.xml><?xml version="1.0" encoding="utf-8"?>
<p:tagLst xmlns:p="http://schemas.openxmlformats.org/presentationml/2006/main">
  <p:tag name="AS_UNIQUEID" val="7995"/>
</p:tagLst>
</file>

<file path=ppt/tags/tag1037.xml><?xml version="1.0" encoding="utf-8"?>
<p:tagLst xmlns:p="http://schemas.openxmlformats.org/presentationml/2006/main">
  <p:tag name="AS_UNIQUEID" val="2639"/>
</p:tagLst>
</file>

<file path=ppt/tags/tag1038.xml><?xml version="1.0" encoding="utf-8"?>
<p:tagLst xmlns:p="http://schemas.openxmlformats.org/presentationml/2006/main">
  <p:tag name="AS_UNIQUEID" val="2640"/>
</p:tagLst>
</file>

<file path=ppt/tags/tag1039.xml><?xml version="1.0" encoding="utf-8"?>
<p:tagLst xmlns:p="http://schemas.openxmlformats.org/presentationml/2006/main">
  <p:tag name="AS_UNIQUEID" val="2641"/>
</p:tagLst>
</file>

<file path=ppt/tags/tag104.xml><?xml version="1.0" encoding="utf-8"?>
<p:tagLst xmlns:p="http://schemas.openxmlformats.org/presentationml/2006/main">
  <p:tag name="AS_UNIQUEID" val="2639"/>
</p:tagLst>
</file>

<file path=ppt/tags/tag1040.xml><?xml version="1.0" encoding="utf-8"?>
<p:tagLst xmlns:p="http://schemas.openxmlformats.org/presentationml/2006/main">
  <p:tag name="AS_UNIQUEID" val="8007"/>
</p:tagLst>
</file>

<file path=ppt/tags/tag1041.xml><?xml version="1.0" encoding="utf-8"?>
<p:tagLst xmlns:p="http://schemas.openxmlformats.org/presentationml/2006/main">
  <p:tag name="AS_UNIQUEID" val="8008"/>
</p:tagLst>
</file>

<file path=ppt/tags/tag1042.xml><?xml version="1.0" encoding="utf-8"?>
<p:tagLst xmlns:p="http://schemas.openxmlformats.org/presentationml/2006/main">
  <p:tag name="AS_UNIQUEID" val="8009"/>
  <p:tag name="KSO_WM_BEAUTIFY_FLAG" val=""/>
</p:tagLst>
</file>

<file path=ppt/tags/tag1043.xml><?xml version="1.0" encoding="utf-8"?>
<p:tagLst xmlns:p="http://schemas.openxmlformats.org/presentationml/2006/main">
  <p:tag name="AS_UNIQUEID" val="8010"/>
</p:tagLst>
</file>

<file path=ppt/tags/tag1044.xml><?xml version="1.0" encoding="utf-8"?>
<p:tagLst xmlns:p="http://schemas.openxmlformats.org/presentationml/2006/main">
  <p:tag name="AS_UNIQUEID" val="8011"/>
</p:tagLst>
</file>

<file path=ppt/tags/tag1045.xml><?xml version="1.0" encoding="utf-8"?>
<p:tagLst xmlns:p="http://schemas.openxmlformats.org/presentationml/2006/main">
  <p:tag name="AS_UNIQUEID" val="8012"/>
</p:tagLst>
</file>

<file path=ppt/tags/tag1046.xml><?xml version="1.0" encoding="utf-8"?>
<p:tagLst xmlns:p="http://schemas.openxmlformats.org/presentationml/2006/main">
  <p:tag name="AS_UNIQUEID" val="8013"/>
</p:tagLst>
</file>

<file path=ppt/tags/tag1047.xml><?xml version="1.0" encoding="utf-8"?>
<p:tagLst xmlns:p="http://schemas.openxmlformats.org/presentationml/2006/main">
  <p:tag name="AS_UNIQUEID" val="8003"/>
</p:tagLst>
</file>

<file path=ppt/tags/tag1048.xml><?xml version="1.0" encoding="utf-8"?>
<p:tagLst xmlns:p="http://schemas.openxmlformats.org/presentationml/2006/main">
  <p:tag name="AS_UNIQUEID" val="8004"/>
</p:tagLst>
</file>

<file path=ppt/tags/tag1049.xml><?xml version="1.0" encoding="utf-8"?>
<p:tagLst xmlns:p="http://schemas.openxmlformats.org/presentationml/2006/main">
  <p:tag name="AS_UNIQUEID" val="8005"/>
</p:tagLst>
</file>

<file path=ppt/tags/tag105.xml><?xml version="1.0" encoding="utf-8"?>
<p:tagLst xmlns:p="http://schemas.openxmlformats.org/presentationml/2006/main">
  <p:tag name="AS_UNIQUEID" val="2640"/>
</p:tagLst>
</file>

<file path=ppt/tags/tag1050.xml><?xml version="1.0" encoding="utf-8"?>
<p:tagLst xmlns:p="http://schemas.openxmlformats.org/presentationml/2006/main">
  <p:tag name="AS_UNIQUEID" val="8027"/>
</p:tagLst>
</file>

<file path=ppt/tags/tag1051.xml><?xml version="1.0" encoding="utf-8"?>
<p:tagLst xmlns:p="http://schemas.openxmlformats.org/presentationml/2006/main">
  <p:tag name="AS_UNIQUEID" val="8028"/>
</p:tagLst>
</file>

<file path=ppt/tags/tag1052.xml><?xml version="1.0" encoding="utf-8"?>
<p:tagLst xmlns:p="http://schemas.openxmlformats.org/presentationml/2006/main">
  <p:tag name="AS_UNIQUEID" val="8029"/>
</p:tagLst>
</file>

<file path=ppt/tags/tag1053.xml><?xml version="1.0" encoding="utf-8"?>
<p:tagLst xmlns:p="http://schemas.openxmlformats.org/presentationml/2006/main">
  <p:tag name="AS_UNIQUEID" val="8030"/>
</p:tagLst>
</file>

<file path=ppt/tags/tag1054.xml><?xml version="1.0" encoding="utf-8"?>
<p:tagLst xmlns:p="http://schemas.openxmlformats.org/presentationml/2006/main">
  <p:tag name="AS_UNIQUEID" val="8031"/>
</p:tagLst>
</file>

<file path=ppt/tags/tag1055.xml><?xml version="1.0" encoding="utf-8"?>
<p:tagLst xmlns:p="http://schemas.openxmlformats.org/presentationml/2006/main">
  <p:tag name="AS_UNIQUEID" val="8034"/>
</p:tagLst>
</file>

<file path=ppt/tags/tag1056.xml><?xml version="1.0" encoding="utf-8"?>
<p:tagLst xmlns:p="http://schemas.openxmlformats.org/presentationml/2006/main">
  <p:tag name="AS_UNIQUEID" val="8035"/>
</p:tagLst>
</file>

<file path=ppt/tags/tag1057.xml><?xml version="1.0" encoding="utf-8"?>
<p:tagLst xmlns:p="http://schemas.openxmlformats.org/presentationml/2006/main">
  <p:tag name="AS_UNIQUEID" val="8036"/>
</p:tagLst>
</file>

<file path=ppt/tags/tag1058.xml><?xml version="1.0" encoding="utf-8"?>
<p:tagLst xmlns:p="http://schemas.openxmlformats.org/presentationml/2006/main">
  <p:tag name="AS_UNIQUEID" val="8037"/>
</p:tagLst>
</file>

<file path=ppt/tags/tag1059.xml><?xml version="1.0" encoding="utf-8"?>
<p:tagLst xmlns:p="http://schemas.openxmlformats.org/presentationml/2006/main">
  <p:tag name="AS_UNIQUEID" val="8038"/>
</p:tagLst>
</file>

<file path=ppt/tags/tag106.xml><?xml version="1.0" encoding="utf-8"?>
<p:tagLst xmlns:p="http://schemas.openxmlformats.org/presentationml/2006/main">
  <p:tag name="AS_UNIQUEID" val="2641"/>
</p:tagLst>
</file>

<file path=ppt/tags/tag1060.xml><?xml version="1.0" encoding="utf-8"?>
<p:tagLst xmlns:p="http://schemas.openxmlformats.org/presentationml/2006/main">
  <p:tag name="AS_UNIQUEID" val="8039"/>
</p:tagLst>
</file>

<file path=ppt/tags/tag1061.xml><?xml version="1.0" encoding="utf-8"?>
<p:tagLst xmlns:p="http://schemas.openxmlformats.org/presentationml/2006/main">
  <p:tag name="AS_UNIQUEID" val="8040"/>
</p:tagLst>
</file>

<file path=ppt/tags/tag1062.xml><?xml version="1.0" encoding="utf-8"?>
<p:tagLst xmlns:p="http://schemas.openxmlformats.org/presentationml/2006/main">
  <p:tag name="AS_UNIQUEID" val="8041"/>
</p:tagLst>
</file>

<file path=ppt/tags/tag1063.xml><?xml version="1.0" encoding="utf-8"?>
<p:tagLst xmlns:p="http://schemas.openxmlformats.org/presentationml/2006/main">
  <p:tag name="AS_UNIQUEID" val="8042"/>
</p:tagLst>
</file>

<file path=ppt/tags/tag1064.xml><?xml version="1.0" encoding="utf-8"?>
<p:tagLst xmlns:p="http://schemas.openxmlformats.org/presentationml/2006/main">
  <p:tag name="AS_UNIQUEID" val="2639"/>
</p:tagLst>
</file>

<file path=ppt/tags/tag1065.xml><?xml version="1.0" encoding="utf-8"?>
<p:tagLst xmlns:p="http://schemas.openxmlformats.org/presentationml/2006/main">
  <p:tag name="AS_UNIQUEID" val="2640"/>
</p:tagLst>
</file>

<file path=ppt/tags/tag1066.xml><?xml version="1.0" encoding="utf-8"?>
<p:tagLst xmlns:p="http://schemas.openxmlformats.org/presentationml/2006/main">
  <p:tag name="AS_UNIQUEID" val="2641"/>
</p:tagLst>
</file>

<file path=ppt/tags/tag1067.xml><?xml version="1.0" encoding="utf-8"?>
<p:tagLst xmlns:p="http://schemas.openxmlformats.org/presentationml/2006/main">
  <p:tag name="AS_UNIQUEID" val="8045"/>
</p:tagLst>
</file>

<file path=ppt/tags/tag1068.xml><?xml version="1.0" encoding="utf-8"?>
<p:tagLst xmlns:p="http://schemas.openxmlformats.org/presentationml/2006/main">
  <p:tag name="AS_UNIQUEID" val="8046"/>
  <p:tag name="KSO_WM_BEAUTIFY_FLAG" val=""/>
</p:tagLst>
</file>

<file path=ppt/tags/tag1069.xml><?xml version="1.0" encoding="utf-8"?>
<p:tagLst xmlns:p="http://schemas.openxmlformats.org/presentationml/2006/main">
  <p:tag name="AS_UNIQUEID" val="8047"/>
</p:tagLst>
</file>

<file path=ppt/tags/tag107.xml><?xml version="1.0" encoding="utf-8"?>
<p:tagLst xmlns:p="http://schemas.openxmlformats.org/presentationml/2006/main">
  <p:tag name="AS_UNIQUEID" val="7286"/>
</p:tagLst>
</file>

<file path=ppt/tags/tag1070.xml><?xml version="1.0" encoding="utf-8"?>
<p:tagLst xmlns:p="http://schemas.openxmlformats.org/presentationml/2006/main">
  <p:tag name="AS_UNIQUEID" val="8048"/>
</p:tagLst>
</file>

<file path=ppt/tags/tag1071.xml><?xml version="1.0" encoding="utf-8"?>
<p:tagLst xmlns:p="http://schemas.openxmlformats.org/presentationml/2006/main">
  <p:tag name="AS_UNIQUEID" val="8049"/>
</p:tagLst>
</file>

<file path=ppt/tags/tag1072.xml><?xml version="1.0" encoding="utf-8"?>
<p:tagLst xmlns:p="http://schemas.openxmlformats.org/presentationml/2006/main">
  <p:tag name="AS_UNIQUEID" val="8050"/>
</p:tagLst>
</file>

<file path=ppt/tags/tag1073.xml><?xml version="1.0" encoding="utf-8"?>
<p:tagLst xmlns:p="http://schemas.openxmlformats.org/presentationml/2006/main">
  <p:tag name="AS_UNIQUEID" val="2639"/>
</p:tagLst>
</file>

<file path=ppt/tags/tag1074.xml><?xml version="1.0" encoding="utf-8"?>
<p:tagLst xmlns:p="http://schemas.openxmlformats.org/presentationml/2006/main">
  <p:tag name="AS_UNIQUEID" val="2640"/>
</p:tagLst>
</file>

<file path=ppt/tags/tag1075.xml><?xml version="1.0" encoding="utf-8"?>
<p:tagLst xmlns:p="http://schemas.openxmlformats.org/presentationml/2006/main">
  <p:tag name="AS_UNIQUEID" val="2641"/>
</p:tagLst>
</file>

<file path=ppt/tags/tag1076.xml><?xml version="1.0" encoding="utf-8"?>
<p:tagLst xmlns:p="http://schemas.openxmlformats.org/presentationml/2006/main">
  <p:tag name="AS_UNIQUEID" val="8053"/>
</p:tagLst>
</file>

<file path=ppt/tags/tag1077.xml><?xml version="1.0" encoding="utf-8"?>
<p:tagLst xmlns:p="http://schemas.openxmlformats.org/presentationml/2006/main">
  <p:tag name="AS_UNIQUEID" val="8054"/>
</p:tagLst>
</file>

<file path=ppt/tags/tag1078.xml><?xml version="1.0" encoding="utf-8"?>
<p:tagLst xmlns:p="http://schemas.openxmlformats.org/presentationml/2006/main">
  <p:tag name="AS_UNIQUEID" val="8055"/>
</p:tagLst>
</file>

<file path=ppt/tags/tag1079.xml><?xml version="1.0" encoding="utf-8"?>
<p:tagLst xmlns:p="http://schemas.openxmlformats.org/presentationml/2006/main">
  <p:tag name="AS_UNIQUEID" val="8056"/>
</p:tagLst>
</file>

<file path=ppt/tags/tag108.xml><?xml version="1.0" encoding="utf-8"?>
<p:tagLst xmlns:p="http://schemas.openxmlformats.org/presentationml/2006/main">
  <p:tag name="AS_UNIQUEID" val="7287"/>
</p:tagLst>
</file>

<file path=ppt/tags/tag1080.xml><?xml version="1.0" encoding="utf-8"?>
<p:tagLst xmlns:p="http://schemas.openxmlformats.org/presentationml/2006/main">
  <p:tag name="AS_UNIQUEID" val="8057"/>
</p:tagLst>
</file>

<file path=ppt/tags/tag1081.xml><?xml version="1.0" encoding="utf-8"?>
<p:tagLst xmlns:p="http://schemas.openxmlformats.org/presentationml/2006/main">
  <p:tag name="AS_UNIQUEID" val="8058"/>
</p:tagLst>
</file>

<file path=ppt/tags/tag1082.xml><?xml version="1.0" encoding="utf-8"?>
<p:tagLst xmlns:p="http://schemas.openxmlformats.org/presentationml/2006/main">
  <p:tag name="AS_UNIQUEID" val="8059"/>
</p:tagLst>
</file>

<file path=ppt/tags/tag1083.xml><?xml version="1.0" encoding="utf-8"?>
<p:tagLst xmlns:p="http://schemas.openxmlformats.org/presentationml/2006/main">
  <p:tag name="AS_UNIQUEID" val="8060"/>
</p:tagLst>
</file>

<file path=ppt/tags/tag1084.xml><?xml version="1.0" encoding="utf-8"?>
<p:tagLst xmlns:p="http://schemas.openxmlformats.org/presentationml/2006/main">
  <p:tag name="AS_UNIQUEID" val="8061"/>
</p:tagLst>
</file>

<file path=ppt/tags/tag1085.xml><?xml version="1.0" encoding="utf-8"?>
<p:tagLst xmlns:p="http://schemas.openxmlformats.org/presentationml/2006/main">
  <p:tag name="AS_UNIQUEID" val="8062"/>
</p:tagLst>
</file>

<file path=ppt/tags/tag1086.xml><?xml version="1.0" encoding="utf-8"?>
<p:tagLst xmlns:p="http://schemas.openxmlformats.org/presentationml/2006/main">
  <p:tag name="AS_UNIQUEID" val="8063"/>
</p:tagLst>
</file>

<file path=ppt/tags/tag1087.xml><?xml version="1.0" encoding="utf-8"?>
<p:tagLst xmlns:p="http://schemas.openxmlformats.org/presentationml/2006/main">
  <p:tag name="AS_UNIQUEID" val="8064"/>
</p:tagLst>
</file>

<file path=ppt/tags/tag1088.xml><?xml version="1.0" encoding="utf-8"?>
<p:tagLst xmlns:p="http://schemas.openxmlformats.org/presentationml/2006/main">
  <p:tag name="AS_UNIQUEID" val="8065"/>
</p:tagLst>
</file>

<file path=ppt/tags/tag1089.xml><?xml version="1.0" encoding="utf-8"?>
<p:tagLst xmlns:p="http://schemas.openxmlformats.org/presentationml/2006/main">
  <p:tag name="AS_UNIQUEID" val="8066"/>
</p:tagLst>
</file>

<file path=ppt/tags/tag109.xml><?xml version="1.0" encoding="utf-8"?>
<p:tagLst xmlns:p="http://schemas.openxmlformats.org/presentationml/2006/main">
  <p:tag name="AS_UNIQUEID" val="7288"/>
</p:tagLst>
</file>

<file path=ppt/tags/tag1090.xml><?xml version="1.0" encoding="utf-8"?>
<p:tagLst xmlns:p="http://schemas.openxmlformats.org/presentationml/2006/main">
  <p:tag name="AS_UNIQUEID" val="8067"/>
</p:tagLst>
</file>

<file path=ppt/tags/tag1091.xml><?xml version="1.0" encoding="utf-8"?>
<p:tagLst xmlns:p="http://schemas.openxmlformats.org/presentationml/2006/main">
  <p:tag name="AS_UNIQUEID" val="2639"/>
</p:tagLst>
</file>

<file path=ppt/tags/tag1092.xml><?xml version="1.0" encoding="utf-8"?>
<p:tagLst xmlns:p="http://schemas.openxmlformats.org/presentationml/2006/main">
  <p:tag name="AS_UNIQUEID" val="2640"/>
</p:tagLst>
</file>

<file path=ppt/tags/tag1093.xml><?xml version="1.0" encoding="utf-8"?>
<p:tagLst xmlns:p="http://schemas.openxmlformats.org/presentationml/2006/main">
  <p:tag name="AS_UNIQUEID" val="2641"/>
</p:tagLst>
</file>

<file path=ppt/tags/tag1094.xml><?xml version="1.0" encoding="utf-8"?>
<p:tagLst xmlns:p="http://schemas.openxmlformats.org/presentationml/2006/main">
  <p:tag name="AS_UNIQUEID" val="8070"/>
</p:tagLst>
</file>

<file path=ppt/tags/tag1095.xml><?xml version="1.0" encoding="utf-8"?>
<p:tagLst xmlns:p="http://schemas.openxmlformats.org/presentationml/2006/main">
  <p:tag name="AS_UNIQUEID" val="8071"/>
</p:tagLst>
</file>

<file path=ppt/tags/tag1096.xml><?xml version="1.0" encoding="utf-8"?>
<p:tagLst xmlns:p="http://schemas.openxmlformats.org/presentationml/2006/main">
  <p:tag name="AS_UNIQUEID" val="8072"/>
</p:tagLst>
</file>

<file path=ppt/tags/tag1097.xml><?xml version="1.0" encoding="utf-8"?>
<p:tagLst xmlns:p="http://schemas.openxmlformats.org/presentationml/2006/main">
  <p:tag name="AS_UNIQUEID" val="8073"/>
</p:tagLst>
</file>

<file path=ppt/tags/tag1098.xml><?xml version="1.0" encoding="utf-8"?>
<p:tagLst xmlns:p="http://schemas.openxmlformats.org/presentationml/2006/main">
  <p:tag name="AS_UNIQUEID" val="8074"/>
</p:tagLst>
</file>

<file path=ppt/tags/tag1099.xml><?xml version="1.0" encoding="utf-8"?>
<p:tagLst xmlns:p="http://schemas.openxmlformats.org/presentationml/2006/main">
  <p:tag name="AS_UNIQUEID" val="8075"/>
</p:tagLst>
</file>

<file path=ppt/tags/tag11.xml><?xml version="1.0" encoding="utf-8"?>
<p:tagLst xmlns:p="http://schemas.openxmlformats.org/presentationml/2006/main">
  <p:tag name="AS_UNIQUEID" val="7116"/>
</p:tagLst>
</file>

<file path=ppt/tags/tag110.xml><?xml version="1.0" encoding="utf-8"?>
<p:tagLst xmlns:p="http://schemas.openxmlformats.org/presentationml/2006/main">
  <p:tag name="AS_UNIQUEID" val="7289"/>
</p:tagLst>
</file>

<file path=ppt/tags/tag1100.xml><?xml version="1.0" encoding="utf-8"?>
<p:tagLst xmlns:p="http://schemas.openxmlformats.org/presentationml/2006/main">
  <p:tag name="AS_UNIQUEID" val="8076"/>
</p:tagLst>
</file>

<file path=ppt/tags/tag1101.xml><?xml version="1.0" encoding="utf-8"?>
<p:tagLst xmlns:p="http://schemas.openxmlformats.org/presentationml/2006/main">
  <p:tag name="AS_UNIQUEID" val="8077"/>
</p:tagLst>
</file>

<file path=ppt/tags/tag1102.xml><?xml version="1.0" encoding="utf-8"?>
<p:tagLst xmlns:p="http://schemas.openxmlformats.org/presentationml/2006/main">
  <p:tag name="AS_UNIQUEID" val="8078"/>
</p:tagLst>
</file>

<file path=ppt/tags/tag1103.xml><?xml version="1.0" encoding="utf-8"?>
<p:tagLst xmlns:p="http://schemas.openxmlformats.org/presentationml/2006/main">
  <p:tag name="AS_UNIQUEID" val="8079"/>
</p:tagLst>
</file>

<file path=ppt/tags/tag1104.xml><?xml version="1.0" encoding="utf-8"?>
<p:tagLst xmlns:p="http://schemas.openxmlformats.org/presentationml/2006/main">
  <p:tag name="AS_UNIQUEID" val="8080"/>
</p:tagLst>
</file>

<file path=ppt/tags/tag1105.xml><?xml version="1.0" encoding="utf-8"?>
<p:tagLst xmlns:p="http://schemas.openxmlformats.org/presentationml/2006/main">
  <p:tag name="AS_UNIQUEID" val="8081"/>
</p:tagLst>
</file>

<file path=ppt/tags/tag1106.xml><?xml version="1.0" encoding="utf-8"?>
<p:tagLst xmlns:p="http://schemas.openxmlformats.org/presentationml/2006/main">
  <p:tag name="AS_UNIQUEID" val="8082"/>
</p:tagLst>
</file>

<file path=ppt/tags/tag1107.xml><?xml version="1.0" encoding="utf-8"?>
<p:tagLst xmlns:p="http://schemas.openxmlformats.org/presentationml/2006/main">
  <p:tag name="AS_UNIQUEID" val="8083"/>
</p:tagLst>
</file>

<file path=ppt/tags/tag1108.xml><?xml version="1.0" encoding="utf-8"?>
<p:tagLst xmlns:p="http://schemas.openxmlformats.org/presentationml/2006/main">
  <p:tag name="AS_UNIQUEID" val="8084"/>
</p:tagLst>
</file>

<file path=ppt/tags/tag1109.xml><?xml version="1.0" encoding="utf-8"?>
<p:tagLst xmlns:p="http://schemas.openxmlformats.org/presentationml/2006/main">
  <p:tag name="AS_UNIQUEID" val="8085"/>
</p:tagLst>
</file>

<file path=ppt/tags/tag111.xml><?xml version="1.0" encoding="utf-8"?>
<p:tagLst xmlns:p="http://schemas.openxmlformats.org/presentationml/2006/main">
  <p:tag name="AS_UNIQUEID" val="7290"/>
</p:tagLst>
</file>

<file path=ppt/tags/tag1110.xml><?xml version="1.0" encoding="utf-8"?>
<p:tagLst xmlns:p="http://schemas.openxmlformats.org/presentationml/2006/main">
  <p:tag name="AS_UNIQUEID" val="8086"/>
</p:tagLst>
</file>

<file path=ppt/tags/tag1111.xml><?xml version="1.0" encoding="utf-8"?>
<p:tagLst xmlns:p="http://schemas.openxmlformats.org/presentationml/2006/main">
  <p:tag name="AS_UNIQUEID" val="8087"/>
</p:tagLst>
</file>

<file path=ppt/tags/tag1112.xml><?xml version="1.0" encoding="utf-8"?>
<p:tagLst xmlns:p="http://schemas.openxmlformats.org/presentationml/2006/main">
  <p:tag name="AS_UNIQUEID" val="8088"/>
</p:tagLst>
</file>

<file path=ppt/tags/tag1113.xml><?xml version="1.0" encoding="utf-8"?>
<p:tagLst xmlns:p="http://schemas.openxmlformats.org/presentationml/2006/main">
  <p:tag name="AS_UNIQUEID" val="8089"/>
</p:tagLst>
</file>

<file path=ppt/tags/tag1114.xml><?xml version="1.0" encoding="utf-8"?>
<p:tagLst xmlns:p="http://schemas.openxmlformats.org/presentationml/2006/main">
  <p:tag name="AS_UNIQUEID" val="8090"/>
</p:tagLst>
</file>

<file path=ppt/tags/tag1115.xml><?xml version="1.0" encoding="utf-8"?>
<p:tagLst xmlns:p="http://schemas.openxmlformats.org/presentationml/2006/main">
  <p:tag name="AS_UNIQUEID" val="8091"/>
</p:tagLst>
</file>

<file path=ppt/tags/tag1116.xml><?xml version="1.0" encoding="utf-8"?>
<p:tagLst xmlns:p="http://schemas.openxmlformats.org/presentationml/2006/main">
  <p:tag name="AS_UNIQUEID" val="8092"/>
</p:tagLst>
</file>

<file path=ppt/tags/tag1117.xml><?xml version="1.0" encoding="utf-8"?>
<p:tagLst xmlns:p="http://schemas.openxmlformats.org/presentationml/2006/main">
  <p:tag name="AS_UNIQUEID" val="8093"/>
</p:tagLst>
</file>

<file path=ppt/tags/tag1118.xml><?xml version="1.0" encoding="utf-8"?>
<p:tagLst xmlns:p="http://schemas.openxmlformats.org/presentationml/2006/main">
  <p:tag name="AS_UNIQUEID" val="8094"/>
</p:tagLst>
</file>

<file path=ppt/tags/tag1119.xml><?xml version="1.0" encoding="utf-8"?>
<p:tagLst xmlns:p="http://schemas.openxmlformats.org/presentationml/2006/main">
  <p:tag name="AS_UNIQUEID" val="8095"/>
</p:tagLst>
</file>

<file path=ppt/tags/tag112.xml><?xml version="1.0" encoding="utf-8"?>
<p:tagLst xmlns:p="http://schemas.openxmlformats.org/presentationml/2006/main">
  <p:tag name="AS_UNIQUEID" val="7291"/>
  <p:tag name="KSO_WM_UNIT_TABLE_BEAUTIFY" val="smartTable{450706c0-8c9d-4355-b757-bb62d4fd0751}"/>
</p:tagLst>
</file>

<file path=ppt/tags/tag1120.xml><?xml version="1.0" encoding="utf-8"?>
<p:tagLst xmlns:p="http://schemas.openxmlformats.org/presentationml/2006/main">
  <p:tag name="AS_UNIQUEID" val="8096"/>
</p:tagLst>
</file>

<file path=ppt/tags/tag1121.xml><?xml version="1.0" encoding="utf-8"?>
<p:tagLst xmlns:p="http://schemas.openxmlformats.org/presentationml/2006/main">
  <p:tag name="AS_UNIQUEID" val="8097"/>
</p:tagLst>
</file>

<file path=ppt/tags/tag1122.xml><?xml version="1.0" encoding="utf-8"?>
<p:tagLst xmlns:p="http://schemas.openxmlformats.org/presentationml/2006/main">
  <p:tag name="AS_UNIQUEID" val="8098"/>
</p:tagLst>
</file>

<file path=ppt/tags/tag1123.xml><?xml version="1.0" encoding="utf-8"?>
<p:tagLst xmlns:p="http://schemas.openxmlformats.org/presentationml/2006/main">
  <p:tag name="AS_UNIQUEID" val="8099"/>
</p:tagLst>
</file>

<file path=ppt/tags/tag1124.xml><?xml version="1.0" encoding="utf-8"?>
<p:tagLst xmlns:p="http://schemas.openxmlformats.org/presentationml/2006/main">
  <p:tag name="AS_UNIQUEID" val="8100"/>
</p:tagLst>
</file>

<file path=ppt/tags/tag1125.xml><?xml version="1.0" encoding="utf-8"?>
<p:tagLst xmlns:p="http://schemas.openxmlformats.org/presentationml/2006/main">
  <p:tag name="AS_UNIQUEID" val="8101"/>
</p:tagLst>
</file>

<file path=ppt/tags/tag1126.xml><?xml version="1.0" encoding="utf-8"?>
<p:tagLst xmlns:p="http://schemas.openxmlformats.org/presentationml/2006/main">
  <p:tag name="AS_UNIQUEID" val="8102"/>
</p:tagLst>
</file>

<file path=ppt/tags/tag1127.xml><?xml version="1.0" encoding="utf-8"?>
<p:tagLst xmlns:p="http://schemas.openxmlformats.org/presentationml/2006/main">
  <p:tag name="AS_UNIQUEID" val="2639"/>
</p:tagLst>
</file>

<file path=ppt/tags/tag1128.xml><?xml version="1.0" encoding="utf-8"?>
<p:tagLst xmlns:p="http://schemas.openxmlformats.org/presentationml/2006/main">
  <p:tag name="AS_UNIQUEID" val="2640"/>
</p:tagLst>
</file>

<file path=ppt/tags/tag1129.xml><?xml version="1.0" encoding="utf-8"?>
<p:tagLst xmlns:p="http://schemas.openxmlformats.org/presentationml/2006/main">
  <p:tag name="AS_UNIQUEID" val="2641"/>
</p:tagLst>
</file>

<file path=ppt/tags/tag113.xml><?xml version="1.0" encoding="utf-8"?>
<p:tagLst xmlns:p="http://schemas.openxmlformats.org/presentationml/2006/main">
  <p:tag name="AS_UNIQUEID" val="7292"/>
</p:tagLst>
</file>

<file path=ppt/tags/tag1130.xml><?xml version="1.0" encoding="utf-8"?>
<p:tagLst xmlns:p="http://schemas.openxmlformats.org/presentationml/2006/main">
  <p:tag name="AS_UNIQUEID" val="7175"/>
</p:tagLst>
</file>

<file path=ppt/tags/tag1131.xml><?xml version="1.0" encoding="utf-8"?>
<p:tagLst xmlns:p="http://schemas.openxmlformats.org/presentationml/2006/main">
  <p:tag name="AS_UNIQUEID" val="7176"/>
</p:tagLst>
</file>

<file path=ppt/tags/tag1132.xml><?xml version="1.0" encoding="utf-8"?>
<p:tagLst xmlns:p="http://schemas.openxmlformats.org/presentationml/2006/main">
  <p:tag name="AS_UNIQUEID" val="7177"/>
</p:tagLst>
</file>

<file path=ppt/tags/tag1133.xml><?xml version="1.0" encoding="utf-8"?>
<p:tagLst xmlns:p="http://schemas.openxmlformats.org/presentationml/2006/main">
  <p:tag name="AS_UNIQUEID" val="7178"/>
</p:tagLst>
</file>

<file path=ppt/tags/tag1134.xml><?xml version="1.0" encoding="utf-8"?>
<p:tagLst xmlns:p="http://schemas.openxmlformats.org/presentationml/2006/main">
  <p:tag name="AS_UNIQUEID" val="7179"/>
</p:tagLst>
</file>

<file path=ppt/tags/tag1135.xml><?xml version="1.0" encoding="utf-8"?>
<p:tagLst xmlns:p="http://schemas.openxmlformats.org/presentationml/2006/main">
  <p:tag name="AS_UNIQUEID" val="7180"/>
</p:tagLst>
</file>

<file path=ppt/tags/tag1136.xml><?xml version="1.0" encoding="utf-8"?>
<p:tagLst xmlns:p="http://schemas.openxmlformats.org/presentationml/2006/main">
  <p:tag name="AS_UNIQUEID" val="7182"/>
</p:tagLst>
</file>

<file path=ppt/tags/tag1137.xml><?xml version="1.0" encoding="utf-8"?>
<p:tagLst xmlns:p="http://schemas.openxmlformats.org/presentationml/2006/main">
  <p:tag name="AS_UNIQUEID" val="7183"/>
</p:tagLst>
</file>

<file path=ppt/tags/tag1138.xml><?xml version="1.0" encoding="utf-8"?>
<p:tagLst xmlns:p="http://schemas.openxmlformats.org/presentationml/2006/main">
  <p:tag name="AS_UNIQUEID" val="7184"/>
</p:tagLst>
</file>

<file path=ppt/tags/tag1139.xml><?xml version="1.0" encoding="utf-8"?>
<p:tagLst xmlns:p="http://schemas.openxmlformats.org/presentationml/2006/main">
  <p:tag name="AS_UNIQUEID" val="7185"/>
</p:tagLst>
</file>

<file path=ppt/tags/tag114.xml><?xml version="1.0" encoding="utf-8"?>
<p:tagLst xmlns:p="http://schemas.openxmlformats.org/presentationml/2006/main">
  <p:tag name="AS_UNIQUEID" val="7293"/>
</p:tagLst>
</file>

<file path=ppt/tags/tag1140.xml><?xml version="1.0" encoding="utf-8"?>
<p:tagLst xmlns:p="http://schemas.openxmlformats.org/presentationml/2006/main">
  <p:tag name="AS_OS" val="Unix 3.10 unknown"/>
  <p:tag name="AS_RELEASE_DATE" val="2023.03.31"/>
  <p:tag name="AS_TITLE" val="Aspose.Slides for Java"/>
  <p:tag name="AS_VERSION" val="23.3"/>
</p:tagLst>
</file>

<file path=ppt/tags/tag115.xml><?xml version="1.0" encoding="utf-8"?>
<p:tagLst xmlns:p="http://schemas.openxmlformats.org/presentationml/2006/main">
  <p:tag name="AS_UNIQUEID" val="7294"/>
</p:tagLst>
</file>

<file path=ppt/tags/tag116.xml><?xml version="1.0" encoding="utf-8"?>
<p:tagLst xmlns:p="http://schemas.openxmlformats.org/presentationml/2006/main">
  <p:tag name="AS_UNIQUEID" val="1292"/>
</p:tagLst>
</file>

<file path=ppt/tags/tag117.xml><?xml version="1.0" encoding="utf-8"?>
<p:tagLst xmlns:p="http://schemas.openxmlformats.org/presentationml/2006/main">
  <p:tag name="AS_UNIQUEID" val="7295"/>
</p:tagLst>
</file>

<file path=ppt/tags/tag118.xml><?xml version="1.0" encoding="utf-8"?>
<p:tagLst xmlns:p="http://schemas.openxmlformats.org/presentationml/2006/main">
  <p:tag name="AS_UNIQUEID" val="2639"/>
</p:tagLst>
</file>

<file path=ppt/tags/tag119.xml><?xml version="1.0" encoding="utf-8"?>
<p:tagLst xmlns:p="http://schemas.openxmlformats.org/presentationml/2006/main">
  <p:tag name="AS_UNIQUEID" val="2640"/>
</p:tagLst>
</file>

<file path=ppt/tags/tag12.xml><?xml version="1.0" encoding="utf-8"?>
<p:tagLst xmlns:p="http://schemas.openxmlformats.org/presentationml/2006/main">
  <p:tag name="AS_UNIQUEID" val="7117"/>
</p:tagLst>
</file>

<file path=ppt/tags/tag120.xml><?xml version="1.0" encoding="utf-8"?>
<p:tagLst xmlns:p="http://schemas.openxmlformats.org/presentationml/2006/main">
  <p:tag name="AS_UNIQUEID" val="2641"/>
</p:tagLst>
</file>

<file path=ppt/tags/tag121.xml><?xml version="1.0" encoding="utf-8"?>
<p:tagLst xmlns:p="http://schemas.openxmlformats.org/presentationml/2006/main">
  <p:tag name="AS_UNIQUEID" val="7237"/>
</p:tagLst>
</file>

<file path=ppt/tags/tag122.xml><?xml version="1.0" encoding="utf-8"?>
<p:tagLst xmlns:p="http://schemas.openxmlformats.org/presentationml/2006/main">
  <p:tag name="AS_UNIQUEID" val="7238"/>
  <p:tag name="PA" val="v3.2.0"/>
</p:tagLst>
</file>

<file path=ppt/tags/tag123.xml><?xml version="1.0" encoding="utf-8"?>
<p:tagLst xmlns:p="http://schemas.openxmlformats.org/presentationml/2006/main">
  <p:tag name="AS_UNIQUEID" val="7239"/>
</p:tagLst>
</file>

<file path=ppt/tags/tag124.xml><?xml version="1.0" encoding="utf-8"?>
<p:tagLst xmlns:p="http://schemas.openxmlformats.org/presentationml/2006/main">
  <p:tag name="AS_UNIQUEID" val="7240"/>
</p:tagLst>
</file>

<file path=ppt/tags/tag125.xml><?xml version="1.0" encoding="utf-8"?>
<p:tagLst xmlns:p="http://schemas.openxmlformats.org/presentationml/2006/main">
  <p:tag name="AS_UNIQUEID" val="7241"/>
</p:tagLst>
</file>

<file path=ppt/tags/tag126.xml><?xml version="1.0" encoding="utf-8"?>
<p:tagLst xmlns:p="http://schemas.openxmlformats.org/presentationml/2006/main">
  <p:tag name="AS_UNIQUEID" val="7242"/>
  <p:tag name="PA" val="v3.2.0"/>
</p:tagLst>
</file>

<file path=ppt/tags/tag127.xml><?xml version="1.0" encoding="utf-8"?>
<p:tagLst xmlns:p="http://schemas.openxmlformats.org/presentationml/2006/main">
  <p:tag name="AS_UNIQUEID" val="7243"/>
</p:tagLst>
</file>

<file path=ppt/tags/tag128.xml><?xml version="1.0" encoding="utf-8"?>
<p:tagLst xmlns:p="http://schemas.openxmlformats.org/presentationml/2006/main">
  <p:tag name="AS_UNIQUEID" val="7244"/>
</p:tagLst>
</file>

<file path=ppt/tags/tag129.xml><?xml version="1.0" encoding="utf-8"?>
<p:tagLst xmlns:p="http://schemas.openxmlformats.org/presentationml/2006/main">
  <p:tag name="AS_UNIQUEID" val="7245"/>
  <p:tag name="PA" val="v3.2.0"/>
</p:tagLst>
</file>

<file path=ppt/tags/tag13.xml><?xml version="1.0" encoding="utf-8"?>
<p:tagLst xmlns:p="http://schemas.openxmlformats.org/presentationml/2006/main">
  <p:tag name="AS_UNIQUEID" val="7118"/>
</p:tagLst>
</file>

<file path=ppt/tags/tag130.xml><?xml version="1.0" encoding="utf-8"?>
<p:tagLst xmlns:p="http://schemas.openxmlformats.org/presentationml/2006/main">
  <p:tag name="AS_UNIQUEID" val="7246"/>
  <p:tag name="PA" val="v3.2.0"/>
</p:tagLst>
</file>

<file path=ppt/tags/tag131.xml><?xml version="1.0" encoding="utf-8"?>
<p:tagLst xmlns:p="http://schemas.openxmlformats.org/presentationml/2006/main">
  <p:tag name="AS_UNIQUEID" val="7247"/>
  <p:tag name="PA" val="v3.2.0"/>
</p:tagLst>
</file>

<file path=ppt/tags/tag132.xml><?xml version="1.0" encoding="utf-8"?>
<p:tagLst xmlns:p="http://schemas.openxmlformats.org/presentationml/2006/main">
  <p:tag name="AS_UNIQUEID" val="7248"/>
</p:tagLst>
</file>

<file path=ppt/tags/tag133.xml><?xml version="1.0" encoding="utf-8"?>
<p:tagLst xmlns:p="http://schemas.openxmlformats.org/presentationml/2006/main">
  <p:tag name="AS_UNIQUEID" val="7249"/>
  <p:tag name="PA" val="v3.2.0"/>
</p:tagLst>
</file>

<file path=ppt/tags/tag134.xml><?xml version="1.0" encoding="utf-8"?>
<p:tagLst xmlns:p="http://schemas.openxmlformats.org/presentationml/2006/main">
  <p:tag name="AS_UNIQUEID" val="7250"/>
</p:tagLst>
</file>

<file path=ppt/tags/tag135.xml><?xml version="1.0" encoding="utf-8"?>
<p:tagLst xmlns:p="http://schemas.openxmlformats.org/presentationml/2006/main">
  <p:tag name="AS_UNIQUEID" val="7251"/>
</p:tagLst>
</file>

<file path=ppt/tags/tag136.xml><?xml version="1.0" encoding="utf-8"?>
<p:tagLst xmlns:p="http://schemas.openxmlformats.org/presentationml/2006/main">
  <p:tag name="AS_UNIQUEID" val="7252"/>
</p:tagLst>
</file>

<file path=ppt/tags/tag137.xml><?xml version="1.0" encoding="utf-8"?>
<p:tagLst xmlns:p="http://schemas.openxmlformats.org/presentationml/2006/main">
  <p:tag name="AS_UNIQUEID" val="7253"/>
  <p:tag name="PA" val="v3.2.0"/>
</p:tagLst>
</file>

<file path=ppt/tags/tag138.xml><?xml version="1.0" encoding="utf-8"?>
<p:tagLst xmlns:p="http://schemas.openxmlformats.org/presentationml/2006/main">
  <p:tag name="AS_UNIQUEID" val="7254"/>
</p:tagLst>
</file>

<file path=ppt/tags/tag139.xml><?xml version="1.0" encoding="utf-8"?>
<p:tagLst xmlns:p="http://schemas.openxmlformats.org/presentationml/2006/main">
  <p:tag name="AS_UNIQUEID" val="7255"/>
</p:tagLst>
</file>

<file path=ppt/tags/tag14.xml><?xml version="1.0" encoding="utf-8"?>
<p:tagLst xmlns:p="http://schemas.openxmlformats.org/presentationml/2006/main">
  <p:tag name="AS_UNIQUEID" val="7119"/>
</p:tagLst>
</file>

<file path=ppt/tags/tag140.xml><?xml version="1.0" encoding="utf-8"?>
<p:tagLst xmlns:p="http://schemas.openxmlformats.org/presentationml/2006/main">
  <p:tag name="AS_UNIQUEID" val="8148"/>
</p:tagLst>
</file>

<file path=ppt/tags/tag141.xml><?xml version="1.0" encoding="utf-8"?>
<p:tagLst xmlns:p="http://schemas.openxmlformats.org/presentationml/2006/main">
  <p:tag name="AS_UNIQUEID" val="7233"/>
</p:tagLst>
</file>

<file path=ppt/tags/tag142.xml><?xml version="1.0" encoding="utf-8"?>
<p:tagLst xmlns:p="http://schemas.openxmlformats.org/presentationml/2006/main">
  <p:tag name="AS_UNIQUEID" val="7234"/>
</p:tagLst>
</file>

<file path=ppt/tags/tag143.xml><?xml version="1.0" encoding="utf-8"?>
<p:tagLst xmlns:p="http://schemas.openxmlformats.org/presentationml/2006/main">
  <p:tag name="AS_UNIQUEID" val="7235"/>
</p:tagLst>
</file>

<file path=ppt/tags/tag144.xml><?xml version="1.0" encoding="utf-8"?>
<p:tagLst xmlns:p="http://schemas.openxmlformats.org/presentationml/2006/main">
  <p:tag name="AS_UNIQUEID" val="7261"/>
</p:tagLst>
</file>

<file path=ppt/tags/tag145.xml><?xml version="1.0" encoding="utf-8"?>
<p:tagLst xmlns:p="http://schemas.openxmlformats.org/presentationml/2006/main">
  <p:tag name="AS_UNIQUEID" val="7262"/>
</p:tagLst>
</file>

<file path=ppt/tags/tag146.xml><?xml version="1.0" encoding="utf-8"?>
<p:tagLst xmlns:p="http://schemas.openxmlformats.org/presentationml/2006/main">
  <p:tag name="AS_UNIQUEID" val="7263"/>
</p:tagLst>
</file>

<file path=ppt/tags/tag147.xml><?xml version="1.0" encoding="utf-8"?>
<p:tagLst xmlns:p="http://schemas.openxmlformats.org/presentationml/2006/main">
  <p:tag name="AS_UNIQUEID" val="7264"/>
</p:tagLst>
</file>

<file path=ppt/tags/tag148.xml><?xml version="1.0" encoding="utf-8"?>
<p:tagLst xmlns:p="http://schemas.openxmlformats.org/presentationml/2006/main">
  <p:tag name="AS_UNIQUEID" val="7265"/>
</p:tagLst>
</file>

<file path=ppt/tags/tag149.xml><?xml version="1.0" encoding="utf-8"?>
<p:tagLst xmlns:p="http://schemas.openxmlformats.org/presentationml/2006/main">
  <p:tag name="AS_UNIQUEID" val="7266"/>
  <p:tag name="PA" val="v3.2.0"/>
</p:tagLst>
</file>

<file path=ppt/tags/tag15.xml><?xml version="1.0" encoding="utf-8"?>
<p:tagLst xmlns:p="http://schemas.openxmlformats.org/presentationml/2006/main">
  <p:tag name="AS_UNIQUEID" val="7121"/>
</p:tagLst>
</file>

<file path=ppt/tags/tag150.xml><?xml version="1.0" encoding="utf-8"?>
<p:tagLst xmlns:p="http://schemas.openxmlformats.org/presentationml/2006/main">
  <p:tag name="AS_UNIQUEID" val="7267"/>
</p:tagLst>
</file>

<file path=ppt/tags/tag151.xml><?xml version="1.0" encoding="utf-8"?>
<p:tagLst xmlns:p="http://schemas.openxmlformats.org/presentationml/2006/main">
  <p:tag name="AS_UNIQUEID" val="7268"/>
  <p:tag name="PA" val="v3.2.0"/>
</p:tagLst>
</file>

<file path=ppt/tags/tag152.xml><?xml version="1.0" encoding="utf-8"?>
<p:tagLst xmlns:p="http://schemas.openxmlformats.org/presentationml/2006/main">
  <p:tag name="AS_UNIQUEID" val="7257"/>
</p:tagLst>
</file>

<file path=ppt/tags/tag153.xml><?xml version="1.0" encoding="utf-8"?>
<p:tagLst xmlns:p="http://schemas.openxmlformats.org/presentationml/2006/main">
  <p:tag name="AS_UNIQUEID" val="7258"/>
</p:tagLst>
</file>

<file path=ppt/tags/tag154.xml><?xml version="1.0" encoding="utf-8"?>
<p:tagLst xmlns:p="http://schemas.openxmlformats.org/presentationml/2006/main">
  <p:tag name="AS_UNIQUEID" val="7259"/>
</p:tagLst>
</file>

<file path=ppt/tags/tag155.xml><?xml version="1.0" encoding="utf-8"?>
<p:tagLst xmlns:p="http://schemas.openxmlformats.org/presentationml/2006/main">
  <p:tag name="AS_UNIQUEID" val="7301"/>
</p:tagLst>
</file>

<file path=ppt/tags/tag156.xml><?xml version="1.0" encoding="utf-8"?>
<p:tagLst xmlns:p="http://schemas.openxmlformats.org/presentationml/2006/main">
  <p:tag name="AS_UNIQUEID" val="7302"/>
</p:tagLst>
</file>

<file path=ppt/tags/tag157.xml><?xml version="1.0" encoding="utf-8"?>
<p:tagLst xmlns:p="http://schemas.openxmlformats.org/presentationml/2006/main">
  <p:tag name="AS_UNIQUEID" val="7303"/>
</p:tagLst>
</file>

<file path=ppt/tags/tag158.xml><?xml version="1.0" encoding="utf-8"?>
<p:tagLst xmlns:p="http://schemas.openxmlformats.org/presentationml/2006/main">
  <p:tag name="AS_UNIQUEID" val="7304"/>
</p:tagLst>
</file>

<file path=ppt/tags/tag159.xml><?xml version="1.0" encoding="utf-8"?>
<p:tagLst xmlns:p="http://schemas.openxmlformats.org/presentationml/2006/main">
  <p:tag name="AS_UNIQUEID" val="2624"/>
</p:tagLst>
</file>

<file path=ppt/tags/tag16.xml><?xml version="1.0" encoding="utf-8"?>
<p:tagLst xmlns:p="http://schemas.openxmlformats.org/presentationml/2006/main">
  <p:tag name="AS_UNIQUEID" val="7122"/>
</p:tagLst>
</file>

<file path=ppt/tags/tag160.xml><?xml version="1.0" encoding="utf-8"?>
<p:tagLst xmlns:p="http://schemas.openxmlformats.org/presentationml/2006/main">
  <p:tag name="AS_UNIQUEID" val="1302"/>
</p:tagLst>
</file>

<file path=ppt/tags/tag161.xml><?xml version="1.0" encoding="utf-8"?>
<p:tagLst xmlns:p="http://schemas.openxmlformats.org/presentationml/2006/main">
  <p:tag name="AS_UNIQUEID" val="7305"/>
</p:tagLst>
</file>

<file path=ppt/tags/tag162.xml><?xml version="1.0" encoding="utf-8"?>
<p:tagLst xmlns:p="http://schemas.openxmlformats.org/presentationml/2006/main">
  <p:tag name="AS_UNIQUEID" val="1304"/>
</p:tagLst>
</file>

<file path=ppt/tags/tag163.xml><?xml version="1.0" encoding="utf-8"?>
<p:tagLst xmlns:p="http://schemas.openxmlformats.org/presentationml/2006/main">
  <p:tag name="AS_UNIQUEID" val="1305"/>
</p:tagLst>
</file>

<file path=ppt/tags/tag164.xml><?xml version="1.0" encoding="utf-8"?>
<p:tagLst xmlns:p="http://schemas.openxmlformats.org/presentationml/2006/main">
  <p:tag name="AS_UNIQUEID" val="1306"/>
</p:tagLst>
</file>

<file path=ppt/tags/tag165.xml><?xml version="1.0" encoding="utf-8"?>
<p:tagLst xmlns:p="http://schemas.openxmlformats.org/presentationml/2006/main">
  <p:tag name="AS_UNIQUEID" val="1307"/>
</p:tagLst>
</file>

<file path=ppt/tags/tag166.xml><?xml version="1.0" encoding="utf-8"?>
<p:tagLst xmlns:p="http://schemas.openxmlformats.org/presentationml/2006/main">
  <p:tag name="AS_UNIQUEID" val="1308"/>
</p:tagLst>
</file>

<file path=ppt/tags/tag167.xml><?xml version="1.0" encoding="utf-8"?>
<p:tagLst xmlns:p="http://schemas.openxmlformats.org/presentationml/2006/main">
  <p:tag name="AS_UNIQUEID" val="1309"/>
</p:tagLst>
</file>

<file path=ppt/tags/tag168.xml><?xml version="1.0" encoding="utf-8"?>
<p:tagLst xmlns:p="http://schemas.openxmlformats.org/presentationml/2006/main">
  <p:tag name="AS_UNIQUEID" val="1310"/>
</p:tagLst>
</file>

<file path=ppt/tags/tag169.xml><?xml version="1.0" encoding="utf-8"?>
<p:tagLst xmlns:p="http://schemas.openxmlformats.org/presentationml/2006/main">
  <p:tag name="AS_UNIQUEID" val="1311"/>
</p:tagLst>
</file>

<file path=ppt/tags/tag17.xml><?xml version="1.0" encoding="utf-8"?>
<p:tagLst xmlns:p="http://schemas.openxmlformats.org/presentationml/2006/main">
  <p:tag name="AS_UNIQUEID" val="7123"/>
</p:tagLst>
</file>

<file path=ppt/tags/tag170.xml><?xml version="1.0" encoding="utf-8"?>
<p:tagLst xmlns:p="http://schemas.openxmlformats.org/presentationml/2006/main">
  <p:tag name="AS_UNIQUEID" val="1312"/>
</p:tagLst>
</file>

<file path=ppt/tags/tag171.xml><?xml version="1.0" encoding="utf-8"?>
<p:tagLst xmlns:p="http://schemas.openxmlformats.org/presentationml/2006/main">
  <p:tag name="AS_UNIQUEID" val="1313"/>
</p:tagLst>
</file>

<file path=ppt/tags/tag172.xml><?xml version="1.0" encoding="utf-8"?>
<p:tagLst xmlns:p="http://schemas.openxmlformats.org/presentationml/2006/main">
  <p:tag name="AS_UNIQUEID" val="1314"/>
</p:tagLst>
</file>

<file path=ppt/tags/tag173.xml><?xml version="1.0" encoding="utf-8"?>
<p:tagLst xmlns:p="http://schemas.openxmlformats.org/presentationml/2006/main">
  <p:tag name="AS_UNIQUEID" val="1315"/>
</p:tagLst>
</file>

<file path=ppt/tags/tag174.xml><?xml version="1.0" encoding="utf-8"?>
<p:tagLst xmlns:p="http://schemas.openxmlformats.org/presentationml/2006/main">
  <p:tag name="AS_UNIQUEID" val="7306"/>
</p:tagLst>
</file>

<file path=ppt/tags/tag175.xml><?xml version="1.0" encoding="utf-8"?>
<p:tagLst xmlns:p="http://schemas.openxmlformats.org/presentationml/2006/main">
  <p:tag name="AS_UNIQUEID" val="7307"/>
</p:tagLst>
</file>

<file path=ppt/tags/tag176.xml><?xml version="1.0" encoding="utf-8"?>
<p:tagLst xmlns:p="http://schemas.openxmlformats.org/presentationml/2006/main">
  <p:tag name="AS_UNIQUEID" val="5549"/>
</p:tagLst>
</file>

<file path=ppt/tags/tag177.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178.xml><?xml version="1.0" encoding="utf-8"?>
<p:tagLst xmlns:p="http://schemas.openxmlformats.org/presentationml/2006/main">
  <p:tag name="AS_UNIQUEID" val="7297"/>
</p:tagLst>
</file>

<file path=ppt/tags/tag179.xml><?xml version="1.0" encoding="utf-8"?>
<p:tagLst xmlns:p="http://schemas.openxmlformats.org/presentationml/2006/main">
  <p:tag name="AS_UNIQUEID" val="7298"/>
</p:tagLst>
</file>

<file path=ppt/tags/tag18.xml><?xml version="1.0" encoding="utf-8"?>
<p:tagLst xmlns:p="http://schemas.openxmlformats.org/presentationml/2006/main">
  <p:tag name="AS_UNIQUEID" val="7124"/>
</p:tagLst>
</file>

<file path=ppt/tags/tag180.xml><?xml version="1.0" encoding="utf-8"?>
<p:tagLst xmlns:p="http://schemas.openxmlformats.org/presentationml/2006/main">
  <p:tag name="AS_UNIQUEID" val="7299"/>
</p:tagLst>
</file>

<file path=ppt/tags/tag181.xml><?xml version="1.0" encoding="utf-8"?>
<p:tagLst xmlns:p="http://schemas.openxmlformats.org/presentationml/2006/main">
  <p:tag name="AS_UNIQUEID" val="5549"/>
</p:tagLst>
</file>

<file path=ppt/tags/tag182.xml><?xml version="1.0" encoding="utf-8"?>
<p:tagLst xmlns:p="http://schemas.openxmlformats.org/presentationml/2006/main">
  <p:tag name="AS_UNIQUEID" val="2624"/>
</p:tagLst>
</file>

<file path=ppt/tags/tag183.xml><?xml version="1.0" encoding="utf-8"?>
<p:tagLst xmlns:p="http://schemas.openxmlformats.org/presentationml/2006/main">
  <p:tag name="AS_UNIQUEID" val="7309"/>
</p:tagLst>
</file>

<file path=ppt/tags/tag184.xml><?xml version="1.0" encoding="utf-8"?>
<p:tagLst xmlns:p="http://schemas.openxmlformats.org/presentationml/2006/main">
  <p:tag name="AS_UNIQUEID" val="7310"/>
  <p:tag name="KSO_WM_BEAUTIFY_FLAG" val=""/>
</p:tagLst>
</file>

<file path=ppt/tags/tag185.xml><?xml version="1.0" encoding="utf-8"?>
<p:tagLst xmlns:p="http://schemas.openxmlformats.org/presentationml/2006/main">
  <p:tag name="AS_UNIQUEID" val="7311"/>
</p:tagLst>
</file>

<file path=ppt/tags/tag186.xml><?xml version="1.0" encoding="utf-8"?>
<p:tagLst xmlns:p="http://schemas.openxmlformats.org/presentationml/2006/main">
  <p:tag name="AS_UNIQUEID" val="7312"/>
</p:tagLst>
</file>

<file path=ppt/tags/tag187.xml><?xml version="1.0" encoding="utf-8"?>
<p:tagLst xmlns:p="http://schemas.openxmlformats.org/presentationml/2006/main">
  <p:tag name="AS_UNIQUEID" val="7313"/>
</p:tagLst>
</file>

<file path=ppt/tags/tag188.xml><?xml version="1.0" encoding="utf-8"?>
<p:tagLst xmlns:p="http://schemas.openxmlformats.org/presentationml/2006/main">
  <p:tag name="AS_UNIQUEID" val="7314"/>
</p:tagLst>
</file>

<file path=ppt/tags/tag189.xml><?xml version="1.0" encoding="utf-8"?>
<p:tagLst xmlns:p="http://schemas.openxmlformats.org/presentationml/2006/main">
  <p:tag name="AS_UNIQUEID" val="7320"/>
</p:tagLst>
</file>

<file path=ppt/tags/tag19.xml><?xml version="1.0" encoding="utf-8"?>
<p:tagLst xmlns:p="http://schemas.openxmlformats.org/presentationml/2006/main">
  <p:tag name="AS_UNIQUEID" val="7126"/>
</p:tagLst>
</file>

<file path=ppt/tags/tag190.xml><?xml version="1.0" encoding="utf-8"?>
<p:tagLst xmlns:p="http://schemas.openxmlformats.org/presentationml/2006/main">
  <p:tag name="AS_UNIQUEID" val="7321"/>
</p:tagLst>
</file>

<file path=ppt/tags/tag191.xml><?xml version="1.0" encoding="utf-8"?>
<p:tagLst xmlns:p="http://schemas.openxmlformats.org/presentationml/2006/main">
  <p:tag name="AS_UNIQUEID" val="7322"/>
</p:tagLst>
</file>

<file path=ppt/tags/tag192.xml><?xml version="1.0" encoding="utf-8"?>
<p:tagLst xmlns:p="http://schemas.openxmlformats.org/presentationml/2006/main">
  <p:tag name="AS_UNIQUEID" val="7323"/>
</p:tagLst>
</file>

<file path=ppt/tags/tag193.xml><?xml version="1.0" encoding="utf-8"?>
<p:tagLst xmlns:p="http://schemas.openxmlformats.org/presentationml/2006/main">
  <p:tag name="AS_UNIQUEID" val="2624"/>
</p:tagLst>
</file>

<file path=ppt/tags/tag194.xml><?xml version="1.0" encoding="utf-8"?>
<p:tagLst xmlns:p="http://schemas.openxmlformats.org/presentationml/2006/main">
  <p:tag name="AS_UNIQUEID" val="7324"/>
</p:tagLst>
</file>

<file path=ppt/tags/tag195.xml><?xml version="1.0" encoding="utf-8"?>
<p:tagLst xmlns:p="http://schemas.openxmlformats.org/presentationml/2006/main">
  <p:tag name="AS_UNIQUEID" val="1324"/>
</p:tagLst>
</file>

<file path=ppt/tags/tag196.xml><?xml version="1.0" encoding="utf-8"?>
<p:tagLst xmlns:p="http://schemas.openxmlformats.org/presentationml/2006/main">
  <p:tag name="AS_UNIQUEID" val="1325"/>
</p:tagLst>
</file>

<file path=ppt/tags/tag197.xml><?xml version="1.0" encoding="utf-8"?>
<p:tagLst xmlns:p="http://schemas.openxmlformats.org/presentationml/2006/main">
  <p:tag name="AS_UNIQUEID" val="1326"/>
</p:tagLst>
</file>

<file path=ppt/tags/tag198.xml><?xml version="1.0" encoding="utf-8"?>
<p:tagLst xmlns:p="http://schemas.openxmlformats.org/presentationml/2006/main">
  <p:tag name="AS_UNIQUEID" val="1327"/>
</p:tagLst>
</file>

<file path=ppt/tags/tag199.xml><?xml version="1.0" encoding="utf-8"?>
<p:tagLst xmlns:p="http://schemas.openxmlformats.org/presentationml/2006/main">
  <p:tag name="AS_UNIQUEID" val="1328"/>
</p:tagLst>
</file>

<file path=ppt/tags/tag2.xml><?xml version="1.0" encoding="utf-8"?>
<p:tagLst xmlns:p="http://schemas.openxmlformats.org/presentationml/2006/main">
  <p:tag name="AS_UNIQUEID" val="7106"/>
</p:tagLst>
</file>

<file path=ppt/tags/tag20.xml><?xml version="1.0" encoding="utf-8"?>
<p:tagLst xmlns:p="http://schemas.openxmlformats.org/presentationml/2006/main">
  <p:tag name="AS_UNIQUEID" val="7127"/>
</p:tagLst>
</file>

<file path=ppt/tags/tag200.xml><?xml version="1.0" encoding="utf-8"?>
<p:tagLst xmlns:p="http://schemas.openxmlformats.org/presentationml/2006/main">
  <p:tag name="AS_UNIQUEID" val="1329"/>
</p:tagLst>
</file>

<file path=ppt/tags/tag201.xml><?xml version="1.0" encoding="utf-8"?>
<p:tagLst xmlns:p="http://schemas.openxmlformats.org/presentationml/2006/main">
  <p:tag name="AS_UNIQUEID" val="1330"/>
</p:tagLst>
</file>

<file path=ppt/tags/tag202.xml><?xml version="1.0" encoding="utf-8"?>
<p:tagLst xmlns:p="http://schemas.openxmlformats.org/presentationml/2006/main">
  <p:tag name="AS_UNIQUEID" val="1331"/>
</p:tagLst>
</file>

<file path=ppt/tags/tag203.xml><?xml version="1.0" encoding="utf-8"?>
<p:tagLst xmlns:p="http://schemas.openxmlformats.org/presentationml/2006/main">
  <p:tag name="AS_UNIQUEID" val="1335"/>
</p:tagLst>
</file>

<file path=ppt/tags/tag204.xml><?xml version="1.0" encoding="utf-8"?>
<p:tagLst xmlns:p="http://schemas.openxmlformats.org/presentationml/2006/main">
  <p:tag name="AS_UNIQUEID" val="1336"/>
</p:tagLst>
</file>

<file path=ppt/tags/tag205.xml><?xml version="1.0" encoding="utf-8"?>
<p:tagLst xmlns:p="http://schemas.openxmlformats.org/presentationml/2006/main">
  <p:tag name="AS_UNIQUEID" val="1350"/>
</p:tagLst>
</file>

<file path=ppt/tags/tag206.xml><?xml version="1.0" encoding="utf-8"?>
<p:tagLst xmlns:p="http://schemas.openxmlformats.org/presentationml/2006/main">
  <p:tag name="AS_UNIQUEID" val="1351"/>
</p:tagLst>
</file>

<file path=ppt/tags/tag207.xml><?xml version="1.0" encoding="utf-8"?>
<p:tagLst xmlns:p="http://schemas.openxmlformats.org/presentationml/2006/main">
  <p:tag name="AS_UNIQUEID" val="1352"/>
</p:tagLst>
</file>

<file path=ppt/tags/tag208.xml><?xml version="1.0" encoding="utf-8"?>
<p:tagLst xmlns:p="http://schemas.openxmlformats.org/presentationml/2006/main">
  <p:tag name="AS_UNIQUEID" val="1353"/>
</p:tagLst>
</file>

<file path=ppt/tags/tag209.xml><?xml version="1.0" encoding="utf-8"?>
<p:tagLst xmlns:p="http://schemas.openxmlformats.org/presentationml/2006/main">
  <p:tag name="AS_UNIQUEID" val="1354"/>
</p:tagLst>
</file>

<file path=ppt/tags/tag21.xml><?xml version="1.0" encoding="utf-8"?>
<p:tagLst xmlns:p="http://schemas.openxmlformats.org/presentationml/2006/main">
  <p:tag name="AS_UNIQUEID" val="7128"/>
</p:tagLst>
</file>

<file path=ppt/tags/tag210.xml><?xml version="1.0" encoding="utf-8"?>
<p:tagLst xmlns:p="http://schemas.openxmlformats.org/presentationml/2006/main">
  <p:tag name="AS_UNIQUEID" val="1355"/>
</p:tagLst>
</file>

<file path=ppt/tags/tag211.xml><?xml version="1.0" encoding="utf-8"?>
<p:tagLst xmlns:p="http://schemas.openxmlformats.org/presentationml/2006/main">
  <p:tag name="AS_UNIQUEID" val="1356"/>
</p:tagLst>
</file>

<file path=ppt/tags/tag212.xml><?xml version="1.0" encoding="utf-8"?>
<p:tagLst xmlns:p="http://schemas.openxmlformats.org/presentationml/2006/main">
  <p:tag name="AS_UNIQUEID" val="1357"/>
</p:tagLst>
</file>

<file path=ppt/tags/tag213.xml><?xml version="1.0" encoding="utf-8"?>
<p:tagLst xmlns:p="http://schemas.openxmlformats.org/presentationml/2006/main">
  <p:tag name="AS_UNIQUEID" val="1358"/>
</p:tagLst>
</file>

<file path=ppt/tags/tag214.xml><?xml version="1.0" encoding="utf-8"?>
<p:tagLst xmlns:p="http://schemas.openxmlformats.org/presentationml/2006/main">
  <p:tag name="AS_UNIQUEID" val="1359"/>
</p:tagLst>
</file>

<file path=ppt/tags/tag215.xml><?xml version="1.0" encoding="utf-8"?>
<p:tagLst xmlns:p="http://schemas.openxmlformats.org/presentationml/2006/main">
  <p:tag name="AS_UNIQUEID" val="1360"/>
</p:tagLst>
</file>

<file path=ppt/tags/tag216.xml><?xml version="1.0" encoding="utf-8"?>
<p:tagLst xmlns:p="http://schemas.openxmlformats.org/presentationml/2006/main">
  <p:tag name="AS_UNIQUEID" val="1361"/>
</p:tagLst>
</file>

<file path=ppt/tags/tag217.xml><?xml version="1.0" encoding="utf-8"?>
<p:tagLst xmlns:p="http://schemas.openxmlformats.org/presentationml/2006/main">
  <p:tag name="AS_UNIQUEID" val="1362"/>
</p:tagLst>
</file>

<file path=ppt/tags/tag218.xml><?xml version="1.0" encoding="utf-8"?>
<p:tagLst xmlns:p="http://schemas.openxmlformats.org/presentationml/2006/main">
  <p:tag name="AS_UNIQUEID" val="1363"/>
</p:tagLst>
</file>

<file path=ppt/tags/tag219.xml><?xml version="1.0" encoding="utf-8"?>
<p:tagLst xmlns:p="http://schemas.openxmlformats.org/presentationml/2006/main">
  <p:tag name="AS_UNIQUEID" val="1286"/>
</p:tagLst>
</file>

<file path=ppt/tags/tag22.xml><?xml version="1.0" encoding="utf-8"?>
<p:tagLst xmlns:p="http://schemas.openxmlformats.org/presentationml/2006/main">
  <p:tag name="AS_UNIQUEID" val="7130"/>
</p:tagLst>
</file>

<file path=ppt/tags/tag220.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221.xml><?xml version="1.0" encoding="utf-8"?>
<p:tagLst xmlns:p="http://schemas.openxmlformats.org/presentationml/2006/main">
  <p:tag name="AS_UNIQUEID" val="7316"/>
</p:tagLst>
</file>

<file path=ppt/tags/tag222.xml><?xml version="1.0" encoding="utf-8"?>
<p:tagLst xmlns:p="http://schemas.openxmlformats.org/presentationml/2006/main">
  <p:tag name="AS_UNIQUEID" val="7317"/>
</p:tagLst>
</file>

<file path=ppt/tags/tag223.xml><?xml version="1.0" encoding="utf-8"?>
<p:tagLst xmlns:p="http://schemas.openxmlformats.org/presentationml/2006/main">
  <p:tag name="AS_UNIQUEID" val="7318"/>
</p:tagLst>
</file>

<file path=ppt/tags/tag224.xml><?xml version="1.0" encoding="utf-8"?>
<p:tagLst xmlns:p="http://schemas.openxmlformats.org/presentationml/2006/main">
  <p:tag name="AS_UNIQUEID" val="7327"/>
</p:tagLst>
</file>

<file path=ppt/tags/tag225.xml><?xml version="1.0" encoding="utf-8"?>
<p:tagLst xmlns:p="http://schemas.openxmlformats.org/presentationml/2006/main">
  <p:tag name="AS_UNIQUEID" val="1400"/>
</p:tagLst>
</file>

<file path=ppt/tags/tag226.xml><?xml version="1.0" encoding="utf-8"?>
<p:tagLst xmlns:p="http://schemas.openxmlformats.org/presentationml/2006/main">
  <p:tag name="AS_UNIQUEID" val="7328"/>
</p:tagLst>
</file>

<file path=ppt/tags/tag227.xml><?xml version="1.0" encoding="utf-8"?>
<p:tagLst xmlns:p="http://schemas.openxmlformats.org/presentationml/2006/main">
  <p:tag name="AS_UNIQUEID" val="1365"/>
</p:tagLst>
</file>

<file path=ppt/tags/tag228.xml><?xml version="1.0" encoding="utf-8"?>
<p:tagLst xmlns:p="http://schemas.openxmlformats.org/presentationml/2006/main">
  <p:tag name="AS_UNIQUEID" val="1366"/>
</p:tagLst>
</file>

<file path=ppt/tags/tag229.xml><?xml version="1.0" encoding="utf-8"?>
<p:tagLst xmlns:p="http://schemas.openxmlformats.org/presentationml/2006/main">
  <p:tag name="AS_UNIQUEID" val="1367"/>
</p:tagLst>
</file>

<file path=ppt/tags/tag23.xml><?xml version="1.0" encoding="utf-8"?>
<p:tagLst xmlns:p="http://schemas.openxmlformats.org/presentationml/2006/main">
  <p:tag name="AS_UNIQUEID" val="7131"/>
</p:tagLst>
</file>

<file path=ppt/tags/tag230.xml><?xml version="1.0" encoding="utf-8"?>
<p:tagLst xmlns:p="http://schemas.openxmlformats.org/presentationml/2006/main">
  <p:tag name="AS_UNIQUEID" val="1368"/>
</p:tagLst>
</file>

<file path=ppt/tags/tag231.xml><?xml version="1.0" encoding="utf-8"?>
<p:tagLst xmlns:p="http://schemas.openxmlformats.org/presentationml/2006/main">
  <p:tag name="AS_UNIQUEID" val="1369"/>
</p:tagLst>
</file>

<file path=ppt/tags/tag232.xml><?xml version="1.0" encoding="utf-8"?>
<p:tagLst xmlns:p="http://schemas.openxmlformats.org/presentationml/2006/main">
  <p:tag name="AS_UNIQUEID" val="1370"/>
</p:tagLst>
</file>

<file path=ppt/tags/tag233.xml><?xml version="1.0" encoding="utf-8"?>
<p:tagLst xmlns:p="http://schemas.openxmlformats.org/presentationml/2006/main">
  <p:tag name="AS_UNIQUEID" val="1371"/>
</p:tagLst>
</file>

<file path=ppt/tags/tag234.xml><?xml version="1.0" encoding="utf-8"?>
<p:tagLst xmlns:p="http://schemas.openxmlformats.org/presentationml/2006/main">
  <p:tag name="AS_UNIQUEID" val="1384"/>
</p:tagLst>
</file>

<file path=ppt/tags/tag235.xml><?xml version="1.0" encoding="utf-8"?>
<p:tagLst xmlns:p="http://schemas.openxmlformats.org/presentationml/2006/main">
  <p:tag name="AS_UNIQUEID" val="1385"/>
</p:tagLst>
</file>

<file path=ppt/tags/tag236.xml><?xml version="1.0" encoding="utf-8"?>
<p:tagLst xmlns:p="http://schemas.openxmlformats.org/presentationml/2006/main">
  <p:tag name="AS_UNIQUEID" val="1386"/>
</p:tagLst>
</file>

<file path=ppt/tags/tag237.xml><?xml version="1.0" encoding="utf-8"?>
<p:tagLst xmlns:p="http://schemas.openxmlformats.org/presentationml/2006/main">
  <p:tag name="AS_UNIQUEID" val="1387"/>
</p:tagLst>
</file>

<file path=ppt/tags/tag238.xml><?xml version="1.0" encoding="utf-8"?>
<p:tagLst xmlns:p="http://schemas.openxmlformats.org/presentationml/2006/main">
  <p:tag name="AS_UNIQUEID" val="1388"/>
</p:tagLst>
</file>

<file path=ppt/tags/tag239.xml><?xml version="1.0" encoding="utf-8"?>
<p:tagLst xmlns:p="http://schemas.openxmlformats.org/presentationml/2006/main">
  <p:tag name="AS_UNIQUEID" val="1389"/>
</p:tagLst>
</file>

<file path=ppt/tags/tag24.xml><?xml version="1.0" encoding="utf-8"?>
<p:tagLst xmlns:p="http://schemas.openxmlformats.org/presentationml/2006/main">
  <p:tag name="AS_UNIQUEID" val="7132"/>
</p:tagLst>
</file>

<file path=ppt/tags/tag240.xml><?xml version="1.0" encoding="utf-8"?>
<p:tagLst xmlns:p="http://schemas.openxmlformats.org/presentationml/2006/main">
  <p:tag name="AS_UNIQUEID" val="1390"/>
</p:tagLst>
</file>

<file path=ppt/tags/tag241.xml><?xml version="1.0" encoding="utf-8"?>
<p:tagLst xmlns:p="http://schemas.openxmlformats.org/presentationml/2006/main">
  <p:tag name="AS_UNIQUEID" val="1391"/>
</p:tagLst>
</file>

<file path=ppt/tags/tag242.xml><?xml version="1.0" encoding="utf-8"?>
<p:tagLst xmlns:p="http://schemas.openxmlformats.org/presentationml/2006/main">
  <p:tag name="AS_UNIQUEID" val="1392"/>
</p:tagLst>
</file>

<file path=ppt/tags/tag243.xml><?xml version="1.0" encoding="utf-8"?>
<p:tagLst xmlns:p="http://schemas.openxmlformats.org/presentationml/2006/main">
  <p:tag name="AS_UNIQUEID" val="1393"/>
</p:tagLst>
</file>

<file path=ppt/tags/tag244.xml><?xml version="1.0" encoding="utf-8"?>
<p:tagLst xmlns:p="http://schemas.openxmlformats.org/presentationml/2006/main">
  <p:tag name="AS_UNIQUEID" val="1394"/>
</p:tagLst>
</file>

<file path=ppt/tags/tag245.xml><?xml version="1.0" encoding="utf-8"?>
<p:tagLst xmlns:p="http://schemas.openxmlformats.org/presentationml/2006/main">
  <p:tag name="AS_UNIQUEID" val="1395"/>
</p:tagLst>
</file>

<file path=ppt/tags/tag246.xml><?xml version="1.0" encoding="utf-8"?>
<p:tagLst xmlns:p="http://schemas.openxmlformats.org/presentationml/2006/main">
  <p:tag name="AS_UNIQUEID" val="1396"/>
</p:tagLst>
</file>

<file path=ppt/tags/tag247.xml><?xml version="1.0" encoding="utf-8"?>
<p:tagLst xmlns:p="http://schemas.openxmlformats.org/presentationml/2006/main">
  <p:tag name="AS_UNIQUEID" val="1397"/>
</p:tagLst>
</file>

<file path=ppt/tags/tag248.xml><?xml version="1.0" encoding="utf-8"?>
<p:tagLst xmlns:p="http://schemas.openxmlformats.org/presentationml/2006/main">
  <p:tag name="AS_UNIQUEID" val="7329"/>
</p:tagLst>
</file>

<file path=ppt/tags/tag249.xml><?xml version="1.0" encoding="utf-8"?>
<p:tagLst xmlns:p="http://schemas.openxmlformats.org/presentationml/2006/main">
  <p:tag name="AS_UNIQUEID" val="1286"/>
</p:tagLst>
</file>

<file path=ppt/tags/tag25.xml><?xml version="1.0" encoding="utf-8"?>
<p:tagLst xmlns:p="http://schemas.openxmlformats.org/presentationml/2006/main">
  <p:tag name="AS_UNIQUEID" val="7133"/>
</p:tagLst>
</file>

<file path=ppt/tags/tag250.xml><?xml version="1.0" encoding="utf-8"?>
<p:tagLst xmlns:p="http://schemas.openxmlformats.org/presentationml/2006/main">
  <p:tag name="AS_UNIQUEID" val="7330"/>
</p:tagLst>
</file>

<file path=ppt/tags/tag251.xml><?xml version="1.0" encoding="utf-8"?>
<p:tagLst xmlns:p="http://schemas.openxmlformats.org/presentationml/2006/main">
  <p:tag name="AS_UNIQUEID" val="7331"/>
</p:tagLst>
</file>

<file path=ppt/tags/tag252.xml><?xml version="1.0" encoding="utf-8"?>
<p:tagLst xmlns:p="http://schemas.openxmlformats.org/presentationml/2006/main">
  <p:tag name="AS_UNIQUEID" val="7332"/>
</p:tagLst>
</file>

<file path=ppt/tags/tag253.xml><?xml version="1.0" encoding="utf-8"?>
<p:tagLst xmlns:p="http://schemas.openxmlformats.org/presentationml/2006/main">
  <p:tag name="AS_UNIQUEID" val="2624"/>
</p:tagLst>
</file>

<file path=ppt/tags/tag254.xml><?xml version="1.0" encoding="utf-8"?>
<p:tagLst xmlns:p="http://schemas.openxmlformats.org/presentationml/2006/main">
  <p:tag name="AS_UNIQUEID" val="2639"/>
</p:tagLst>
</file>

<file path=ppt/tags/tag255.xml><?xml version="1.0" encoding="utf-8"?>
<p:tagLst xmlns:p="http://schemas.openxmlformats.org/presentationml/2006/main">
  <p:tag name="AS_UNIQUEID" val="2640"/>
</p:tagLst>
</file>

<file path=ppt/tags/tag256.xml><?xml version="1.0" encoding="utf-8"?>
<p:tagLst xmlns:p="http://schemas.openxmlformats.org/presentationml/2006/main">
  <p:tag name="AS_UNIQUEID" val="2641"/>
</p:tagLst>
</file>

<file path=ppt/tags/tag257.xml><?xml version="1.0" encoding="utf-8"?>
<p:tagLst xmlns:p="http://schemas.openxmlformats.org/presentationml/2006/main">
  <p:tag name="AS_UNIQUEID" val="1286"/>
</p:tagLst>
</file>

<file path=ppt/tags/tag258.xml><?xml version="1.0" encoding="utf-8"?>
<p:tagLst xmlns:p="http://schemas.openxmlformats.org/presentationml/2006/main">
  <p:tag name="AS_UNIQUEID" val="7335"/>
</p:tagLst>
</file>

<file path=ppt/tags/tag259.xml><?xml version="1.0" encoding="utf-8"?>
<p:tagLst xmlns:p="http://schemas.openxmlformats.org/presentationml/2006/main">
  <p:tag name="AS_UNIQUEID" val="7336"/>
</p:tagLst>
</file>

<file path=ppt/tags/tag26.xml><?xml version="1.0" encoding="utf-8"?>
<p:tagLst xmlns:p="http://schemas.openxmlformats.org/presentationml/2006/main">
  <p:tag name="AS_UNIQUEID" val="7134"/>
</p:tagLst>
</file>

<file path=ppt/tags/tag260.xml><?xml version="1.0" encoding="utf-8"?>
<p:tagLst xmlns:p="http://schemas.openxmlformats.org/presentationml/2006/main">
  <p:tag name="AS_UNIQUEID" val="1424"/>
</p:tagLst>
</file>

<file path=ppt/tags/tag261.xml><?xml version="1.0" encoding="utf-8"?>
<p:tagLst xmlns:p="http://schemas.openxmlformats.org/presentationml/2006/main">
  <p:tag name="AS_UNIQUEID" val="1417"/>
</p:tagLst>
</file>

<file path=ppt/tags/tag262.xml><?xml version="1.0" encoding="utf-8"?>
<p:tagLst xmlns:p="http://schemas.openxmlformats.org/presentationml/2006/main">
  <p:tag name="AS_UNIQUEID" val="1459"/>
</p:tagLst>
</file>

<file path=ppt/tags/tag263.xml><?xml version="1.0" encoding="utf-8"?>
<p:tagLst xmlns:p="http://schemas.openxmlformats.org/presentationml/2006/main">
  <p:tag name="AS_UNIQUEID" val="1458"/>
</p:tagLst>
</file>

<file path=ppt/tags/tag264.xml><?xml version="1.0" encoding="utf-8"?>
<p:tagLst xmlns:p="http://schemas.openxmlformats.org/presentationml/2006/main">
  <p:tag name="AS_UNIQUEID" val="1460"/>
</p:tagLst>
</file>

<file path=ppt/tags/tag265.xml><?xml version="1.0" encoding="utf-8"?>
<p:tagLst xmlns:p="http://schemas.openxmlformats.org/presentationml/2006/main">
  <p:tag name="AS_UNIQUEID" val="7337"/>
</p:tagLst>
</file>

<file path=ppt/tags/tag266.xml><?xml version="1.0" encoding="utf-8"?>
<p:tagLst xmlns:p="http://schemas.openxmlformats.org/presentationml/2006/main">
  <p:tag name="AS_UNIQUEID" val="7338"/>
</p:tagLst>
</file>

<file path=ppt/tags/tag267.xml><?xml version="1.0" encoding="utf-8"?>
<p:tagLst xmlns:p="http://schemas.openxmlformats.org/presentationml/2006/main">
  <p:tag name="AS_UNIQUEID" val="7339"/>
</p:tagLst>
</file>

<file path=ppt/tags/tag268.xml><?xml version="1.0" encoding="utf-8"?>
<p:tagLst xmlns:p="http://schemas.openxmlformats.org/presentationml/2006/main">
  <p:tag name="AS_UNIQUEID" val="1472"/>
</p:tagLst>
</file>

<file path=ppt/tags/tag269.xml><?xml version="1.0" encoding="utf-8"?>
<p:tagLst xmlns:p="http://schemas.openxmlformats.org/presentationml/2006/main">
  <p:tag name="AS_UNIQUEID" val="1469"/>
</p:tagLst>
</file>

<file path=ppt/tags/tag27.xml><?xml version="1.0" encoding="utf-8"?>
<p:tagLst xmlns:p="http://schemas.openxmlformats.org/presentationml/2006/main">
  <p:tag name="AS_UNIQUEID" val="7135"/>
</p:tagLst>
</file>

<file path=ppt/tags/tag270.xml><?xml version="1.0" encoding="utf-8"?>
<p:tagLst xmlns:p="http://schemas.openxmlformats.org/presentationml/2006/main">
  <p:tag name="AS_UNIQUEID" val="7340"/>
</p:tagLst>
</file>

<file path=ppt/tags/tag271.xml><?xml version="1.0" encoding="utf-8"?>
<p:tagLst xmlns:p="http://schemas.openxmlformats.org/presentationml/2006/main">
  <p:tag name="AS_UNIQUEID" val="2624"/>
</p:tagLst>
</file>

<file path=ppt/tags/tag272.xml><?xml version="1.0" encoding="utf-8"?>
<p:tagLst xmlns:p="http://schemas.openxmlformats.org/presentationml/2006/main">
  <p:tag name="AS_UNIQUEID" val="2639"/>
</p:tagLst>
</file>

<file path=ppt/tags/tag273.xml><?xml version="1.0" encoding="utf-8"?>
<p:tagLst xmlns:p="http://schemas.openxmlformats.org/presentationml/2006/main">
  <p:tag name="AS_UNIQUEID" val="2640"/>
</p:tagLst>
</file>

<file path=ppt/tags/tag274.xml><?xml version="1.0" encoding="utf-8"?>
<p:tagLst xmlns:p="http://schemas.openxmlformats.org/presentationml/2006/main">
  <p:tag name="AS_UNIQUEID" val="2641"/>
</p:tagLst>
</file>

<file path=ppt/tags/tag275.xml><?xml version="1.0" encoding="utf-8"?>
<p:tagLst xmlns:p="http://schemas.openxmlformats.org/presentationml/2006/main">
  <p:tag name="AS_UNIQUEID" val="7342"/>
</p:tagLst>
</file>

<file path=ppt/tags/tag276.xml><?xml version="1.0" encoding="utf-8"?>
<p:tagLst xmlns:p="http://schemas.openxmlformats.org/presentationml/2006/main">
  <p:tag name="AS_UNIQUEID" val="7343"/>
</p:tagLst>
</file>

<file path=ppt/tags/tag277.xml><?xml version="1.0" encoding="utf-8"?>
<p:tagLst xmlns:p="http://schemas.openxmlformats.org/presentationml/2006/main">
  <p:tag name="AS_UNIQUEID" val="7344"/>
</p:tagLst>
</file>

<file path=ppt/tags/tag278.xml><?xml version="1.0" encoding="utf-8"?>
<p:tagLst xmlns:p="http://schemas.openxmlformats.org/presentationml/2006/main">
  <p:tag name="AS_UNIQUEID" val="7345"/>
</p:tagLst>
</file>

<file path=ppt/tags/tag279.xml><?xml version="1.0" encoding="utf-8"?>
<p:tagLst xmlns:p="http://schemas.openxmlformats.org/presentationml/2006/main">
  <p:tag name="AS_UNIQUEID" val="7346"/>
</p:tagLst>
</file>

<file path=ppt/tags/tag28.xml><?xml version="1.0" encoding="utf-8"?>
<p:tagLst xmlns:p="http://schemas.openxmlformats.org/presentationml/2006/main">
  <p:tag name="AS_UNIQUEID" val="7137"/>
</p:tagLst>
</file>

<file path=ppt/tags/tag280.xml><?xml version="1.0" encoding="utf-8"?>
<p:tagLst xmlns:p="http://schemas.openxmlformats.org/presentationml/2006/main">
  <p:tag name="AS_UNIQUEID" val="1218"/>
</p:tagLst>
</file>

<file path=ppt/tags/tag281.xml><?xml version="1.0" encoding="utf-8"?>
<p:tagLst xmlns:p="http://schemas.openxmlformats.org/presentationml/2006/main">
  <p:tag name="AS_UNIQUEID" val="1219"/>
</p:tagLst>
</file>

<file path=ppt/tags/tag282.xml><?xml version="1.0" encoding="utf-8"?>
<p:tagLst xmlns:p="http://schemas.openxmlformats.org/presentationml/2006/main">
  <p:tag name="AS_UNIQUEID" val="1220"/>
</p:tagLst>
</file>

<file path=ppt/tags/tag283.xml><?xml version="1.0" encoding="utf-8"?>
<p:tagLst xmlns:p="http://schemas.openxmlformats.org/presentationml/2006/main">
  <p:tag name="AS_UNIQUEID" val="1221"/>
</p:tagLst>
</file>

<file path=ppt/tags/tag284.xml><?xml version="1.0" encoding="utf-8"?>
<p:tagLst xmlns:p="http://schemas.openxmlformats.org/presentationml/2006/main">
  <p:tag name="AS_UNIQUEID" val="1222"/>
</p:tagLst>
</file>

<file path=ppt/tags/tag285.xml><?xml version="1.0" encoding="utf-8"?>
<p:tagLst xmlns:p="http://schemas.openxmlformats.org/presentationml/2006/main">
  <p:tag name="AS_UNIQUEID" val="1223"/>
</p:tagLst>
</file>

<file path=ppt/tags/tag286.xml><?xml version="1.0" encoding="utf-8"?>
<p:tagLst xmlns:p="http://schemas.openxmlformats.org/presentationml/2006/main">
  <p:tag name="AS_UNIQUEID" val="1224"/>
</p:tagLst>
</file>

<file path=ppt/tags/tag287.xml><?xml version="1.0" encoding="utf-8"?>
<p:tagLst xmlns:p="http://schemas.openxmlformats.org/presentationml/2006/main">
  <p:tag name="AS_UNIQUEID" val="1225"/>
</p:tagLst>
</file>

<file path=ppt/tags/tag288.xml><?xml version="1.0" encoding="utf-8"?>
<p:tagLst xmlns:p="http://schemas.openxmlformats.org/presentationml/2006/main">
  <p:tag name="AS_UNIQUEID" val="1226"/>
</p:tagLst>
</file>

<file path=ppt/tags/tag289.xml><?xml version="1.0" encoding="utf-8"?>
<p:tagLst xmlns:p="http://schemas.openxmlformats.org/presentationml/2006/main">
  <p:tag name="AS_UNIQUEID" val="1227"/>
</p:tagLst>
</file>

<file path=ppt/tags/tag29.xml><?xml version="1.0" encoding="utf-8"?>
<p:tagLst xmlns:p="http://schemas.openxmlformats.org/presentationml/2006/main">
  <p:tag name="AS_UNIQUEID" val="7138"/>
</p:tagLst>
</file>

<file path=ppt/tags/tag290.xml><?xml version="1.0" encoding="utf-8"?>
<p:tagLst xmlns:p="http://schemas.openxmlformats.org/presentationml/2006/main">
  <p:tag name="AS_UNIQUEID" val="7347"/>
</p:tagLst>
</file>

<file path=ppt/tags/tag291.xml><?xml version="1.0" encoding="utf-8"?>
<p:tagLst xmlns:p="http://schemas.openxmlformats.org/presentationml/2006/main">
  <p:tag name="AS_UNIQUEID" val="7348"/>
</p:tagLst>
</file>

<file path=ppt/tags/tag292.xml><?xml version="1.0" encoding="utf-8"?>
<p:tagLst xmlns:p="http://schemas.openxmlformats.org/presentationml/2006/main">
  <p:tag name="AS_UNIQUEID" val="7349"/>
</p:tagLst>
</file>

<file path=ppt/tags/tag293.xml><?xml version="1.0" encoding="utf-8"?>
<p:tagLst xmlns:p="http://schemas.openxmlformats.org/presentationml/2006/main">
  <p:tag name="AS_UNIQUEID" val="1424"/>
</p:tagLst>
</file>

<file path=ppt/tags/tag294.xml><?xml version="1.0" encoding="utf-8"?>
<p:tagLst xmlns:p="http://schemas.openxmlformats.org/presentationml/2006/main">
  <p:tag name="AS_UNIQUEID" val="1424"/>
</p:tagLst>
</file>

<file path=ppt/tags/tag295.xml><?xml version="1.0" encoding="utf-8"?>
<p:tagLst xmlns:p="http://schemas.openxmlformats.org/presentationml/2006/main">
  <p:tag name="AS_UNIQUEID" val="7352"/>
</p:tagLst>
</file>

<file path=ppt/tags/tag296.xml><?xml version="1.0" encoding="utf-8"?>
<p:tagLst xmlns:p="http://schemas.openxmlformats.org/presentationml/2006/main">
  <p:tag name="AS_UNIQUEID" val="706"/>
</p:tagLst>
</file>

<file path=ppt/tags/tag297.xml><?xml version="1.0" encoding="utf-8"?>
<p:tagLst xmlns:p="http://schemas.openxmlformats.org/presentationml/2006/main">
  <p:tag name="AS_UNIQUEID" val="707"/>
</p:tagLst>
</file>

<file path=ppt/tags/tag298.xml><?xml version="1.0" encoding="utf-8"?>
<p:tagLst xmlns:p="http://schemas.openxmlformats.org/presentationml/2006/main">
  <p:tag name="AS_UNIQUEID" val="708"/>
</p:tagLst>
</file>

<file path=ppt/tags/tag299.xml><?xml version="1.0" encoding="utf-8"?>
<p:tagLst xmlns:p="http://schemas.openxmlformats.org/presentationml/2006/main">
  <p:tag name="AS_UNIQUEID" val="709"/>
</p:tagLst>
</file>

<file path=ppt/tags/tag3.xml><?xml version="1.0" encoding="utf-8"?>
<p:tagLst xmlns:p="http://schemas.openxmlformats.org/presentationml/2006/main">
  <p:tag name="AS_UNIQUEID" val="7107"/>
</p:tagLst>
</file>

<file path=ppt/tags/tag30.xml><?xml version="1.0" encoding="utf-8"?>
<p:tagLst xmlns:p="http://schemas.openxmlformats.org/presentationml/2006/main">
  <p:tag name="AS_UNIQUEID" val="7139"/>
</p:tagLst>
</file>

<file path=ppt/tags/tag300.xml><?xml version="1.0" encoding="utf-8"?>
<p:tagLst xmlns:p="http://schemas.openxmlformats.org/presentationml/2006/main">
  <p:tag name="AS_UNIQUEID" val="710"/>
</p:tagLst>
</file>

<file path=ppt/tags/tag301.xml><?xml version="1.0" encoding="utf-8"?>
<p:tagLst xmlns:p="http://schemas.openxmlformats.org/presentationml/2006/main">
  <p:tag name="AS_UNIQUEID" val="711"/>
</p:tagLst>
</file>

<file path=ppt/tags/tag302.xml><?xml version="1.0" encoding="utf-8"?>
<p:tagLst xmlns:p="http://schemas.openxmlformats.org/presentationml/2006/main">
  <p:tag name="AS_UNIQUEID" val="712"/>
</p:tagLst>
</file>

<file path=ppt/tags/tag303.xml><?xml version="1.0" encoding="utf-8"?>
<p:tagLst xmlns:p="http://schemas.openxmlformats.org/presentationml/2006/main">
  <p:tag name="AS_UNIQUEID" val="709"/>
</p:tagLst>
</file>

<file path=ppt/tags/tag304.xml><?xml version="1.0" encoding="utf-8"?>
<p:tagLst xmlns:p="http://schemas.openxmlformats.org/presentationml/2006/main">
  <p:tag name="AS_UNIQUEID" val="709"/>
</p:tagLst>
</file>

<file path=ppt/tags/tag305.xml><?xml version="1.0" encoding="utf-8"?>
<p:tagLst xmlns:p="http://schemas.openxmlformats.org/presentationml/2006/main">
  <p:tag name="AS_UNIQUEID" val="2624"/>
</p:tagLst>
</file>

<file path=ppt/tags/tag306.xml><?xml version="1.0" encoding="utf-8"?>
<p:tagLst xmlns:p="http://schemas.openxmlformats.org/presentationml/2006/main">
  <p:tag name="AS_UNIQUEID" val="2639"/>
</p:tagLst>
</file>

<file path=ppt/tags/tag307.xml><?xml version="1.0" encoding="utf-8"?>
<p:tagLst xmlns:p="http://schemas.openxmlformats.org/presentationml/2006/main">
  <p:tag name="AS_UNIQUEID" val="2640"/>
</p:tagLst>
</file>

<file path=ppt/tags/tag308.xml><?xml version="1.0" encoding="utf-8"?>
<p:tagLst xmlns:p="http://schemas.openxmlformats.org/presentationml/2006/main">
  <p:tag name="AS_UNIQUEID" val="2641"/>
</p:tagLst>
</file>

<file path=ppt/tags/tag309.xml><?xml version="1.0" encoding="utf-8"?>
<p:tagLst xmlns:p="http://schemas.openxmlformats.org/presentationml/2006/main">
  <p:tag name="AS_UNIQUEID" val="7364"/>
</p:tagLst>
</file>

<file path=ppt/tags/tag31.xml><?xml version="1.0" encoding="utf-8"?>
<p:tagLst xmlns:p="http://schemas.openxmlformats.org/presentationml/2006/main">
  <p:tag name="AS_UNIQUEID" val="7140"/>
</p:tagLst>
</file>

<file path=ppt/tags/tag310.xml><?xml version="1.0" encoding="utf-8"?>
<p:tagLst xmlns:p="http://schemas.openxmlformats.org/presentationml/2006/main">
  <p:tag name="AS_UNIQUEID" val="1459"/>
</p:tagLst>
</file>

<file path=ppt/tags/tag311.xml><?xml version="1.0" encoding="utf-8"?>
<p:tagLst xmlns:p="http://schemas.openxmlformats.org/presentationml/2006/main">
  <p:tag name="AS_UNIQUEID" val="1465"/>
</p:tagLst>
</file>

<file path=ppt/tags/tag312.xml><?xml version="1.0" encoding="utf-8"?>
<p:tagLst xmlns:p="http://schemas.openxmlformats.org/presentationml/2006/main">
  <p:tag name="AS_UNIQUEID" val="1458"/>
</p:tagLst>
</file>

<file path=ppt/tags/tag313.xml><?xml version="1.0" encoding="utf-8"?>
<p:tagLst xmlns:p="http://schemas.openxmlformats.org/presentationml/2006/main">
  <p:tag name="AS_UNIQUEID" val="1460"/>
</p:tagLst>
</file>

<file path=ppt/tags/tag314.xml><?xml version="1.0" encoding="utf-8"?>
<p:tagLst xmlns:p="http://schemas.openxmlformats.org/presentationml/2006/main">
  <p:tag name="AS_UNIQUEID" val="7365"/>
</p:tagLst>
</file>

<file path=ppt/tags/tag315.xml><?xml version="1.0" encoding="utf-8"?>
<p:tagLst xmlns:p="http://schemas.openxmlformats.org/presentationml/2006/main">
  <p:tag name="AS_UNIQUEID" val="7366"/>
</p:tagLst>
</file>

<file path=ppt/tags/tag316.xml><?xml version="1.0" encoding="utf-8"?>
<p:tagLst xmlns:p="http://schemas.openxmlformats.org/presentationml/2006/main">
  <p:tag name="AS_UNIQUEID" val="7367"/>
</p:tagLst>
</file>

<file path=ppt/tags/tag317.xml><?xml version="1.0" encoding="utf-8"?>
<p:tagLst xmlns:p="http://schemas.openxmlformats.org/presentationml/2006/main">
  <p:tag name="AS_UNIQUEID" val="1472"/>
</p:tagLst>
</file>

<file path=ppt/tags/tag318.xml><?xml version="1.0" encoding="utf-8"?>
<p:tagLst xmlns:p="http://schemas.openxmlformats.org/presentationml/2006/main">
  <p:tag name="AS_UNIQUEID" val="1469"/>
</p:tagLst>
</file>

<file path=ppt/tags/tag319.xml><?xml version="1.0" encoding="utf-8"?>
<p:tagLst xmlns:p="http://schemas.openxmlformats.org/presentationml/2006/main">
  <p:tag name="AS_UNIQUEID" val="7368"/>
</p:tagLst>
</file>

<file path=ppt/tags/tag32.xml><?xml version="1.0" encoding="utf-8"?>
<p:tagLst xmlns:p="http://schemas.openxmlformats.org/presentationml/2006/main">
  <p:tag name="AS_UNIQUEID" val="7141"/>
</p:tagLst>
</file>

<file path=ppt/tags/tag320.xml><?xml version="1.0" encoding="utf-8"?>
<p:tagLst xmlns:p="http://schemas.openxmlformats.org/presentationml/2006/main">
  <p:tag name="AS_UNIQUEID" val="1473"/>
</p:tagLst>
</file>

<file path=ppt/tags/tag321.xml><?xml version="1.0" encoding="utf-8"?>
<p:tagLst xmlns:p="http://schemas.openxmlformats.org/presentationml/2006/main">
  <p:tag name="AS_UNIQUEID" val="1474"/>
</p:tagLst>
</file>

<file path=ppt/tags/tag322.xml><?xml version="1.0" encoding="utf-8"?>
<p:tagLst xmlns:p="http://schemas.openxmlformats.org/presentationml/2006/main">
  <p:tag name="AS_UNIQUEID" val="1475"/>
</p:tagLst>
</file>

<file path=ppt/tags/tag323.xml><?xml version="1.0" encoding="utf-8"?>
<p:tagLst xmlns:p="http://schemas.openxmlformats.org/presentationml/2006/main">
  <p:tag name="AS_UNIQUEID" val="7369"/>
</p:tagLst>
</file>

<file path=ppt/tags/tag324.xml><?xml version="1.0" encoding="utf-8"?>
<p:tagLst xmlns:p="http://schemas.openxmlformats.org/presentationml/2006/main">
  <p:tag name="AS_UNIQUEID" val="7370"/>
</p:tagLst>
</file>

<file path=ppt/tags/tag325.xml><?xml version="1.0" encoding="utf-8"?>
<p:tagLst xmlns:p="http://schemas.openxmlformats.org/presentationml/2006/main">
  <p:tag name="AS_UNIQUEID" val="1473"/>
</p:tagLst>
</file>

<file path=ppt/tags/tag326.xml><?xml version="1.0" encoding="utf-8"?>
<p:tagLst xmlns:p="http://schemas.openxmlformats.org/presentationml/2006/main">
  <p:tag name="AS_UNIQUEID" val="7371"/>
</p:tagLst>
</file>

<file path=ppt/tags/tag327.xml><?xml version="1.0" encoding="utf-8"?>
<p:tagLst xmlns:p="http://schemas.openxmlformats.org/presentationml/2006/main">
  <p:tag name="AS_UNIQUEID" val="7372"/>
  <p:tag name="KSO_WM_BEAUTIFY_FLAG" val=""/>
</p:tagLst>
</file>

<file path=ppt/tags/tag328.xml><?xml version="1.0" encoding="utf-8"?>
<p:tagLst xmlns:p="http://schemas.openxmlformats.org/presentationml/2006/main">
  <p:tag name="AS_UNIQUEID" val="2624"/>
</p:tagLst>
</file>

<file path=ppt/tags/tag329.xml><?xml version="1.0" encoding="utf-8"?>
<p:tagLst xmlns:p="http://schemas.openxmlformats.org/presentationml/2006/main">
  <p:tag name="AS_UNIQUEID" val="2639"/>
</p:tagLst>
</file>

<file path=ppt/tags/tag33.xml><?xml version="1.0" encoding="utf-8"?>
<p:tagLst xmlns:p="http://schemas.openxmlformats.org/presentationml/2006/main">
  <p:tag name="AS_UNIQUEID" val="7142"/>
</p:tagLst>
</file>

<file path=ppt/tags/tag330.xml><?xml version="1.0" encoding="utf-8"?>
<p:tagLst xmlns:p="http://schemas.openxmlformats.org/presentationml/2006/main">
  <p:tag name="AS_UNIQUEID" val="2640"/>
</p:tagLst>
</file>

<file path=ppt/tags/tag331.xml><?xml version="1.0" encoding="utf-8"?>
<p:tagLst xmlns:p="http://schemas.openxmlformats.org/presentationml/2006/main">
  <p:tag name="AS_UNIQUEID" val="2641"/>
</p:tagLst>
</file>

<file path=ppt/tags/tag332.xml><?xml version="1.0" encoding="utf-8"?>
<p:tagLst xmlns:p="http://schemas.openxmlformats.org/presentationml/2006/main">
  <p:tag name="AS_UNIQUEID" val="7380"/>
</p:tagLst>
</file>

<file path=ppt/tags/tag333.xml><?xml version="1.0" encoding="utf-8"?>
<p:tagLst xmlns:p="http://schemas.openxmlformats.org/presentationml/2006/main">
  <p:tag name="AS_UNIQUEID" val="7381"/>
</p:tagLst>
</file>

<file path=ppt/tags/tag334.xml><?xml version="1.0" encoding="utf-8"?>
<p:tagLst xmlns:p="http://schemas.openxmlformats.org/presentationml/2006/main">
  <p:tag name="AS_UNIQUEID" val="7382"/>
</p:tagLst>
</file>

<file path=ppt/tags/tag335.xml><?xml version="1.0" encoding="utf-8"?>
<p:tagLst xmlns:p="http://schemas.openxmlformats.org/presentationml/2006/main">
  <p:tag name="AS_UNIQUEID" val="7383"/>
</p:tagLst>
</file>

<file path=ppt/tags/tag336.xml><?xml version="1.0" encoding="utf-8"?>
<p:tagLst xmlns:p="http://schemas.openxmlformats.org/presentationml/2006/main">
  <p:tag name="AS_UNIQUEID" val="2624"/>
</p:tagLst>
</file>

<file path=ppt/tags/tag337.xml><?xml version="1.0" encoding="utf-8"?>
<p:tagLst xmlns:p="http://schemas.openxmlformats.org/presentationml/2006/main">
  <p:tag name="AS_UNIQUEID" val="1286"/>
</p:tagLst>
</file>

<file path=ppt/tags/tag338.xml><?xml version="1.0" encoding="utf-8"?>
<p:tagLst xmlns:p="http://schemas.openxmlformats.org/presentationml/2006/main">
  <p:tag name="AS_UNIQUEID" val="7100"/>
</p:tagLst>
</file>

<file path=ppt/tags/tag339.xml><?xml version="1.0" encoding="utf-8"?>
<p:tagLst xmlns:p="http://schemas.openxmlformats.org/presentationml/2006/main">
  <p:tag name="AS_UNIQUEID" val="7384"/>
</p:tagLst>
</file>

<file path=ppt/tags/tag34.xml><?xml version="1.0" encoding="utf-8"?>
<p:tagLst xmlns:p="http://schemas.openxmlformats.org/presentationml/2006/main">
  <p:tag name="AS_UNIQUEID" val="7144"/>
</p:tagLst>
</file>

<file path=ppt/tags/tag340.xml><?xml version="1.0" encoding="utf-8"?>
<p:tagLst xmlns:p="http://schemas.openxmlformats.org/presentationml/2006/main">
  <p:tag name="AS_UNIQUEID" val="7385"/>
</p:tagLst>
</file>

<file path=ppt/tags/tag341.xml><?xml version="1.0" encoding="utf-8"?>
<p:tagLst xmlns:p="http://schemas.openxmlformats.org/presentationml/2006/main">
  <p:tag name="AS_UNIQUEID" val="7386"/>
</p:tagLst>
</file>

<file path=ppt/tags/tag342.xml><?xml version="1.0" encoding="utf-8"?>
<p:tagLst xmlns:p="http://schemas.openxmlformats.org/presentationml/2006/main">
  <p:tag name="AS_UNIQUEID" val="7387"/>
</p:tagLst>
</file>

<file path=ppt/tags/tag343.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344.xml><?xml version="1.0" encoding="utf-8"?>
<p:tagLst xmlns:p="http://schemas.openxmlformats.org/presentationml/2006/main">
  <p:tag name="AS_UNIQUEID" val="7376"/>
</p:tagLst>
</file>

<file path=ppt/tags/tag345.xml><?xml version="1.0" encoding="utf-8"?>
<p:tagLst xmlns:p="http://schemas.openxmlformats.org/presentationml/2006/main">
  <p:tag name="AS_UNIQUEID" val="7377"/>
</p:tagLst>
</file>

<file path=ppt/tags/tag346.xml><?xml version="1.0" encoding="utf-8"?>
<p:tagLst xmlns:p="http://schemas.openxmlformats.org/presentationml/2006/main">
  <p:tag name="AS_UNIQUEID" val="7378"/>
</p:tagLst>
</file>

<file path=ppt/tags/tag347.xml><?xml version="1.0" encoding="utf-8"?>
<p:tagLst xmlns:p="http://schemas.openxmlformats.org/presentationml/2006/main">
  <p:tag name="AS_UNIQUEID" val="7412"/>
  <p:tag name="KSO_WM_BEAUTIFY_FLAG" val=""/>
</p:tagLst>
</file>

<file path=ppt/tags/tag348.xml><?xml version="1.0" encoding="utf-8"?>
<p:tagLst xmlns:p="http://schemas.openxmlformats.org/presentationml/2006/main">
  <p:tag name="AS_UNIQUEID" val="7413"/>
  <p:tag name="KSO_WM_BEAUTIFY_FLAG" val=""/>
</p:tagLst>
</file>

<file path=ppt/tags/tag349.xml><?xml version="1.0" encoding="utf-8"?>
<p:tagLst xmlns:p="http://schemas.openxmlformats.org/presentationml/2006/main">
  <p:tag name="AS_UNIQUEID" val="7414"/>
  <p:tag name="KSO_WM_BEAUTIFY_FLAG" val=""/>
</p:tagLst>
</file>

<file path=ppt/tags/tag35.xml><?xml version="1.0" encoding="utf-8"?>
<p:tagLst xmlns:p="http://schemas.openxmlformats.org/presentationml/2006/main">
  <p:tag name="AS_UNIQUEID" val="7145"/>
</p:tagLst>
</file>

<file path=ppt/tags/tag350.xml><?xml version="1.0" encoding="utf-8"?>
<p:tagLst xmlns:p="http://schemas.openxmlformats.org/presentationml/2006/main">
  <p:tag name="AS_UNIQUEID" val="7415"/>
  <p:tag name="KSO_WM_BEAUTIFY_FLAG" val=""/>
</p:tagLst>
</file>

<file path=ppt/tags/tag351.xml><?xml version="1.0" encoding="utf-8"?>
<p:tagLst xmlns:p="http://schemas.openxmlformats.org/presentationml/2006/main">
  <p:tag name="AS_UNIQUEID" val="7416"/>
  <p:tag name="KSO_WM_BEAUTIFY_FLAG" val=""/>
</p:tagLst>
</file>

<file path=ppt/tags/tag352.xml><?xml version="1.0" encoding="utf-8"?>
<p:tagLst xmlns:p="http://schemas.openxmlformats.org/presentationml/2006/main">
  <p:tag name="AS_UNIQUEID" val="7417"/>
  <p:tag name="KSO_WM_BEAUTIFY_FLAG" val=""/>
</p:tagLst>
</file>

<file path=ppt/tags/tag353.xml><?xml version="1.0" encoding="utf-8"?>
<p:tagLst xmlns:p="http://schemas.openxmlformats.org/presentationml/2006/main">
  <p:tag name="AS_UNIQUEID" val="7418"/>
</p:tagLst>
</file>

<file path=ppt/tags/tag354.xml><?xml version="1.0" encoding="utf-8"?>
<p:tagLst xmlns:p="http://schemas.openxmlformats.org/presentationml/2006/main">
  <p:tag name="AS_UNIQUEID" val="7419"/>
</p:tagLst>
</file>

<file path=ppt/tags/tag355.xml><?xml version="1.0" encoding="utf-8"?>
<p:tagLst xmlns:p="http://schemas.openxmlformats.org/presentationml/2006/main">
  <p:tag name="AS_UNIQUEID" val="7420"/>
</p:tagLst>
</file>

<file path=ppt/tags/tag356.xml><?xml version="1.0" encoding="utf-8"?>
<p:tagLst xmlns:p="http://schemas.openxmlformats.org/presentationml/2006/main">
  <p:tag name="AS_UNIQUEID" val="7421"/>
</p:tagLst>
</file>

<file path=ppt/tags/tag357.xml><?xml version="1.0" encoding="utf-8"?>
<p:tagLst xmlns:p="http://schemas.openxmlformats.org/presentationml/2006/main">
  <p:tag name="AS_UNIQUEID" val="2639"/>
</p:tagLst>
</file>

<file path=ppt/tags/tag358.xml><?xml version="1.0" encoding="utf-8"?>
<p:tagLst xmlns:p="http://schemas.openxmlformats.org/presentationml/2006/main">
  <p:tag name="AS_UNIQUEID" val="2640"/>
</p:tagLst>
</file>

<file path=ppt/tags/tag359.xml><?xml version="1.0" encoding="utf-8"?>
<p:tagLst xmlns:p="http://schemas.openxmlformats.org/presentationml/2006/main">
  <p:tag name="AS_UNIQUEID" val="2641"/>
</p:tagLst>
</file>

<file path=ppt/tags/tag36.xml><?xml version="1.0" encoding="utf-8"?>
<p:tagLst xmlns:p="http://schemas.openxmlformats.org/presentationml/2006/main">
  <p:tag name="AS_UNIQUEID" val="7146"/>
</p:tagLst>
</file>

<file path=ppt/tags/tag360.xml><?xml version="1.0" encoding="utf-8"?>
<p:tagLst xmlns:p="http://schemas.openxmlformats.org/presentationml/2006/main">
  <p:tag name="AS_UNIQUEID" val="7440"/>
  <p:tag name="KSO_WM_BEAUTIFY_FLAG" val=""/>
</p:tagLst>
</file>

<file path=ppt/tags/tag361.xml><?xml version="1.0" encoding="utf-8"?>
<p:tagLst xmlns:p="http://schemas.openxmlformats.org/presentationml/2006/main">
  <p:tag name="AS_UNIQUEID" val="7441"/>
  <p:tag name="KSO_WM_BEAUTIFY_FLAG" val=""/>
</p:tagLst>
</file>

<file path=ppt/tags/tag362.xml><?xml version="1.0" encoding="utf-8"?>
<p:tagLst xmlns:p="http://schemas.openxmlformats.org/presentationml/2006/main">
  <p:tag name="AS_UNIQUEID" val="7442"/>
</p:tagLst>
</file>

<file path=ppt/tags/tag363.xml><?xml version="1.0" encoding="utf-8"?>
<p:tagLst xmlns:p="http://schemas.openxmlformats.org/presentationml/2006/main">
  <p:tag name="AS_UNIQUEID" val="7443"/>
</p:tagLst>
</file>

<file path=ppt/tags/tag364.xml><?xml version="1.0" encoding="utf-8"?>
<p:tagLst xmlns:p="http://schemas.openxmlformats.org/presentationml/2006/main">
  <p:tag name="AS_UNIQUEID" val="7444"/>
</p:tagLst>
</file>

<file path=ppt/tags/tag365.xml><?xml version="1.0" encoding="utf-8"?>
<p:tagLst xmlns:p="http://schemas.openxmlformats.org/presentationml/2006/main">
  <p:tag name="AS_UNIQUEID" val="7445"/>
</p:tagLst>
</file>

<file path=ppt/tags/tag366.xml><?xml version="1.0" encoding="utf-8"?>
<p:tagLst xmlns:p="http://schemas.openxmlformats.org/presentationml/2006/main">
  <p:tag name="AS_UNIQUEID" val="7446"/>
</p:tagLst>
</file>

<file path=ppt/tags/tag367.xml><?xml version="1.0" encoding="utf-8"?>
<p:tagLst xmlns:p="http://schemas.openxmlformats.org/presentationml/2006/main">
  <p:tag name="AS_UNIQUEID" val="7447"/>
</p:tagLst>
</file>

<file path=ppt/tags/tag368.xml><?xml version="1.0" encoding="utf-8"?>
<p:tagLst xmlns:p="http://schemas.openxmlformats.org/presentationml/2006/main">
  <p:tag name="AS_UNIQUEID" val="7448"/>
</p:tagLst>
</file>

<file path=ppt/tags/tag369.xml><?xml version="1.0" encoding="utf-8"?>
<p:tagLst xmlns:p="http://schemas.openxmlformats.org/presentationml/2006/main">
  <p:tag name="AS_UNIQUEID" val="7449"/>
</p:tagLst>
</file>

<file path=ppt/tags/tag37.xml><?xml version="1.0" encoding="utf-8"?>
<p:tagLst xmlns:p="http://schemas.openxmlformats.org/presentationml/2006/main">
  <p:tag name="AS_UNIQUEID" val="7147"/>
</p:tagLst>
</file>

<file path=ppt/tags/tag370.xml><?xml version="1.0" encoding="utf-8"?>
<p:tagLst xmlns:p="http://schemas.openxmlformats.org/presentationml/2006/main">
  <p:tag name="AS_UNIQUEID" val="7450"/>
</p:tagLst>
</file>

<file path=ppt/tags/tag371.xml><?xml version="1.0" encoding="utf-8"?>
<p:tagLst xmlns:p="http://schemas.openxmlformats.org/presentationml/2006/main">
  <p:tag name="AS_UNIQUEID" val="7451"/>
</p:tagLst>
</file>

<file path=ppt/tags/tag372.xml><?xml version="1.0" encoding="utf-8"?>
<p:tagLst xmlns:p="http://schemas.openxmlformats.org/presentationml/2006/main">
  <p:tag name="AS_UNIQUEID" val="7452"/>
</p:tagLst>
</file>

<file path=ppt/tags/tag373.xml><?xml version="1.0" encoding="utf-8"?>
<p:tagLst xmlns:p="http://schemas.openxmlformats.org/presentationml/2006/main">
  <p:tag name="AS_UNIQUEID" val="7453"/>
</p:tagLst>
</file>

<file path=ppt/tags/tag374.xml><?xml version="1.0" encoding="utf-8"?>
<p:tagLst xmlns:p="http://schemas.openxmlformats.org/presentationml/2006/main">
  <p:tag name="AS_UNIQUEID" val="7454"/>
</p:tagLst>
</file>

<file path=ppt/tags/tag375.xml><?xml version="1.0" encoding="utf-8"?>
<p:tagLst xmlns:p="http://schemas.openxmlformats.org/presentationml/2006/main">
  <p:tag name="AS_UNIQUEID" val="7455"/>
</p:tagLst>
</file>

<file path=ppt/tags/tag376.xml><?xml version="1.0" encoding="utf-8"?>
<p:tagLst xmlns:p="http://schemas.openxmlformats.org/presentationml/2006/main">
  <p:tag name="AS_UNIQUEID" val="7456"/>
</p:tagLst>
</file>

<file path=ppt/tags/tag377.xml><?xml version="1.0" encoding="utf-8"?>
<p:tagLst xmlns:p="http://schemas.openxmlformats.org/presentationml/2006/main">
  <p:tag name="AS_UNIQUEID" val="7457"/>
</p:tagLst>
</file>

<file path=ppt/tags/tag378.xml><?xml version="1.0" encoding="utf-8"?>
<p:tagLst xmlns:p="http://schemas.openxmlformats.org/presentationml/2006/main">
  <p:tag name="AS_UNIQUEID" val="7458"/>
</p:tagLst>
</file>

<file path=ppt/tags/tag379.xml><?xml version="1.0" encoding="utf-8"?>
<p:tagLst xmlns:p="http://schemas.openxmlformats.org/presentationml/2006/main">
  <p:tag name="AS_UNIQUEID" val="2639"/>
</p:tagLst>
</file>

<file path=ppt/tags/tag38.xml><?xml version="1.0" encoding="utf-8"?>
<p:tagLst xmlns:p="http://schemas.openxmlformats.org/presentationml/2006/main">
  <p:tag name="AS_UNIQUEID" val="7148"/>
</p:tagLst>
</file>

<file path=ppt/tags/tag380.xml><?xml version="1.0" encoding="utf-8"?>
<p:tagLst xmlns:p="http://schemas.openxmlformats.org/presentationml/2006/main">
  <p:tag name="AS_UNIQUEID" val="2640"/>
</p:tagLst>
</file>

<file path=ppt/tags/tag381.xml><?xml version="1.0" encoding="utf-8"?>
<p:tagLst xmlns:p="http://schemas.openxmlformats.org/presentationml/2006/main">
  <p:tag name="AS_UNIQUEID" val="2641"/>
</p:tagLst>
</file>

<file path=ppt/tags/tag382.xml><?xml version="1.0" encoding="utf-8"?>
<p:tagLst xmlns:p="http://schemas.openxmlformats.org/presentationml/2006/main">
  <p:tag name="AS_UNIQUEID" val="7495"/>
</p:tagLst>
</file>

<file path=ppt/tags/tag383.xml><?xml version="1.0" encoding="utf-8"?>
<p:tagLst xmlns:p="http://schemas.openxmlformats.org/presentationml/2006/main">
  <p:tag name="AS_UNIQUEID" val="7496"/>
</p:tagLst>
</file>

<file path=ppt/tags/tag384.xml><?xml version="1.0" encoding="utf-8"?>
<p:tagLst xmlns:p="http://schemas.openxmlformats.org/presentationml/2006/main">
  <p:tag name="AS_UNIQUEID" val="7497"/>
</p:tagLst>
</file>

<file path=ppt/tags/tag385.xml><?xml version="1.0" encoding="utf-8"?>
<p:tagLst xmlns:p="http://schemas.openxmlformats.org/presentationml/2006/main">
  <p:tag name="AS_UNIQUEID" val="7498"/>
</p:tagLst>
</file>

<file path=ppt/tags/tag386.xml><?xml version="1.0" encoding="utf-8"?>
<p:tagLst xmlns:p="http://schemas.openxmlformats.org/presentationml/2006/main">
  <p:tag name="AS_UNIQUEID" val="7499"/>
</p:tagLst>
</file>

<file path=ppt/tags/tag387.xml><?xml version="1.0" encoding="utf-8"?>
<p:tagLst xmlns:p="http://schemas.openxmlformats.org/presentationml/2006/main">
  <p:tag name="AS_UNIQUEID" val="7500"/>
  <p:tag name="PA" val="v3.2.0"/>
</p:tagLst>
</file>

<file path=ppt/tags/tag388.xml><?xml version="1.0" encoding="utf-8"?>
<p:tagLst xmlns:p="http://schemas.openxmlformats.org/presentationml/2006/main">
  <p:tag name="AS_UNIQUEID" val="7501"/>
</p:tagLst>
</file>

<file path=ppt/tags/tag389.xml><?xml version="1.0" encoding="utf-8"?>
<p:tagLst xmlns:p="http://schemas.openxmlformats.org/presentationml/2006/main">
  <p:tag name="AS_UNIQUEID" val="7502"/>
  <p:tag name="PA" val="v3.2.0"/>
</p:tagLst>
</file>

<file path=ppt/tags/tag39.xml><?xml version="1.0" encoding="utf-8"?>
<p:tagLst xmlns:p="http://schemas.openxmlformats.org/presentationml/2006/main">
  <p:tag name="AS_UNIQUEID" val="7150"/>
</p:tagLst>
</file>

<file path=ppt/tags/tag390.xml><?xml version="1.0" encoding="utf-8"?>
<p:tagLst xmlns:p="http://schemas.openxmlformats.org/presentationml/2006/main">
  <p:tag name="AS_UNIQUEID" val="7491"/>
</p:tagLst>
</file>

<file path=ppt/tags/tag391.xml><?xml version="1.0" encoding="utf-8"?>
<p:tagLst xmlns:p="http://schemas.openxmlformats.org/presentationml/2006/main">
  <p:tag name="AS_UNIQUEID" val="7492"/>
</p:tagLst>
</file>

<file path=ppt/tags/tag392.xml><?xml version="1.0" encoding="utf-8"?>
<p:tagLst xmlns:p="http://schemas.openxmlformats.org/presentationml/2006/main">
  <p:tag name="AS_UNIQUEID" val="7493"/>
</p:tagLst>
</file>

<file path=ppt/tags/tag393.xml><?xml version="1.0" encoding="utf-8"?>
<p:tagLst xmlns:p="http://schemas.openxmlformats.org/presentationml/2006/main">
  <p:tag name="AS_UNIQUEID" val="7508"/>
</p:tagLst>
</file>

<file path=ppt/tags/tag394.xml><?xml version="1.0" encoding="utf-8"?>
<p:tagLst xmlns:p="http://schemas.openxmlformats.org/presentationml/2006/main">
  <p:tag name="AS_UNIQUEID" val="7509"/>
</p:tagLst>
</file>

<file path=ppt/tags/tag395.xml><?xml version="1.0" encoding="utf-8"?>
<p:tagLst xmlns:p="http://schemas.openxmlformats.org/presentationml/2006/main">
  <p:tag name="AS_UNIQUEID" val="7510"/>
</p:tagLst>
</file>

<file path=ppt/tags/tag396.xml><?xml version="1.0" encoding="utf-8"?>
<p:tagLst xmlns:p="http://schemas.openxmlformats.org/presentationml/2006/main">
  <p:tag name="AS_UNIQUEID" val="7511"/>
</p:tagLst>
</file>

<file path=ppt/tags/tag397.xml><?xml version="1.0" encoding="utf-8"?>
<p:tagLst xmlns:p="http://schemas.openxmlformats.org/presentationml/2006/main">
  <p:tag name="AS_UNIQUEID" val="2624"/>
</p:tagLst>
</file>

<file path=ppt/tags/tag398.xml><?xml version="1.0" encoding="utf-8"?>
<p:tagLst xmlns:p="http://schemas.openxmlformats.org/presentationml/2006/main">
  <p:tag name="AS_UNIQUEID" val="7512"/>
</p:tagLst>
</file>

<file path=ppt/tags/tag399.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4.xml><?xml version="1.0" encoding="utf-8"?>
<p:tagLst xmlns:p="http://schemas.openxmlformats.org/presentationml/2006/main">
  <p:tag name="AS_UNIQUEID" val="7108"/>
</p:tagLst>
</file>

<file path=ppt/tags/tag40.xml><?xml version="1.0" encoding="utf-8"?>
<p:tagLst xmlns:p="http://schemas.openxmlformats.org/presentationml/2006/main">
  <p:tag name="AS_UNIQUEID" val="7151"/>
</p:tagLst>
</file>

<file path=ppt/tags/tag400.xml><?xml version="1.0" encoding="utf-8"?>
<p:tagLst xmlns:p="http://schemas.openxmlformats.org/presentationml/2006/main">
  <p:tag name="AS_UNIQUEID" val="7504"/>
</p:tagLst>
</file>

<file path=ppt/tags/tag401.xml><?xml version="1.0" encoding="utf-8"?>
<p:tagLst xmlns:p="http://schemas.openxmlformats.org/presentationml/2006/main">
  <p:tag name="AS_UNIQUEID" val="7505"/>
</p:tagLst>
</file>

<file path=ppt/tags/tag402.xml><?xml version="1.0" encoding="utf-8"?>
<p:tagLst xmlns:p="http://schemas.openxmlformats.org/presentationml/2006/main">
  <p:tag name="AS_UNIQUEID" val="7506"/>
</p:tagLst>
</file>

<file path=ppt/tags/tag403.xml><?xml version="1.0" encoding="utf-8"?>
<p:tagLst xmlns:p="http://schemas.openxmlformats.org/presentationml/2006/main">
  <p:tag name="AS_UNIQUEID" val="1286"/>
</p:tagLst>
</file>

<file path=ppt/tags/tag404.xml><?xml version="1.0" encoding="utf-8"?>
<p:tagLst xmlns:p="http://schemas.openxmlformats.org/presentationml/2006/main">
  <p:tag name="AS_UNIQUEID" val="1496"/>
</p:tagLst>
</file>

<file path=ppt/tags/tag405.xml><?xml version="1.0" encoding="utf-8"?>
<p:tagLst xmlns:p="http://schemas.openxmlformats.org/presentationml/2006/main">
  <p:tag name="AS_UNIQUEID" val="2624"/>
</p:tagLst>
</file>

<file path=ppt/tags/tag406.xml><?xml version="1.0" encoding="utf-8"?>
<p:tagLst xmlns:p="http://schemas.openxmlformats.org/presentationml/2006/main">
  <p:tag name="AS_UNIQUEID" val="2639"/>
</p:tagLst>
</file>

<file path=ppt/tags/tag407.xml><?xml version="1.0" encoding="utf-8"?>
<p:tagLst xmlns:p="http://schemas.openxmlformats.org/presentationml/2006/main">
  <p:tag name="AS_UNIQUEID" val="2640"/>
</p:tagLst>
</file>

<file path=ppt/tags/tag408.xml><?xml version="1.0" encoding="utf-8"?>
<p:tagLst xmlns:p="http://schemas.openxmlformats.org/presentationml/2006/main">
  <p:tag name="AS_UNIQUEID" val="2641"/>
</p:tagLst>
</file>

<file path=ppt/tags/tag409.xml><?xml version="1.0" encoding="utf-8"?>
<p:tagLst xmlns:p="http://schemas.openxmlformats.org/presentationml/2006/main">
  <p:tag name="AS_UNIQUEID" val="1286"/>
</p:tagLst>
</file>

<file path=ppt/tags/tag41.xml><?xml version="1.0" encoding="utf-8"?>
<p:tagLst xmlns:p="http://schemas.openxmlformats.org/presentationml/2006/main">
  <p:tag name="AS_UNIQUEID" val="7152"/>
</p:tagLst>
</file>

<file path=ppt/tags/tag410.xml><?xml version="1.0" encoding="utf-8"?>
<p:tagLst xmlns:p="http://schemas.openxmlformats.org/presentationml/2006/main">
  <p:tag name="AS_UNIQUEID" val="1507"/>
</p:tagLst>
</file>

<file path=ppt/tags/tag411.xml><?xml version="1.0" encoding="utf-8"?>
<p:tagLst xmlns:p="http://schemas.openxmlformats.org/presentationml/2006/main">
  <p:tag name="AS_UNIQUEID" val="1511"/>
</p:tagLst>
</file>

<file path=ppt/tags/tag412.xml><?xml version="1.0" encoding="utf-8"?>
<p:tagLst xmlns:p="http://schemas.openxmlformats.org/presentationml/2006/main">
  <p:tag name="AS_UNIQUEID" val="1512"/>
</p:tagLst>
</file>

<file path=ppt/tags/tag413.xml><?xml version="1.0" encoding="utf-8"?>
<p:tagLst xmlns:p="http://schemas.openxmlformats.org/presentationml/2006/main">
  <p:tag name="AS_UNIQUEID" val="2624"/>
</p:tagLst>
</file>

<file path=ppt/tags/tag414.xml><?xml version="1.0" encoding="utf-8"?>
<p:tagLst xmlns:p="http://schemas.openxmlformats.org/presentationml/2006/main">
  <p:tag name="AS_UNIQUEID" val="2639"/>
</p:tagLst>
</file>

<file path=ppt/tags/tag415.xml><?xml version="1.0" encoding="utf-8"?>
<p:tagLst xmlns:p="http://schemas.openxmlformats.org/presentationml/2006/main">
  <p:tag name="AS_UNIQUEID" val="2640"/>
</p:tagLst>
</file>

<file path=ppt/tags/tag416.xml><?xml version="1.0" encoding="utf-8"?>
<p:tagLst xmlns:p="http://schemas.openxmlformats.org/presentationml/2006/main">
  <p:tag name="AS_UNIQUEID" val="2641"/>
</p:tagLst>
</file>

<file path=ppt/tags/tag417.xml><?xml version="1.0" encoding="utf-8"?>
<p:tagLst xmlns:p="http://schemas.openxmlformats.org/presentationml/2006/main">
  <p:tag name="AS_UNIQUEID" val="7522"/>
</p:tagLst>
</file>

<file path=ppt/tags/tag418.xml><?xml version="1.0" encoding="utf-8"?>
<p:tagLst xmlns:p="http://schemas.openxmlformats.org/presentationml/2006/main">
  <p:tag name="AS_UNIQUEID" val="7523"/>
</p:tagLst>
</file>

<file path=ppt/tags/tag419.xml><?xml version="1.0" encoding="utf-8"?>
<p:tagLst xmlns:p="http://schemas.openxmlformats.org/presentationml/2006/main">
  <p:tag name="AS_UNIQUEID" val="7524"/>
</p:tagLst>
</file>

<file path=ppt/tags/tag42.xml><?xml version="1.0" encoding="utf-8"?>
<p:tagLst xmlns:p="http://schemas.openxmlformats.org/presentationml/2006/main">
  <p:tag name="AS_UNIQUEID" val="7153"/>
</p:tagLst>
</file>

<file path=ppt/tags/tag420.xml><?xml version="1.0" encoding="utf-8"?>
<p:tagLst xmlns:p="http://schemas.openxmlformats.org/presentationml/2006/main">
  <p:tag name="AS_UNIQUEID" val="7525"/>
</p:tagLst>
</file>

<file path=ppt/tags/tag421.xml><?xml version="1.0" encoding="utf-8"?>
<p:tagLst xmlns:p="http://schemas.openxmlformats.org/presentationml/2006/main">
  <p:tag name="AS_UNIQUEID" val="2624"/>
</p:tagLst>
</file>

<file path=ppt/tags/tag422.xml><?xml version="1.0" encoding="utf-8"?>
<p:tagLst xmlns:p="http://schemas.openxmlformats.org/presentationml/2006/main">
  <p:tag name="AS_UNIQUEID" val="7526"/>
</p:tagLst>
</file>

<file path=ppt/tags/tag423.xml><?xml version="1.0" encoding="utf-8"?>
<p:tagLst xmlns:p="http://schemas.openxmlformats.org/presentationml/2006/main">
  <p:tag name="AS_UNIQUEID" val="7527"/>
</p:tagLst>
</file>

<file path=ppt/tags/tag424.xml><?xml version="1.0" encoding="utf-8"?>
<p:tagLst xmlns:p="http://schemas.openxmlformats.org/presentationml/2006/main">
  <p:tag name="AS_UNIQUEID" val="7528"/>
</p:tagLst>
</file>

<file path=ppt/tags/tag425.xml><?xml version="1.0" encoding="utf-8"?>
<p:tagLst xmlns:p="http://schemas.openxmlformats.org/presentationml/2006/main">
  <p:tag name="AS_UNIQUEID" val="7529"/>
</p:tagLst>
</file>

<file path=ppt/tags/tag426.xml><?xml version="1.0" encoding="utf-8"?>
<p:tagLst xmlns:p="http://schemas.openxmlformats.org/presentationml/2006/main">
  <p:tag name="AS_UNIQUEID" val="7530"/>
</p:tagLst>
</file>

<file path=ppt/tags/tag427.xml><?xml version="1.0" encoding="utf-8"?>
<p:tagLst xmlns:p="http://schemas.openxmlformats.org/presentationml/2006/main">
  <p:tag name="AS_UNIQUEID" val="7531"/>
</p:tagLst>
</file>

<file path=ppt/tags/tag428.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429.xml><?xml version="1.0" encoding="utf-8"?>
<p:tagLst xmlns:p="http://schemas.openxmlformats.org/presentationml/2006/main">
  <p:tag name="AS_UNIQUEID" val="7518"/>
</p:tagLst>
</file>

<file path=ppt/tags/tag43.xml><?xml version="1.0" encoding="utf-8"?>
<p:tagLst xmlns:p="http://schemas.openxmlformats.org/presentationml/2006/main">
  <p:tag name="AS_UNIQUEID" val="7154"/>
</p:tagLst>
</file>

<file path=ppt/tags/tag430.xml><?xml version="1.0" encoding="utf-8"?>
<p:tagLst xmlns:p="http://schemas.openxmlformats.org/presentationml/2006/main">
  <p:tag name="AS_UNIQUEID" val="7519"/>
</p:tagLst>
</file>

<file path=ppt/tags/tag431.xml><?xml version="1.0" encoding="utf-8"?>
<p:tagLst xmlns:p="http://schemas.openxmlformats.org/presentationml/2006/main">
  <p:tag name="AS_UNIQUEID" val="7520"/>
</p:tagLst>
</file>

<file path=ppt/tags/tag432.xml><?xml version="1.0" encoding="utf-8"?>
<p:tagLst xmlns:p="http://schemas.openxmlformats.org/presentationml/2006/main">
  <p:tag name="AS_UNIQUEID" val="7537"/>
</p:tagLst>
</file>

<file path=ppt/tags/tag433.xml><?xml version="1.0" encoding="utf-8"?>
<p:tagLst xmlns:p="http://schemas.openxmlformats.org/presentationml/2006/main">
  <p:tag name="AS_UNIQUEID" val="7538"/>
</p:tagLst>
</file>

<file path=ppt/tags/tag434.xml><?xml version="1.0" encoding="utf-8"?>
<p:tagLst xmlns:p="http://schemas.openxmlformats.org/presentationml/2006/main">
  <p:tag name="AS_UNIQUEID" val="7539"/>
</p:tagLst>
</file>

<file path=ppt/tags/tag435.xml><?xml version="1.0" encoding="utf-8"?>
<p:tagLst xmlns:p="http://schemas.openxmlformats.org/presentationml/2006/main">
  <p:tag name="AS_UNIQUEID" val="7540"/>
</p:tagLst>
</file>

<file path=ppt/tags/tag436.xml><?xml version="1.0" encoding="utf-8"?>
<p:tagLst xmlns:p="http://schemas.openxmlformats.org/presentationml/2006/main">
  <p:tag name="AS_UNIQUEID" val="2624"/>
</p:tagLst>
</file>

<file path=ppt/tags/tag437.xml><?xml version="1.0" encoding="utf-8"?>
<p:tagLst xmlns:p="http://schemas.openxmlformats.org/presentationml/2006/main">
  <p:tag name="AS_UNIQUEID" val="1746"/>
</p:tagLst>
</file>

<file path=ppt/tags/tag438.xml><?xml version="1.0" encoding="utf-8"?>
<p:tagLst xmlns:p="http://schemas.openxmlformats.org/presentationml/2006/main">
  <p:tag name="AS_UNIQUEID" val="7541"/>
</p:tagLst>
</file>

<file path=ppt/tags/tag439.xml><?xml version="1.0" encoding="utf-8"?>
<p:tagLst xmlns:p="http://schemas.openxmlformats.org/presentationml/2006/main">
  <p:tag name="AS_UNIQUEID" val="1754"/>
</p:tagLst>
</file>

<file path=ppt/tags/tag44.xml><?xml version="1.0" encoding="utf-8"?>
<p:tagLst xmlns:p="http://schemas.openxmlformats.org/presentationml/2006/main">
  <p:tag name="AS_UNIQUEID" val="7156"/>
</p:tagLst>
</file>

<file path=ppt/tags/tag440.xml><?xml version="1.0" encoding="utf-8"?>
<p:tagLst xmlns:p="http://schemas.openxmlformats.org/presentationml/2006/main">
  <p:tag name="AS_UNIQUEID" val="1755"/>
</p:tagLst>
</file>

<file path=ppt/tags/tag441.xml><?xml version="1.0" encoding="utf-8"?>
<p:tagLst xmlns:p="http://schemas.openxmlformats.org/presentationml/2006/main">
  <p:tag name="AS_UNIQUEID" val="1756"/>
</p:tagLst>
</file>

<file path=ppt/tags/tag442.xml><?xml version="1.0" encoding="utf-8"?>
<p:tagLst xmlns:p="http://schemas.openxmlformats.org/presentationml/2006/main">
  <p:tag name="AS_UNIQUEID" val="7542"/>
</p:tagLst>
</file>

<file path=ppt/tags/tag443.xml><?xml version="1.0" encoding="utf-8"?>
<p:tagLst xmlns:p="http://schemas.openxmlformats.org/presentationml/2006/main">
  <p:tag name="AS_UNIQUEID" val="1752"/>
</p:tagLst>
</file>

<file path=ppt/tags/tag444.xml><?xml version="1.0" encoding="utf-8"?>
<p:tagLst xmlns:p="http://schemas.openxmlformats.org/presentationml/2006/main">
  <p:tag name="AS_UNIQUEID" val="1757"/>
</p:tagLst>
</file>

<file path=ppt/tags/tag445.xml><?xml version="1.0" encoding="utf-8"?>
<p:tagLst xmlns:p="http://schemas.openxmlformats.org/presentationml/2006/main">
  <p:tag name="AS_UNIQUEID" val="1758"/>
</p:tagLst>
</file>

<file path=ppt/tags/tag446.xml><?xml version="1.0" encoding="utf-8"?>
<p:tagLst xmlns:p="http://schemas.openxmlformats.org/presentationml/2006/main">
  <p:tag name="AS_UNIQUEID" val="1761"/>
</p:tagLst>
</file>

<file path=ppt/tags/tag447.xml><?xml version="1.0" encoding="utf-8"?>
<p:tagLst xmlns:p="http://schemas.openxmlformats.org/presentationml/2006/main">
  <p:tag name="AS_UNIQUEID" val="1762"/>
</p:tagLst>
</file>

<file path=ppt/tags/tag448.xml><?xml version="1.0" encoding="utf-8"?>
<p:tagLst xmlns:p="http://schemas.openxmlformats.org/presentationml/2006/main">
  <p:tag name="AS_UNIQUEID" val="7543"/>
</p:tagLst>
</file>

<file path=ppt/tags/tag449.xml><?xml version="1.0" encoding="utf-8"?>
<p:tagLst xmlns:p="http://schemas.openxmlformats.org/presentationml/2006/main">
  <p:tag name="AS_UNIQUEID" val="1760"/>
</p:tagLst>
</file>

<file path=ppt/tags/tag45.xml><?xml version="1.0" encoding="utf-8"?>
<p:tagLst xmlns:p="http://schemas.openxmlformats.org/presentationml/2006/main">
  <p:tag name="AS_UNIQUEID" val="7157"/>
</p:tagLst>
</file>

<file path=ppt/tags/tag450.xml><?xml version="1.0" encoding="utf-8"?>
<p:tagLst xmlns:p="http://schemas.openxmlformats.org/presentationml/2006/main">
  <p:tag name="AS_UNIQUEID" val="1763"/>
</p:tagLst>
</file>

<file path=ppt/tags/tag451.xml><?xml version="1.0" encoding="utf-8"?>
<p:tagLst xmlns:p="http://schemas.openxmlformats.org/presentationml/2006/main">
  <p:tag name="AS_UNIQUEID" val="7544"/>
</p:tagLst>
</file>

<file path=ppt/tags/tag452.xml><?xml version="1.0" encoding="utf-8"?>
<p:tagLst xmlns:p="http://schemas.openxmlformats.org/presentationml/2006/main">
  <p:tag name="AS_UNIQUEID" val="1759"/>
</p:tagLst>
</file>

<file path=ppt/tags/tag453.xml><?xml version="1.0" encoding="utf-8"?>
<p:tagLst xmlns:p="http://schemas.openxmlformats.org/presentationml/2006/main">
  <p:tag name="AS_UNIQUEID" val="1764"/>
</p:tagLst>
</file>

<file path=ppt/tags/tag454.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455.xml><?xml version="1.0" encoding="utf-8"?>
<p:tagLst xmlns:p="http://schemas.openxmlformats.org/presentationml/2006/main">
  <p:tag name="AS_UNIQUEID" val="7533"/>
</p:tagLst>
</file>

<file path=ppt/tags/tag456.xml><?xml version="1.0" encoding="utf-8"?>
<p:tagLst xmlns:p="http://schemas.openxmlformats.org/presentationml/2006/main">
  <p:tag name="AS_UNIQUEID" val="7534"/>
</p:tagLst>
</file>

<file path=ppt/tags/tag457.xml><?xml version="1.0" encoding="utf-8"?>
<p:tagLst xmlns:p="http://schemas.openxmlformats.org/presentationml/2006/main">
  <p:tag name="AS_UNIQUEID" val="7535"/>
</p:tagLst>
</file>

<file path=ppt/tags/tag458.xml><?xml version="1.0" encoding="utf-8"?>
<p:tagLst xmlns:p="http://schemas.openxmlformats.org/presentationml/2006/main">
  <p:tag name="AS_UNIQUEID" val="7572"/>
</p:tagLst>
</file>

<file path=ppt/tags/tag459.xml><?xml version="1.0" encoding="utf-8"?>
<p:tagLst xmlns:p="http://schemas.openxmlformats.org/presentationml/2006/main">
  <p:tag name="AS_UNIQUEID" val="7573"/>
</p:tagLst>
</file>

<file path=ppt/tags/tag46.xml><?xml version="1.0" encoding="utf-8"?>
<p:tagLst xmlns:p="http://schemas.openxmlformats.org/presentationml/2006/main">
  <p:tag name="AS_UNIQUEID" val="7158"/>
</p:tagLst>
</file>

<file path=ppt/tags/tag460.xml><?xml version="1.0" encoding="utf-8"?>
<p:tagLst xmlns:p="http://schemas.openxmlformats.org/presentationml/2006/main">
  <p:tag name="AS_UNIQUEID" val="7574"/>
</p:tagLst>
</file>

<file path=ppt/tags/tag461.xml><?xml version="1.0" encoding="utf-8"?>
<p:tagLst xmlns:p="http://schemas.openxmlformats.org/presentationml/2006/main">
  <p:tag name="AS_UNIQUEID" val="7575"/>
</p:tagLst>
</file>

<file path=ppt/tags/tag462.xml><?xml version="1.0" encoding="utf-8"?>
<p:tagLst xmlns:p="http://schemas.openxmlformats.org/presentationml/2006/main">
  <p:tag name="AS_UNIQUEID" val="7576"/>
</p:tagLst>
</file>

<file path=ppt/tags/tag463.xml><?xml version="1.0" encoding="utf-8"?>
<p:tagLst xmlns:p="http://schemas.openxmlformats.org/presentationml/2006/main">
  <p:tag name="AS_UNIQUEID" val="7577"/>
</p:tagLst>
</file>

<file path=ppt/tags/tag464.xml><?xml version="1.0" encoding="utf-8"?>
<p:tagLst xmlns:p="http://schemas.openxmlformats.org/presentationml/2006/main">
  <p:tag name="AS_UNIQUEID" val="7578"/>
</p:tagLst>
</file>

<file path=ppt/tags/tag465.xml><?xml version="1.0" encoding="utf-8"?>
<p:tagLst xmlns:p="http://schemas.openxmlformats.org/presentationml/2006/main">
  <p:tag name="AS_UNIQUEID" val="7579"/>
</p:tagLst>
</file>

<file path=ppt/tags/tag466.xml><?xml version="1.0" encoding="utf-8"?>
<p:tagLst xmlns:p="http://schemas.openxmlformats.org/presentationml/2006/main">
  <p:tag name="AS_UNIQUEID" val="7580"/>
</p:tagLst>
</file>

<file path=ppt/tags/tag467.xml><?xml version="1.0" encoding="utf-8"?>
<p:tagLst xmlns:p="http://schemas.openxmlformats.org/presentationml/2006/main">
  <p:tag name="AS_UNIQUEID" val="7581"/>
</p:tagLst>
</file>

<file path=ppt/tags/tag468.xml><?xml version="1.0" encoding="utf-8"?>
<p:tagLst xmlns:p="http://schemas.openxmlformats.org/presentationml/2006/main">
  <p:tag name="AS_UNIQUEID" val="7569"/>
</p:tagLst>
</file>

<file path=ppt/tags/tag469.xml><?xml version="1.0" encoding="utf-8"?>
<p:tagLst xmlns:p="http://schemas.openxmlformats.org/presentationml/2006/main">
  <p:tag name="AS_UNIQUEID" val="7570"/>
</p:tagLst>
</file>

<file path=ppt/tags/tag47.xml><?xml version="1.0" encoding="utf-8"?>
<p:tagLst xmlns:p="http://schemas.openxmlformats.org/presentationml/2006/main">
  <p:tag name="AS_UNIQUEID" val="7159"/>
</p:tagLst>
</file>

<file path=ppt/tags/tag470.xml><?xml version="1.0" encoding="utf-8"?>
<p:tagLst xmlns:p="http://schemas.openxmlformats.org/presentationml/2006/main">
  <p:tag name="AS_UNIQUEID" val="7587"/>
</p:tagLst>
</file>

<file path=ppt/tags/tag471.xml><?xml version="1.0" encoding="utf-8"?>
<p:tagLst xmlns:p="http://schemas.openxmlformats.org/presentationml/2006/main">
  <p:tag name="AS_UNIQUEID" val="7588"/>
</p:tagLst>
</file>

<file path=ppt/tags/tag472.xml><?xml version="1.0" encoding="utf-8"?>
<p:tagLst xmlns:p="http://schemas.openxmlformats.org/presentationml/2006/main">
  <p:tag name="AS_UNIQUEID" val="7589"/>
</p:tagLst>
</file>

<file path=ppt/tags/tag473.xml><?xml version="1.0" encoding="utf-8"?>
<p:tagLst xmlns:p="http://schemas.openxmlformats.org/presentationml/2006/main">
  <p:tag name="AS_UNIQUEID" val="7590"/>
</p:tagLst>
</file>

<file path=ppt/tags/tag474.xml><?xml version="1.0" encoding="utf-8"?>
<p:tagLst xmlns:p="http://schemas.openxmlformats.org/presentationml/2006/main">
  <p:tag name="AS_UNIQUEID" val="7591"/>
</p:tagLst>
</file>

<file path=ppt/tags/tag475.xml><?xml version="1.0" encoding="utf-8"?>
<p:tagLst xmlns:p="http://schemas.openxmlformats.org/presentationml/2006/main">
  <p:tag name="AS_UNIQUEID" val="7592"/>
  <p:tag name="PA" val="v3.2.0"/>
</p:tagLst>
</file>

<file path=ppt/tags/tag476.xml><?xml version="1.0" encoding="utf-8"?>
<p:tagLst xmlns:p="http://schemas.openxmlformats.org/presentationml/2006/main">
  <p:tag name="AS_UNIQUEID" val="7593"/>
</p:tagLst>
</file>

<file path=ppt/tags/tag477.xml><?xml version="1.0" encoding="utf-8"?>
<p:tagLst xmlns:p="http://schemas.openxmlformats.org/presentationml/2006/main">
  <p:tag name="AS_UNIQUEID" val="7594"/>
  <p:tag name="PA" val="v3.2.0"/>
</p:tagLst>
</file>

<file path=ppt/tags/tag478.xml><?xml version="1.0" encoding="utf-8"?>
<p:tagLst xmlns:p="http://schemas.openxmlformats.org/presentationml/2006/main">
  <p:tag name="AS_UNIQUEID" val="7583"/>
</p:tagLst>
</file>

<file path=ppt/tags/tag479.xml><?xml version="1.0" encoding="utf-8"?>
<p:tagLst xmlns:p="http://schemas.openxmlformats.org/presentationml/2006/main">
  <p:tag name="AS_UNIQUEID" val="7584"/>
</p:tagLst>
</file>

<file path=ppt/tags/tag48.xml><?xml version="1.0" encoding="utf-8"?>
<p:tagLst xmlns:p="http://schemas.openxmlformats.org/presentationml/2006/main">
  <p:tag name="AS_UNIQUEID" val="7160"/>
</p:tagLst>
</file>

<file path=ppt/tags/tag480.xml><?xml version="1.0" encoding="utf-8"?>
<p:tagLst xmlns:p="http://schemas.openxmlformats.org/presentationml/2006/main">
  <p:tag name="AS_UNIQUEID" val="7585"/>
</p:tagLst>
</file>

<file path=ppt/tags/tag481.xml><?xml version="1.0" encoding="utf-8"?>
<p:tagLst xmlns:p="http://schemas.openxmlformats.org/presentationml/2006/main">
  <p:tag name="AS_UNIQUEID" val="7600"/>
</p:tagLst>
</file>

<file path=ppt/tags/tag482.xml><?xml version="1.0" encoding="utf-8"?>
<p:tagLst xmlns:p="http://schemas.openxmlformats.org/presentationml/2006/main">
  <p:tag name="AS_UNIQUEID" val="7601"/>
</p:tagLst>
</file>

<file path=ppt/tags/tag483.xml><?xml version="1.0" encoding="utf-8"?>
<p:tagLst xmlns:p="http://schemas.openxmlformats.org/presentationml/2006/main">
  <p:tag name="AS_UNIQUEID" val="7602"/>
</p:tagLst>
</file>

<file path=ppt/tags/tag484.xml><?xml version="1.0" encoding="utf-8"?>
<p:tagLst xmlns:p="http://schemas.openxmlformats.org/presentationml/2006/main">
  <p:tag name="AS_UNIQUEID" val="7603"/>
</p:tagLst>
</file>

<file path=ppt/tags/tag485.xml><?xml version="1.0" encoding="utf-8"?>
<p:tagLst xmlns:p="http://schemas.openxmlformats.org/presentationml/2006/main">
  <p:tag name="AS_UNIQUEID" val="7604"/>
</p:tagLst>
</file>

<file path=ppt/tags/tag486.xml><?xml version="1.0" encoding="utf-8"?>
<p:tagLst xmlns:p="http://schemas.openxmlformats.org/presentationml/2006/main">
  <p:tag name="AS_UNIQUEID" val="2624"/>
</p:tagLst>
</file>

<file path=ppt/tags/tag487.xml><?xml version="1.0" encoding="utf-8"?>
<p:tagLst xmlns:p="http://schemas.openxmlformats.org/presentationml/2006/main">
  <p:tag name="AS_UNIQUEID" val="7605"/>
</p:tagLst>
</file>

<file path=ppt/tags/tag488.xml><?xml version="1.0" encoding="utf-8"?>
<p:tagLst xmlns:p="http://schemas.openxmlformats.org/presentationml/2006/main">
  <p:tag name="AS_UNIQUEID" val="7606"/>
</p:tagLst>
</file>

<file path=ppt/tags/tag489.xml><?xml version="1.0" encoding="utf-8"?>
<p:tagLst xmlns:p="http://schemas.openxmlformats.org/presentationml/2006/main">
  <p:tag name="AS_UNIQUEID" val="4597"/>
</p:tagLst>
</file>

<file path=ppt/tags/tag49.xml><?xml version="1.0" encoding="utf-8"?>
<p:tagLst xmlns:p="http://schemas.openxmlformats.org/presentationml/2006/main">
  <p:tag name="AS_UNIQUEID" val="7162"/>
</p:tagLst>
</file>

<file path=ppt/tags/tag490.xml><?xml version="1.0" encoding="utf-8"?>
<p:tagLst xmlns:p="http://schemas.openxmlformats.org/presentationml/2006/main">
  <p:tag name="AS_UNIQUEID" val="2381"/>
</p:tagLst>
</file>

<file path=ppt/tags/tag491.xml><?xml version="1.0" encoding="utf-8"?>
<p:tagLst xmlns:p="http://schemas.openxmlformats.org/presentationml/2006/main">
  <p:tag name="AS_UNIQUEID" val="2382"/>
</p:tagLst>
</file>

<file path=ppt/tags/tag492.xml><?xml version="1.0" encoding="utf-8"?>
<p:tagLst xmlns:p="http://schemas.openxmlformats.org/presentationml/2006/main">
  <p:tag name="AS_UNIQUEID" val="2382"/>
</p:tagLst>
</file>

<file path=ppt/tags/tag493.xml><?xml version="1.0" encoding="utf-8"?>
<p:tagLst xmlns:p="http://schemas.openxmlformats.org/presentationml/2006/main">
  <p:tag name="AS_UNIQUEID" val="4598"/>
</p:tagLst>
</file>

<file path=ppt/tags/tag494.xml><?xml version="1.0" encoding="utf-8"?>
<p:tagLst xmlns:p="http://schemas.openxmlformats.org/presentationml/2006/main">
  <p:tag name="AS_UNIQUEID" val="4599"/>
</p:tagLst>
</file>

<file path=ppt/tags/tag495.xml><?xml version="1.0" encoding="utf-8"?>
<p:tagLst xmlns:p="http://schemas.openxmlformats.org/presentationml/2006/main">
  <p:tag name="AS_UNIQUEID" val="4603"/>
</p:tagLst>
</file>

<file path=ppt/tags/tag496.xml><?xml version="1.0" encoding="utf-8"?>
<p:tagLst xmlns:p="http://schemas.openxmlformats.org/presentationml/2006/main">
  <p:tag name="AS_UNIQUEID" val="2381"/>
</p:tagLst>
</file>

<file path=ppt/tags/tag497.xml><?xml version="1.0" encoding="utf-8"?>
<p:tagLst xmlns:p="http://schemas.openxmlformats.org/presentationml/2006/main">
  <p:tag name="AS_UNIQUEID" val="2382"/>
</p:tagLst>
</file>

<file path=ppt/tags/tag498.xml><?xml version="1.0" encoding="utf-8"?>
<p:tagLst xmlns:p="http://schemas.openxmlformats.org/presentationml/2006/main">
  <p:tag name="AS_UNIQUEID" val="2382"/>
</p:tagLst>
</file>

<file path=ppt/tags/tag499.xml><?xml version="1.0" encoding="utf-8"?>
<p:tagLst xmlns:p="http://schemas.openxmlformats.org/presentationml/2006/main">
  <p:tag name="AS_UNIQUEID" val="4604"/>
</p:tagLst>
</file>

<file path=ppt/tags/tag5.xml><?xml version="1.0" encoding="utf-8"?>
<p:tagLst xmlns:p="http://schemas.openxmlformats.org/presentationml/2006/main">
  <p:tag name="AS_UNIQUEID" val="7109"/>
</p:tagLst>
</file>

<file path=ppt/tags/tag50.xml><?xml version="1.0" encoding="utf-8"?>
<p:tagLst xmlns:p="http://schemas.openxmlformats.org/presentationml/2006/main">
  <p:tag name="AS_UNIQUEID" val="7163"/>
</p:tagLst>
</file>

<file path=ppt/tags/tag500.xml><?xml version="1.0" encoding="utf-8"?>
<p:tagLst xmlns:p="http://schemas.openxmlformats.org/presentationml/2006/main">
  <p:tag name="AS_UNIQUEID" val="4605"/>
</p:tagLst>
</file>

<file path=ppt/tags/tag501.xml><?xml version="1.0" encoding="utf-8"?>
<p:tagLst xmlns:p="http://schemas.openxmlformats.org/presentationml/2006/main">
  <p:tag name="AS_UNIQUEID" val="4606"/>
</p:tagLst>
</file>

<file path=ppt/tags/tag502.xml><?xml version="1.0" encoding="utf-8"?>
<p:tagLst xmlns:p="http://schemas.openxmlformats.org/presentationml/2006/main">
  <p:tag name="AS_UNIQUEID" val="4607"/>
</p:tagLst>
</file>

<file path=ppt/tags/tag503.xml><?xml version="1.0" encoding="utf-8"?>
<p:tagLst xmlns:p="http://schemas.openxmlformats.org/presentationml/2006/main">
  <p:tag name="AS_UNIQUEID" val="2381"/>
</p:tagLst>
</file>

<file path=ppt/tags/tag504.xml><?xml version="1.0" encoding="utf-8"?>
<p:tagLst xmlns:p="http://schemas.openxmlformats.org/presentationml/2006/main">
  <p:tag name="AS_UNIQUEID" val="2382"/>
</p:tagLst>
</file>

<file path=ppt/tags/tag505.xml><?xml version="1.0" encoding="utf-8"?>
<p:tagLst xmlns:p="http://schemas.openxmlformats.org/presentationml/2006/main">
  <p:tag name="AS_UNIQUEID" val="2382"/>
</p:tagLst>
</file>

<file path=ppt/tags/tag506.xml><?xml version="1.0" encoding="utf-8"?>
<p:tagLst xmlns:p="http://schemas.openxmlformats.org/presentationml/2006/main">
  <p:tag name="AS_UNIQUEID" val="4608"/>
</p:tagLst>
</file>

<file path=ppt/tags/tag507.xml><?xml version="1.0" encoding="utf-8"?>
<p:tagLst xmlns:p="http://schemas.openxmlformats.org/presentationml/2006/main">
  <p:tag name="AS_UNIQUEID" val="4609"/>
</p:tagLst>
</file>

<file path=ppt/tags/tag508.xml><?xml version="1.0" encoding="utf-8"?>
<p:tagLst xmlns:p="http://schemas.openxmlformats.org/presentationml/2006/main">
  <p:tag name="AS_UNIQUEID" val="4610"/>
</p:tagLst>
</file>

<file path=ppt/tags/tag509.xml><?xml version="1.0" encoding="utf-8"?>
<p:tagLst xmlns:p="http://schemas.openxmlformats.org/presentationml/2006/main">
  <p:tag name="AS_UNIQUEID" val="2381"/>
</p:tagLst>
</file>

<file path=ppt/tags/tag51.xml><?xml version="1.0" encoding="utf-8"?>
<p:tagLst xmlns:p="http://schemas.openxmlformats.org/presentationml/2006/main">
  <p:tag name="AS_UNIQUEID" val="7164"/>
</p:tagLst>
</file>

<file path=ppt/tags/tag510.xml><?xml version="1.0" encoding="utf-8"?>
<p:tagLst xmlns:p="http://schemas.openxmlformats.org/presentationml/2006/main">
  <p:tag name="AS_UNIQUEID" val="2382"/>
</p:tagLst>
</file>

<file path=ppt/tags/tag511.xml><?xml version="1.0" encoding="utf-8"?>
<p:tagLst xmlns:p="http://schemas.openxmlformats.org/presentationml/2006/main">
  <p:tag name="AS_UNIQUEID" val="2382"/>
</p:tagLst>
</file>

<file path=ppt/tags/tag512.xml><?xml version="1.0" encoding="utf-8"?>
<p:tagLst xmlns:p="http://schemas.openxmlformats.org/presentationml/2006/main">
  <p:tag name="AS_UNIQUEID" val="4611"/>
</p:tagLst>
</file>

<file path=ppt/tags/tag513.xml><?xml version="1.0" encoding="utf-8"?>
<p:tagLst xmlns:p="http://schemas.openxmlformats.org/presentationml/2006/main">
  <p:tag name="AS_UNIQUEID" val="4612"/>
</p:tagLst>
</file>

<file path=ppt/tags/tag514.xml><?xml version="1.0" encoding="utf-8"?>
<p:tagLst xmlns:p="http://schemas.openxmlformats.org/presentationml/2006/main">
  <p:tag name="AS_UNIQUEID" val="4613"/>
</p:tagLst>
</file>

<file path=ppt/tags/tag515.xml><?xml version="1.0" encoding="utf-8"?>
<p:tagLst xmlns:p="http://schemas.openxmlformats.org/presentationml/2006/main">
  <p:tag name="AS_UNIQUEID" val="4614"/>
</p:tagLst>
</file>

<file path=ppt/tags/tag516.xml><?xml version="1.0" encoding="utf-8"?>
<p:tagLst xmlns:p="http://schemas.openxmlformats.org/presentationml/2006/main">
  <p:tag name="AS_UNIQUEID" val="2381"/>
</p:tagLst>
</file>

<file path=ppt/tags/tag517.xml><?xml version="1.0" encoding="utf-8"?>
<p:tagLst xmlns:p="http://schemas.openxmlformats.org/presentationml/2006/main">
  <p:tag name="AS_UNIQUEID" val="2382"/>
</p:tagLst>
</file>

<file path=ppt/tags/tag518.xml><?xml version="1.0" encoding="utf-8"?>
<p:tagLst xmlns:p="http://schemas.openxmlformats.org/presentationml/2006/main">
  <p:tag name="AS_UNIQUEID" val="2382"/>
</p:tagLst>
</file>

<file path=ppt/tags/tag519.xml><?xml version="1.0" encoding="utf-8"?>
<p:tagLst xmlns:p="http://schemas.openxmlformats.org/presentationml/2006/main">
  <p:tag name="AS_UNIQUEID" val="4615"/>
</p:tagLst>
</file>

<file path=ppt/tags/tag52.xml><?xml version="1.0" encoding="utf-8"?>
<p:tagLst xmlns:p="http://schemas.openxmlformats.org/presentationml/2006/main">
  <p:tag name="AS_UNIQUEID" val="7165"/>
</p:tagLst>
</file>

<file path=ppt/tags/tag520.xml><?xml version="1.0" encoding="utf-8"?>
<p:tagLst xmlns:p="http://schemas.openxmlformats.org/presentationml/2006/main">
  <p:tag name="AS_UNIQUEID" val="4616"/>
</p:tagLst>
</file>

<file path=ppt/tags/tag521.xml><?xml version="1.0" encoding="utf-8"?>
<p:tagLst xmlns:p="http://schemas.openxmlformats.org/presentationml/2006/main">
  <p:tag name="AS_UNIQUEID" val="4617"/>
</p:tagLst>
</file>

<file path=ppt/tags/tag522.xml><?xml version="1.0" encoding="utf-8"?>
<p:tagLst xmlns:p="http://schemas.openxmlformats.org/presentationml/2006/main">
  <p:tag name="AS_UNIQUEID" val="2381"/>
</p:tagLst>
</file>

<file path=ppt/tags/tag523.xml><?xml version="1.0" encoding="utf-8"?>
<p:tagLst xmlns:p="http://schemas.openxmlformats.org/presentationml/2006/main">
  <p:tag name="AS_UNIQUEID" val="2382"/>
</p:tagLst>
</file>

<file path=ppt/tags/tag524.xml><?xml version="1.0" encoding="utf-8"?>
<p:tagLst xmlns:p="http://schemas.openxmlformats.org/presentationml/2006/main">
  <p:tag name="AS_UNIQUEID" val="2382"/>
</p:tagLst>
</file>

<file path=ppt/tags/tag525.xml><?xml version="1.0" encoding="utf-8"?>
<p:tagLst xmlns:p="http://schemas.openxmlformats.org/presentationml/2006/main">
  <p:tag name="AS_UNIQUEID" val="4618"/>
</p:tagLst>
</file>

<file path=ppt/tags/tag526.xml><?xml version="1.0" encoding="utf-8"?>
<p:tagLst xmlns:p="http://schemas.openxmlformats.org/presentationml/2006/main">
  <p:tag name="AS_UNIQUEID" val="4619"/>
</p:tagLst>
</file>

<file path=ppt/tags/tag527.xml><?xml version="1.0" encoding="utf-8"?>
<p:tagLst xmlns:p="http://schemas.openxmlformats.org/presentationml/2006/main">
  <p:tag name="AS_UNIQUEID" val="4620"/>
</p:tagLst>
</file>

<file path=ppt/tags/tag528.xml><?xml version="1.0" encoding="utf-8"?>
<p:tagLst xmlns:p="http://schemas.openxmlformats.org/presentationml/2006/main">
  <p:tag name="AS_UNIQUEID" val="4621"/>
</p:tagLst>
</file>

<file path=ppt/tags/tag529.xml><?xml version="1.0" encoding="utf-8"?>
<p:tagLst xmlns:p="http://schemas.openxmlformats.org/presentationml/2006/main">
  <p:tag name="AS_UNIQUEID" val="4622"/>
</p:tagLst>
</file>

<file path=ppt/tags/tag53.xml><?xml version="1.0" encoding="utf-8"?>
<p:tagLst xmlns:p="http://schemas.openxmlformats.org/presentationml/2006/main">
  <p:tag name="AS_UNIQUEID" val="7166"/>
</p:tagLst>
</file>

<file path=ppt/tags/tag530.xml><?xml version="1.0" encoding="utf-8"?>
<p:tagLst xmlns:p="http://schemas.openxmlformats.org/presentationml/2006/main">
  <p:tag name="AS_UNIQUEID" val="4623"/>
</p:tagLst>
</file>

<file path=ppt/tags/tag531.xml><?xml version="1.0" encoding="utf-8"?>
<p:tagLst xmlns:p="http://schemas.openxmlformats.org/presentationml/2006/main">
  <p:tag name="AS_UNIQUEID" val="4624"/>
</p:tagLst>
</file>

<file path=ppt/tags/tag532.xml><?xml version="1.0" encoding="utf-8"?>
<p:tagLst xmlns:p="http://schemas.openxmlformats.org/presentationml/2006/main">
  <p:tag name="AS_UNIQUEID" val="4625"/>
</p:tagLst>
</file>

<file path=ppt/tags/tag533.xml><?xml version="1.0" encoding="utf-8"?>
<p:tagLst xmlns:p="http://schemas.openxmlformats.org/presentationml/2006/main">
  <p:tag name="AS_UNIQUEID" val="4626"/>
</p:tagLst>
</file>

<file path=ppt/tags/tag534.xml><?xml version="1.0" encoding="utf-8"?>
<p:tagLst xmlns:p="http://schemas.openxmlformats.org/presentationml/2006/main">
  <p:tag name="AS_UNIQUEID" val="4627"/>
</p:tagLst>
</file>

<file path=ppt/tags/tag535.xml><?xml version="1.0" encoding="utf-8"?>
<p:tagLst xmlns:p="http://schemas.openxmlformats.org/presentationml/2006/main">
  <p:tag name="AS_UNIQUEID" val="4628"/>
</p:tagLst>
</file>

<file path=ppt/tags/tag536.xml><?xml version="1.0" encoding="utf-8"?>
<p:tagLst xmlns:p="http://schemas.openxmlformats.org/presentationml/2006/main">
  <p:tag name="AS_UNIQUEID" val="4629"/>
</p:tagLst>
</file>

<file path=ppt/tags/tag537.xml><?xml version="1.0" encoding="utf-8"?>
<p:tagLst xmlns:p="http://schemas.openxmlformats.org/presentationml/2006/main">
  <p:tag name="AS_UNIQUEID" val="4630"/>
</p:tagLst>
</file>

<file path=ppt/tags/tag538.xml><?xml version="1.0" encoding="utf-8"?>
<p:tagLst xmlns:p="http://schemas.openxmlformats.org/presentationml/2006/main">
  <p:tag name="AS_UNIQUEID" val="4631"/>
</p:tagLst>
</file>

<file path=ppt/tags/tag539.xml><?xml version="1.0" encoding="utf-8"?>
<p:tagLst xmlns:p="http://schemas.openxmlformats.org/presentationml/2006/main">
  <p:tag name="AS_UNIQUEID" val="4632"/>
</p:tagLst>
</file>

<file path=ppt/tags/tag54.xml><?xml version="1.0" encoding="utf-8"?>
<p:tagLst xmlns:p="http://schemas.openxmlformats.org/presentationml/2006/main">
  <p:tag name="AS_UNIQUEID" val="7168"/>
</p:tagLst>
</file>

<file path=ppt/tags/tag540.xml><?xml version="1.0" encoding="utf-8"?>
<p:tagLst xmlns:p="http://schemas.openxmlformats.org/presentationml/2006/main">
  <p:tag name="AS_UNIQUEID" val="4633"/>
</p:tagLst>
</file>

<file path=ppt/tags/tag541.xml><?xml version="1.0" encoding="utf-8"?>
<p:tagLst xmlns:p="http://schemas.openxmlformats.org/presentationml/2006/main">
  <p:tag name="AS_UNIQUEID" val="4634"/>
</p:tagLst>
</file>

<file path=ppt/tags/tag542.xml><?xml version="1.0" encoding="utf-8"?>
<p:tagLst xmlns:p="http://schemas.openxmlformats.org/presentationml/2006/main">
  <p:tag name="AS_UNIQUEID" val="4635"/>
</p:tagLst>
</file>

<file path=ppt/tags/tag543.xml><?xml version="1.0" encoding="utf-8"?>
<p:tagLst xmlns:p="http://schemas.openxmlformats.org/presentationml/2006/main">
  <p:tag name="AS_UNIQUEID" val="4636"/>
</p:tagLst>
</file>

<file path=ppt/tags/tag544.xml><?xml version="1.0" encoding="utf-8"?>
<p:tagLst xmlns:p="http://schemas.openxmlformats.org/presentationml/2006/main">
  <p:tag name="AS_UNIQUEID" val="4637"/>
</p:tagLst>
</file>

<file path=ppt/tags/tag545.xml><?xml version="1.0" encoding="utf-8"?>
<p:tagLst xmlns:p="http://schemas.openxmlformats.org/presentationml/2006/main">
  <p:tag name="AS_UNIQUEID" val="4638"/>
</p:tagLst>
</file>

<file path=ppt/tags/tag546.xml><?xml version="1.0" encoding="utf-8"?>
<p:tagLst xmlns:p="http://schemas.openxmlformats.org/presentationml/2006/main">
  <p:tag name="AS_UNIQUEID" val="4639"/>
</p:tagLst>
</file>

<file path=ppt/tags/tag547.xml><?xml version="1.0" encoding="utf-8"?>
<p:tagLst xmlns:p="http://schemas.openxmlformats.org/presentationml/2006/main">
  <p:tag name="AS_UNIQUEID" val="4640"/>
</p:tagLst>
</file>

<file path=ppt/tags/tag548.xml><?xml version="1.0" encoding="utf-8"?>
<p:tagLst xmlns:p="http://schemas.openxmlformats.org/presentationml/2006/main">
  <p:tag name="AS_UNIQUEID" val="4641"/>
</p:tagLst>
</file>

<file path=ppt/tags/tag549.xml><?xml version="1.0" encoding="utf-8"?>
<p:tagLst xmlns:p="http://schemas.openxmlformats.org/presentationml/2006/main">
  <p:tag name="AS_UNIQUEID" val="4642"/>
</p:tagLst>
</file>

<file path=ppt/tags/tag55.xml><?xml version="1.0" encoding="utf-8"?>
<p:tagLst xmlns:p="http://schemas.openxmlformats.org/presentationml/2006/main">
  <p:tag name="AS_UNIQUEID" val="7169"/>
</p:tagLst>
</file>

<file path=ppt/tags/tag550.xml><?xml version="1.0" encoding="utf-8"?>
<p:tagLst xmlns:p="http://schemas.openxmlformats.org/presentationml/2006/main">
  <p:tag name="AS_UNIQUEID" val="4643"/>
</p:tagLst>
</file>

<file path=ppt/tags/tag551.xml><?xml version="1.0" encoding="utf-8"?>
<p:tagLst xmlns:p="http://schemas.openxmlformats.org/presentationml/2006/main">
  <p:tag name="AS_UNIQUEID" val="4644"/>
</p:tagLst>
</file>

<file path=ppt/tags/tag552.xml><?xml version="1.0" encoding="utf-8"?>
<p:tagLst xmlns:p="http://schemas.openxmlformats.org/presentationml/2006/main">
  <p:tag name="AS_UNIQUEID" val="4645"/>
</p:tagLst>
</file>

<file path=ppt/tags/tag553.xml><?xml version="1.0" encoding="utf-8"?>
<p:tagLst xmlns:p="http://schemas.openxmlformats.org/presentationml/2006/main">
  <p:tag name="AS_UNIQUEID" val="4646"/>
</p:tagLst>
</file>

<file path=ppt/tags/tag554.xml><?xml version="1.0" encoding="utf-8"?>
<p:tagLst xmlns:p="http://schemas.openxmlformats.org/presentationml/2006/main">
  <p:tag name="AS_UNIQUEID" val="4647"/>
</p:tagLst>
</file>

<file path=ppt/tags/tag555.xml><?xml version="1.0" encoding="utf-8"?>
<p:tagLst xmlns:p="http://schemas.openxmlformats.org/presentationml/2006/main">
  <p:tag name="AS_UNIQUEID" val="4648"/>
</p:tagLst>
</file>

<file path=ppt/tags/tag556.xml><?xml version="1.0" encoding="utf-8"?>
<p:tagLst xmlns:p="http://schemas.openxmlformats.org/presentationml/2006/main">
  <p:tag name="AS_UNIQUEID" val="4649"/>
</p:tagLst>
</file>

<file path=ppt/tags/tag557.xml><?xml version="1.0" encoding="utf-8"?>
<p:tagLst xmlns:p="http://schemas.openxmlformats.org/presentationml/2006/main">
  <p:tag name="AS_UNIQUEID" val="4650"/>
</p:tagLst>
</file>

<file path=ppt/tags/tag558.xml><?xml version="1.0" encoding="utf-8"?>
<p:tagLst xmlns:p="http://schemas.openxmlformats.org/presentationml/2006/main">
  <p:tag name="AS_UNIQUEID" val="4651"/>
</p:tagLst>
</file>

<file path=ppt/tags/tag559.xml><?xml version="1.0" encoding="utf-8"?>
<p:tagLst xmlns:p="http://schemas.openxmlformats.org/presentationml/2006/main">
  <p:tag name="AS_UNIQUEID" val="4652"/>
</p:tagLst>
</file>

<file path=ppt/tags/tag56.xml><?xml version="1.0" encoding="utf-8"?>
<p:tagLst xmlns:p="http://schemas.openxmlformats.org/presentationml/2006/main">
  <p:tag name="AS_UNIQUEID" val="7170"/>
</p:tagLst>
</file>

<file path=ppt/tags/tag560.xml><?xml version="1.0" encoding="utf-8"?>
<p:tagLst xmlns:p="http://schemas.openxmlformats.org/presentationml/2006/main">
  <p:tag name="AS_UNIQUEID" val="4653"/>
</p:tagLst>
</file>

<file path=ppt/tags/tag561.xml><?xml version="1.0" encoding="utf-8"?>
<p:tagLst xmlns:p="http://schemas.openxmlformats.org/presentationml/2006/main">
  <p:tag name="AS_UNIQUEID" val="4654"/>
</p:tagLst>
</file>

<file path=ppt/tags/tag562.xml><?xml version="1.0" encoding="utf-8"?>
<p:tagLst xmlns:p="http://schemas.openxmlformats.org/presentationml/2006/main">
  <p:tag name="AS_UNIQUEID" val="7607"/>
</p:tagLst>
</file>

<file path=ppt/tags/tag563.xml><?xml version="1.0" encoding="utf-8"?>
<p:tagLst xmlns:p="http://schemas.openxmlformats.org/presentationml/2006/main">
  <p:tag name="AS_UNIQUEID" val="7608"/>
</p:tagLst>
</file>

<file path=ppt/tags/tag564.xml><?xml version="1.0" encoding="utf-8"?>
<p:tagLst xmlns:p="http://schemas.openxmlformats.org/presentationml/2006/main">
  <p:tag name="AS_UNIQUEID" val="7609"/>
</p:tagLst>
</file>

<file path=ppt/tags/tag565.xml><?xml version="1.0" encoding="utf-8"?>
<p:tagLst xmlns:p="http://schemas.openxmlformats.org/presentationml/2006/main">
  <p:tag name="AS_UNIQUEID" val="7610"/>
</p:tagLst>
</file>

<file path=ppt/tags/tag566.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567.xml><?xml version="1.0" encoding="utf-8"?>
<p:tagLst xmlns:p="http://schemas.openxmlformats.org/presentationml/2006/main">
  <p:tag name="AS_UNIQUEID" val="7596"/>
</p:tagLst>
</file>

<file path=ppt/tags/tag568.xml><?xml version="1.0" encoding="utf-8"?>
<p:tagLst xmlns:p="http://schemas.openxmlformats.org/presentationml/2006/main">
  <p:tag name="AS_UNIQUEID" val="7597"/>
</p:tagLst>
</file>

<file path=ppt/tags/tag569.xml><?xml version="1.0" encoding="utf-8"?>
<p:tagLst xmlns:p="http://schemas.openxmlformats.org/presentationml/2006/main">
  <p:tag name="AS_UNIQUEID" val="7598"/>
</p:tagLst>
</file>

<file path=ppt/tags/tag57.xml><?xml version="1.0" encoding="utf-8"?>
<p:tagLst xmlns:p="http://schemas.openxmlformats.org/presentationml/2006/main">
  <p:tag name="AS_UNIQUEID" val="7171"/>
</p:tagLst>
</file>

<file path=ppt/tags/tag570.xml><?xml version="1.0" encoding="utf-8"?>
<p:tagLst xmlns:p="http://schemas.openxmlformats.org/presentationml/2006/main">
  <p:tag name="AS_UNIQUEID" val="1286"/>
</p:tagLst>
</file>

<file path=ppt/tags/tag571.xml><?xml version="1.0" encoding="utf-8"?>
<p:tagLst xmlns:p="http://schemas.openxmlformats.org/presentationml/2006/main">
  <p:tag name="AS_UNIQUEID" val="1786"/>
</p:tagLst>
</file>

<file path=ppt/tags/tag572.xml><?xml version="1.0" encoding="utf-8"?>
<p:tagLst xmlns:p="http://schemas.openxmlformats.org/presentationml/2006/main">
  <p:tag name="AS_UNIQUEID" val="1286"/>
</p:tagLst>
</file>

<file path=ppt/tags/tag573.xml><?xml version="1.0" encoding="utf-8"?>
<p:tagLst xmlns:p="http://schemas.openxmlformats.org/presentationml/2006/main">
  <p:tag name="AS_UNIQUEID" val="1787"/>
</p:tagLst>
</file>

<file path=ppt/tags/tag574.xml><?xml version="1.0" encoding="utf-8"?>
<p:tagLst xmlns:p="http://schemas.openxmlformats.org/presentationml/2006/main">
  <p:tag name="AS_UNIQUEID" val="1788"/>
</p:tagLst>
</file>

<file path=ppt/tags/tag575.xml><?xml version="1.0" encoding="utf-8"?>
<p:tagLst xmlns:p="http://schemas.openxmlformats.org/presentationml/2006/main">
  <p:tag name="AS_UNIQUEID" val="1789"/>
</p:tagLst>
</file>

<file path=ppt/tags/tag576.xml><?xml version="1.0" encoding="utf-8"?>
<p:tagLst xmlns:p="http://schemas.openxmlformats.org/presentationml/2006/main">
  <p:tag name="AS_UNIQUEID" val="1790"/>
</p:tagLst>
</file>

<file path=ppt/tags/tag577.xml><?xml version="1.0" encoding="utf-8"?>
<p:tagLst xmlns:p="http://schemas.openxmlformats.org/presentationml/2006/main">
  <p:tag name="AS_UNIQUEID" val="1791"/>
</p:tagLst>
</file>

<file path=ppt/tags/tag578.xml><?xml version="1.0" encoding="utf-8"?>
<p:tagLst xmlns:p="http://schemas.openxmlformats.org/presentationml/2006/main">
  <p:tag name="AS_UNIQUEID" val="1794"/>
</p:tagLst>
</file>

<file path=ppt/tags/tag579.xml><?xml version="1.0" encoding="utf-8"?>
<p:tagLst xmlns:p="http://schemas.openxmlformats.org/presentationml/2006/main">
  <p:tag name="AS_UNIQUEID" val="1795"/>
</p:tagLst>
</file>

<file path=ppt/tags/tag58.xml><?xml version="1.0" encoding="utf-8"?>
<p:tagLst xmlns:p="http://schemas.openxmlformats.org/presentationml/2006/main">
  <p:tag name="AS_UNIQUEID" val="7173"/>
</p:tagLst>
</file>

<file path=ppt/tags/tag580.xml><?xml version="1.0" encoding="utf-8"?>
<p:tagLst xmlns:p="http://schemas.openxmlformats.org/presentationml/2006/main">
  <p:tag name="AS_UNIQUEID" val="7613"/>
</p:tagLst>
</file>

<file path=ppt/tags/tag581.xml><?xml version="1.0" encoding="utf-8"?>
<p:tagLst xmlns:p="http://schemas.openxmlformats.org/presentationml/2006/main">
  <p:tag name="AS_UNIQUEID" val="7614"/>
</p:tagLst>
</file>

<file path=ppt/tags/tag582.xml><?xml version="1.0" encoding="utf-8"?>
<p:tagLst xmlns:p="http://schemas.openxmlformats.org/presentationml/2006/main">
  <p:tag name="AS_UNIQUEID" val="7615"/>
</p:tagLst>
</file>

<file path=ppt/tags/tag583.xml><?xml version="1.0" encoding="utf-8"?>
<p:tagLst xmlns:p="http://schemas.openxmlformats.org/presentationml/2006/main">
  <p:tag name="AS_UNIQUEID" val="7616"/>
  <p:tag name="KSO_WM_BEAUTIFY_FLAG" val=""/>
</p:tagLst>
</file>

<file path=ppt/tags/tag584.xml><?xml version="1.0" encoding="utf-8"?>
<p:tagLst xmlns:p="http://schemas.openxmlformats.org/presentationml/2006/main">
  <p:tag name="AS_UNIQUEID" val="7617"/>
</p:tagLst>
</file>

<file path=ppt/tags/tag585.xml><?xml version="1.0" encoding="utf-8"?>
<p:tagLst xmlns:p="http://schemas.openxmlformats.org/presentationml/2006/main">
  <p:tag name="AS_UNIQUEID" val="7618"/>
</p:tagLst>
</file>

<file path=ppt/tags/tag586.xml><?xml version="1.0" encoding="utf-8"?>
<p:tagLst xmlns:p="http://schemas.openxmlformats.org/presentationml/2006/main">
  <p:tag name="AS_UNIQUEID" val="7619"/>
</p:tagLst>
</file>

<file path=ppt/tags/tag587.xml><?xml version="1.0" encoding="utf-8"?>
<p:tagLst xmlns:p="http://schemas.openxmlformats.org/presentationml/2006/main">
  <p:tag name="AS_UNIQUEID" val="7620"/>
</p:tagLst>
</file>

<file path=ppt/tags/tag588.xml><?xml version="1.0" encoding="utf-8"?>
<p:tagLst xmlns:p="http://schemas.openxmlformats.org/presentationml/2006/main">
  <p:tag name="AS_UNIQUEID" val="2624"/>
</p:tagLst>
</file>

<file path=ppt/tags/tag589.xml><?xml version="1.0" encoding="utf-8"?>
<p:tagLst xmlns:p="http://schemas.openxmlformats.org/presentationml/2006/main">
  <p:tag name="AS_UNIQUEID" val="2639"/>
</p:tagLst>
</file>

<file path=ppt/tags/tag59.xml><?xml version="1.0" encoding="utf-8"?>
<p:tagLst xmlns:p="http://schemas.openxmlformats.org/presentationml/2006/main">
  <p:tag name="AS_UNIQUEID" val="7191"/>
</p:tagLst>
</file>

<file path=ppt/tags/tag590.xml><?xml version="1.0" encoding="utf-8"?>
<p:tagLst xmlns:p="http://schemas.openxmlformats.org/presentationml/2006/main">
  <p:tag name="AS_UNIQUEID" val="2640"/>
</p:tagLst>
</file>

<file path=ppt/tags/tag591.xml><?xml version="1.0" encoding="utf-8"?>
<p:tagLst xmlns:p="http://schemas.openxmlformats.org/presentationml/2006/main">
  <p:tag name="AS_UNIQUEID" val="2641"/>
</p:tagLst>
</file>

<file path=ppt/tags/tag592.xml><?xml version="1.0" encoding="utf-8"?>
<p:tagLst xmlns:p="http://schemas.openxmlformats.org/presentationml/2006/main">
  <p:tag name="AS_UNIQUEID" val="7623"/>
</p:tagLst>
</file>

<file path=ppt/tags/tag593.xml><?xml version="1.0" encoding="utf-8"?>
<p:tagLst xmlns:p="http://schemas.openxmlformats.org/presentationml/2006/main">
  <p:tag name="AS_UNIQUEID" val="7624"/>
  <p:tag name="KSO_WM_BEAUTIFY_FLAG" val=""/>
</p:tagLst>
</file>

<file path=ppt/tags/tag594.xml><?xml version="1.0" encoding="utf-8"?>
<p:tagLst xmlns:p="http://schemas.openxmlformats.org/presentationml/2006/main">
  <p:tag name="AS_UNIQUEID" val="7625"/>
  <p:tag name="KSO_WM_BEAUTIFY_FLAG" val=""/>
</p:tagLst>
</file>

<file path=ppt/tags/tag595.xml><?xml version="1.0" encoding="utf-8"?>
<p:tagLst xmlns:p="http://schemas.openxmlformats.org/presentationml/2006/main">
  <p:tag name="AS_UNIQUEID" val="7626"/>
  <p:tag name="KSO_WM_BEAUTIFY_FLAG" val=""/>
</p:tagLst>
</file>

<file path=ppt/tags/tag596.xml><?xml version="1.0" encoding="utf-8"?>
<p:tagLst xmlns:p="http://schemas.openxmlformats.org/presentationml/2006/main">
  <p:tag name="AS_UNIQUEID" val="7627"/>
  <p:tag name="KSO_WM_BEAUTIFY_FLAG" val=""/>
</p:tagLst>
</file>

<file path=ppt/tags/tag597.xml><?xml version="1.0" encoding="utf-8"?>
<p:tagLst xmlns:p="http://schemas.openxmlformats.org/presentationml/2006/main">
  <p:tag name="AS_UNIQUEID" val="2624"/>
</p:tagLst>
</file>

<file path=ppt/tags/tag598.xml><?xml version="1.0" encoding="utf-8"?>
<p:tagLst xmlns:p="http://schemas.openxmlformats.org/presentationml/2006/main">
  <p:tag name="AS_UNIQUEID" val="2639"/>
</p:tagLst>
</file>

<file path=ppt/tags/tag599.xml><?xml version="1.0" encoding="utf-8"?>
<p:tagLst xmlns:p="http://schemas.openxmlformats.org/presentationml/2006/main">
  <p:tag name="AS_UNIQUEID" val="2640"/>
</p:tagLst>
</file>

<file path=ppt/tags/tag6.xml><?xml version="1.0" encoding="utf-8"?>
<p:tagLst xmlns:p="http://schemas.openxmlformats.org/presentationml/2006/main">
  <p:tag name="AS_UNIQUEID" val="7110"/>
</p:tagLst>
</file>

<file path=ppt/tags/tag60.xml><?xml version="1.0" encoding="utf-8"?>
<p:tagLst xmlns:p="http://schemas.openxmlformats.org/presentationml/2006/main">
  <p:tag name="AS_UNIQUEID" val="7192"/>
</p:tagLst>
</file>

<file path=ppt/tags/tag600.xml><?xml version="1.0" encoding="utf-8"?>
<p:tagLst xmlns:p="http://schemas.openxmlformats.org/presentationml/2006/main">
  <p:tag name="AS_UNIQUEID" val="2641"/>
</p:tagLst>
</file>

<file path=ppt/tags/tag601.xml><?xml version="1.0" encoding="utf-8"?>
<p:tagLst xmlns:p="http://schemas.openxmlformats.org/presentationml/2006/main">
  <p:tag name="AS_UNIQUEID" val="7633"/>
</p:tagLst>
</file>

<file path=ppt/tags/tag602.xml><?xml version="1.0" encoding="utf-8"?>
<p:tagLst xmlns:p="http://schemas.openxmlformats.org/presentationml/2006/main">
  <p:tag name="AS_UNIQUEID" val="7634"/>
</p:tagLst>
</file>

<file path=ppt/tags/tag603.xml><?xml version="1.0" encoding="utf-8"?>
<p:tagLst xmlns:p="http://schemas.openxmlformats.org/presentationml/2006/main">
  <p:tag name="AS_UNIQUEID" val="7635"/>
</p:tagLst>
</file>

<file path=ppt/tags/tag604.xml><?xml version="1.0" encoding="utf-8"?>
<p:tagLst xmlns:p="http://schemas.openxmlformats.org/presentationml/2006/main">
  <p:tag name="AS_UNIQUEID" val="7636"/>
</p:tagLst>
</file>

<file path=ppt/tags/tag605.xml><?xml version="1.0" encoding="utf-8"?>
<p:tagLst xmlns:p="http://schemas.openxmlformats.org/presentationml/2006/main">
  <p:tag name="AS_UNIQUEID" val="2624"/>
</p:tagLst>
</file>

<file path=ppt/tags/tag606.xml><?xml version="1.0" encoding="utf-8"?>
<p:tagLst xmlns:p="http://schemas.openxmlformats.org/presentationml/2006/main">
  <p:tag name="AS_UNIQUEID" val="1807"/>
</p:tagLst>
</file>

<file path=ppt/tags/tag607.xml><?xml version="1.0" encoding="utf-8"?>
<p:tagLst xmlns:p="http://schemas.openxmlformats.org/presentationml/2006/main">
  <p:tag name="AS_UNIQUEID" val="1808"/>
</p:tagLst>
</file>

<file path=ppt/tags/tag608.xml><?xml version="1.0" encoding="utf-8"?>
<p:tagLst xmlns:p="http://schemas.openxmlformats.org/presentationml/2006/main">
  <p:tag name="AS_UNIQUEID" val="7637"/>
</p:tagLst>
</file>

<file path=ppt/tags/tag609.xml><?xml version="1.0" encoding="utf-8"?>
<p:tagLst xmlns:p="http://schemas.openxmlformats.org/presentationml/2006/main">
  <p:tag name="AS_UNIQUEID" val="7638"/>
</p:tagLst>
</file>

<file path=ppt/tags/tag61.xml><?xml version="1.0" encoding="utf-8"?>
<p:tagLst xmlns:p="http://schemas.openxmlformats.org/presentationml/2006/main">
  <p:tag name="AS_UNIQUEID" val="7193"/>
</p:tagLst>
</file>

<file path=ppt/tags/tag610.xml><?xml version="1.0" encoding="utf-8"?>
<p:tagLst xmlns:p="http://schemas.openxmlformats.org/presentationml/2006/main">
  <p:tag name="AS_UNIQUEID" val="7639"/>
</p:tagLst>
</file>

<file path=ppt/tags/tag611.xml><?xml version="1.0" encoding="utf-8"?>
<p:tagLst xmlns:p="http://schemas.openxmlformats.org/presentationml/2006/main">
  <p:tag name="AS_UNIQUEID" val="7640"/>
</p:tagLst>
</file>

<file path=ppt/tags/tag612.xml><?xml version="1.0" encoding="utf-8"?>
<p:tagLst xmlns:p="http://schemas.openxmlformats.org/presentationml/2006/main">
  <p:tag name="AS_UNIQUEID" val="7641"/>
</p:tagLst>
</file>

<file path=ppt/tags/tag613.xml><?xml version="1.0" encoding="utf-8"?>
<p:tagLst xmlns:p="http://schemas.openxmlformats.org/presentationml/2006/main">
  <p:tag name="AS_UNIQUEID" val="7642"/>
</p:tagLst>
</file>

<file path=ppt/tags/tag614.xml><?xml version="1.0" encoding="utf-8"?>
<p:tagLst xmlns:p="http://schemas.openxmlformats.org/presentationml/2006/main">
  <p:tag name="AS_UNIQUEID" val="7643"/>
</p:tagLst>
</file>

<file path=ppt/tags/tag615.xml><?xml version="1.0" encoding="utf-8"?>
<p:tagLst xmlns:p="http://schemas.openxmlformats.org/presentationml/2006/main">
  <p:tag name="AS_UNIQUEID" val="7644"/>
</p:tagLst>
</file>

<file path=ppt/tags/tag616.xml><?xml version="1.0" encoding="utf-8"?>
<p:tagLst xmlns:p="http://schemas.openxmlformats.org/presentationml/2006/main">
  <p:tag name="AS_UNIQUEID" val="7645"/>
</p:tagLst>
</file>

<file path=ppt/tags/tag617.xml><?xml version="1.0" encoding="utf-8"?>
<p:tagLst xmlns:p="http://schemas.openxmlformats.org/presentationml/2006/main">
  <p:tag name="AS_UNIQUEID" val="7646"/>
</p:tagLst>
</file>

<file path=ppt/tags/tag618.xml><?xml version="1.0" encoding="utf-8"?>
<p:tagLst xmlns:p="http://schemas.openxmlformats.org/presentationml/2006/main">
  <p:tag name="AS_UNIQUEID" val="7647"/>
</p:tagLst>
</file>

<file path=ppt/tags/tag619.xml><?xml version="1.0" encoding="utf-8"?>
<p:tagLst xmlns:p="http://schemas.openxmlformats.org/presentationml/2006/main">
  <p:tag name="AS_UNIQUEID" val="2624"/>
</p:tagLst>
</file>

<file path=ppt/tags/tag62.xml><?xml version="1.0" encoding="utf-8"?>
<p:tagLst xmlns:p="http://schemas.openxmlformats.org/presentationml/2006/main">
  <p:tag name="AS_UNIQUEID" val="7194"/>
</p:tagLst>
</file>

<file path=ppt/tags/tag620.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621.xml><?xml version="1.0" encoding="utf-8"?>
<p:tagLst xmlns:p="http://schemas.openxmlformats.org/presentationml/2006/main">
  <p:tag name="AS_UNIQUEID" val="7629"/>
</p:tagLst>
</file>

<file path=ppt/tags/tag622.xml><?xml version="1.0" encoding="utf-8"?>
<p:tagLst xmlns:p="http://schemas.openxmlformats.org/presentationml/2006/main">
  <p:tag name="AS_UNIQUEID" val="7630"/>
</p:tagLst>
</file>

<file path=ppt/tags/tag623.xml><?xml version="1.0" encoding="utf-8"?>
<p:tagLst xmlns:p="http://schemas.openxmlformats.org/presentationml/2006/main">
  <p:tag name="AS_UNIQUEID" val="7631"/>
</p:tagLst>
</file>

<file path=ppt/tags/tag624.xml><?xml version="1.0" encoding="utf-8"?>
<p:tagLst xmlns:p="http://schemas.openxmlformats.org/presentationml/2006/main">
  <p:tag name="AS_UNIQUEID" val="7650"/>
</p:tagLst>
</file>

<file path=ppt/tags/tag625.xml><?xml version="1.0" encoding="utf-8"?>
<p:tagLst xmlns:p="http://schemas.openxmlformats.org/presentationml/2006/main">
  <p:tag name="AS_UNIQUEID" val="7651"/>
</p:tagLst>
</file>

<file path=ppt/tags/tag626.xml><?xml version="1.0" encoding="utf-8"?>
<p:tagLst xmlns:p="http://schemas.openxmlformats.org/presentationml/2006/main">
  <p:tag name="AS_UNIQUEID" val="7652"/>
</p:tagLst>
</file>

<file path=ppt/tags/tag627.xml><?xml version="1.0" encoding="utf-8"?>
<p:tagLst xmlns:p="http://schemas.openxmlformats.org/presentationml/2006/main">
  <p:tag name="AS_UNIQUEID" val="7653"/>
</p:tagLst>
</file>

<file path=ppt/tags/tag628.xml><?xml version="1.0" encoding="utf-8"?>
<p:tagLst xmlns:p="http://schemas.openxmlformats.org/presentationml/2006/main">
  <p:tag name="AS_UNIQUEID" val="7654"/>
</p:tagLst>
</file>

<file path=ppt/tags/tag629.xml><?xml version="1.0" encoding="utf-8"?>
<p:tagLst xmlns:p="http://schemas.openxmlformats.org/presentationml/2006/main">
  <p:tag name="AS_UNIQUEID" val="7655"/>
</p:tagLst>
</file>

<file path=ppt/tags/tag63.xml><?xml version="1.0" encoding="utf-8"?>
<p:tagLst xmlns:p="http://schemas.openxmlformats.org/presentationml/2006/main">
  <p:tag name="AS_UNIQUEID" val="7198"/>
  <p:tag name="PA" val="v3.2.0"/>
</p:tagLst>
</file>

<file path=ppt/tags/tag630.xml><?xml version="1.0" encoding="utf-8"?>
<p:tagLst xmlns:p="http://schemas.openxmlformats.org/presentationml/2006/main">
  <p:tag name="AS_UNIQUEID" val="7656"/>
</p:tagLst>
</file>

<file path=ppt/tags/tag631.xml><?xml version="1.0" encoding="utf-8"?>
<p:tagLst xmlns:p="http://schemas.openxmlformats.org/presentationml/2006/main">
  <p:tag name="AS_UNIQUEID" val="7657"/>
</p:tagLst>
</file>

<file path=ppt/tags/tag632.xml><?xml version="1.0" encoding="utf-8"?>
<p:tagLst xmlns:p="http://schemas.openxmlformats.org/presentationml/2006/main">
  <p:tag name="AS_UNIQUEID" val="7658"/>
</p:tagLst>
</file>

<file path=ppt/tags/tag633.xml><?xml version="1.0" encoding="utf-8"?>
<p:tagLst xmlns:p="http://schemas.openxmlformats.org/presentationml/2006/main">
  <p:tag name="AS_UNIQUEID" val="7659"/>
</p:tagLst>
</file>

<file path=ppt/tags/tag634.xml><?xml version="1.0" encoding="utf-8"?>
<p:tagLst xmlns:p="http://schemas.openxmlformats.org/presentationml/2006/main">
  <p:tag name="AS_UNIQUEID" val="7660"/>
</p:tagLst>
</file>

<file path=ppt/tags/tag635.xml><?xml version="1.0" encoding="utf-8"?>
<p:tagLst xmlns:p="http://schemas.openxmlformats.org/presentationml/2006/main">
  <p:tag name="AS_UNIQUEID" val="7661"/>
</p:tagLst>
</file>

<file path=ppt/tags/tag636.xml><?xml version="1.0" encoding="utf-8"?>
<p:tagLst xmlns:p="http://schemas.openxmlformats.org/presentationml/2006/main">
  <p:tag name="AS_UNIQUEID" val="7662"/>
</p:tagLst>
</file>

<file path=ppt/tags/tag637.xml><?xml version="1.0" encoding="utf-8"?>
<p:tagLst xmlns:p="http://schemas.openxmlformats.org/presentationml/2006/main">
  <p:tag name="AS_UNIQUEID" val="7663"/>
</p:tagLst>
</file>

<file path=ppt/tags/tag638.xml><?xml version="1.0" encoding="utf-8"?>
<p:tagLst xmlns:p="http://schemas.openxmlformats.org/presentationml/2006/main">
  <p:tag name="AS_UNIQUEID" val="7664"/>
</p:tagLst>
</file>

<file path=ppt/tags/tag639.xml><?xml version="1.0" encoding="utf-8"?>
<p:tagLst xmlns:p="http://schemas.openxmlformats.org/presentationml/2006/main">
  <p:tag name="AS_UNIQUEID" val="7665"/>
</p:tagLst>
</file>

<file path=ppt/tags/tag64.xml><?xml version="1.0" encoding="utf-8"?>
<p:tagLst xmlns:p="http://schemas.openxmlformats.org/presentationml/2006/main">
  <p:tag name="AS_UNIQUEID" val="7199"/>
  <p:tag name="PA" val="v3.2.0"/>
</p:tagLst>
</file>

<file path=ppt/tags/tag640.xml><?xml version="1.0" encoding="utf-8"?>
<p:tagLst xmlns:p="http://schemas.openxmlformats.org/presentationml/2006/main">
  <p:tag name="AS_UNIQUEID" val="7666"/>
</p:tagLst>
</file>

<file path=ppt/tags/tag641.xml><?xml version="1.0" encoding="utf-8"?>
<p:tagLst xmlns:p="http://schemas.openxmlformats.org/presentationml/2006/main">
  <p:tag name="AS_UNIQUEID" val="7667"/>
</p:tagLst>
</file>

<file path=ppt/tags/tag642.xml><?xml version="1.0" encoding="utf-8"?>
<p:tagLst xmlns:p="http://schemas.openxmlformats.org/presentationml/2006/main">
  <p:tag name="AS_UNIQUEID" val="2639"/>
</p:tagLst>
</file>

<file path=ppt/tags/tag643.xml><?xml version="1.0" encoding="utf-8"?>
<p:tagLst xmlns:p="http://schemas.openxmlformats.org/presentationml/2006/main">
  <p:tag name="AS_UNIQUEID" val="2640"/>
</p:tagLst>
</file>

<file path=ppt/tags/tag644.xml><?xml version="1.0" encoding="utf-8"?>
<p:tagLst xmlns:p="http://schemas.openxmlformats.org/presentationml/2006/main">
  <p:tag name="AS_UNIQUEID" val="2641"/>
</p:tagLst>
</file>

<file path=ppt/tags/tag645.xml><?xml version="1.0" encoding="utf-8"?>
<p:tagLst xmlns:p="http://schemas.openxmlformats.org/presentationml/2006/main">
  <p:tag name="AS_UNIQUEID" val="5072"/>
  <p:tag name="KSO_WM_BEAUTIFY_FLAG" val=""/>
</p:tagLst>
</file>

<file path=ppt/tags/tag646.xml><?xml version="1.0" encoding="utf-8"?>
<p:tagLst xmlns:p="http://schemas.openxmlformats.org/presentationml/2006/main">
  <p:tag name="AS_UNIQUEID" val="7670"/>
  <p:tag name="KSO_WM_BEAUTIFY_FLAG" val=""/>
</p:tagLst>
</file>

<file path=ppt/tags/tag647.xml><?xml version="1.0" encoding="utf-8"?>
<p:tagLst xmlns:p="http://schemas.openxmlformats.org/presentationml/2006/main">
  <p:tag name="AS_UNIQUEID" val="7671"/>
</p:tagLst>
</file>

<file path=ppt/tags/tag648.xml><?xml version="1.0" encoding="utf-8"?>
<p:tagLst xmlns:p="http://schemas.openxmlformats.org/presentationml/2006/main">
  <p:tag name="AS_UNIQUEID" val="7672"/>
</p:tagLst>
</file>

<file path=ppt/tags/tag649.xml><?xml version="1.0" encoding="utf-8"?>
<p:tagLst xmlns:p="http://schemas.openxmlformats.org/presentationml/2006/main">
  <p:tag name="AS_UNIQUEID" val="7673"/>
</p:tagLst>
</file>

<file path=ppt/tags/tag65.xml><?xml version="1.0" encoding="utf-8"?>
<p:tagLst xmlns:p="http://schemas.openxmlformats.org/presentationml/2006/main">
  <p:tag name="AS_UNIQUEID" val="7200"/>
</p:tagLst>
</file>

<file path=ppt/tags/tag650.xml><?xml version="1.0" encoding="utf-8"?>
<p:tagLst xmlns:p="http://schemas.openxmlformats.org/presentationml/2006/main">
  <p:tag name="AS_UNIQUEID" val="7674"/>
</p:tagLst>
</file>

<file path=ppt/tags/tag651.xml><?xml version="1.0" encoding="utf-8"?>
<p:tagLst xmlns:p="http://schemas.openxmlformats.org/presentationml/2006/main">
  <p:tag name="AS_UNIQUEID" val="7675"/>
</p:tagLst>
</file>

<file path=ppt/tags/tag652.xml><?xml version="1.0" encoding="utf-8"?>
<p:tagLst xmlns:p="http://schemas.openxmlformats.org/presentationml/2006/main">
  <p:tag name="AS_UNIQUEID" val="7676"/>
</p:tagLst>
</file>

<file path=ppt/tags/tag653.xml><?xml version="1.0" encoding="utf-8"?>
<p:tagLst xmlns:p="http://schemas.openxmlformats.org/presentationml/2006/main">
  <p:tag name="AS_UNIQUEID" val="7677"/>
</p:tagLst>
</file>

<file path=ppt/tags/tag654.xml><?xml version="1.0" encoding="utf-8"?>
<p:tagLst xmlns:p="http://schemas.openxmlformats.org/presentationml/2006/main">
  <p:tag name="AS_UNIQUEID" val="7678"/>
</p:tagLst>
</file>

<file path=ppt/tags/tag655.xml><?xml version="1.0" encoding="utf-8"?>
<p:tagLst xmlns:p="http://schemas.openxmlformats.org/presentationml/2006/main">
  <p:tag name="AS_UNIQUEID" val="7679"/>
</p:tagLst>
</file>

<file path=ppt/tags/tag656.xml><?xml version="1.0" encoding="utf-8"?>
<p:tagLst xmlns:p="http://schemas.openxmlformats.org/presentationml/2006/main">
  <p:tag name="AS_UNIQUEID" val="7680"/>
</p:tagLst>
</file>

<file path=ppt/tags/tag657.xml><?xml version="1.0" encoding="utf-8"?>
<p:tagLst xmlns:p="http://schemas.openxmlformats.org/presentationml/2006/main">
  <p:tag name="AS_UNIQUEID" val="7681"/>
</p:tagLst>
</file>

<file path=ppt/tags/tag658.xml><?xml version="1.0" encoding="utf-8"?>
<p:tagLst xmlns:p="http://schemas.openxmlformats.org/presentationml/2006/main">
  <p:tag name="AS_UNIQUEID" val="7682"/>
</p:tagLst>
</file>

<file path=ppt/tags/tag659.xml><?xml version="1.0" encoding="utf-8"?>
<p:tagLst xmlns:p="http://schemas.openxmlformats.org/presentationml/2006/main">
  <p:tag name="AS_UNIQUEID" val="7683"/>
</p:tagLst>
</file>

<file path=ppt/tags/tag66.xml><?xml version="1.0" encoding="utf-8"?>
<p:tagLst xmlns:p="http://schemas.openxmlformats.org/presentationml/2006/main">
  <p:tag name="AS_UNIQUEID" val="7201"/>
  <p:tag name="PA" val="v3.2.0"/>
</p:tagLst>
</file>

<file path=ppt/tags/tag660.xml><?xml version="1.0" encoding="utf-8"?>
<p:tagLst xmlns:p="http://schemas.openxmlformats.org/presentationml/2006/main">
  <p:tag name="AS_UNIQUEID" val="2639"/>
</p:tagLst>
</file>

<file path=ppt/tags/tag661.xml><?xml version="1.0" encoding="utf-8"?>
<p:tagLst xmlns:p="http://schemas.openxmlformats.org/presentationml/2006/main">
  <p:tag name="AS_UNIQUEID" val="2640"/>
</p:tagLst>
</file>

<file path=ppt/tags/tag662.xml><?xml version="1.0" encoding="utf-8"?>
<p:tagLst xmlns:p="http://schemas.openxmlformats.org/presentationml/2006/main">
  <p:tag name="AS_UNIQUEID" val="2641"/>
</p:tagLst>
</file>

<file path=ppt/tags/tag663.xml><?xml version="1.0" encoding="utf-8"?>
<p:tagLst xmlns:p="http://schemas.openxmlformats.org/presentationml/2006/main">
  <p:tag name="AS_UNIQUEID" val="776"/>
</p:tagLst>
</file>

<file path=ppt/tags/tag664.xml><?xml version="1.0" encoding="utf-8"?>
<p:tagLst xmlns:p="http://schemas.openxmlformats.org/presentationml/2006/main">
  <p:tag name="AS_UNIQUEID" val="249"/>
</p:tagLst>
</file>

<file path=ppt/tags/tag665.xml><?xml version="1.0" encoding="utf-8"?>
<p:tagLst xmlns:p="http://schemas.openxmlformats.org/presentationml/2006/main">
  <p:tag name="AS_UNIQUEID" val="250"/>
</p:tagLst>
</file>

<file path=ppt/tags/tag666.xml><?xml version="1.0" encoding="utf-8"?>
<p:tagLst xmlns:p="http://schemas.openxmlformats.org/presentationml/2006/main">
  <p:tag name="AS_UNIQUEID" val="782"/>
</p:tagLst>
</file>

<file path=ppt/tags/tag667.xml><?xml version="1.0" encoding="utf-8"?>
<p:tagLst xmlns:p="http://schemas.openxmlformats.org/presentationml/2006/main">
  <p:tag name="AS_UNIQUEID" val="783"/>
</p:tagLst>
</file>

<file path=ppt/tags/tag668.xml><?xml version="1.0" encoding="utf-8"?>
<p:tagLst xmlns:p="http://schemas.openxmlformats.org/presentationml/2006/main">
  <p:tag name="AS_UNIQUEID" val="784"/>
</p:tagLst>
</file>

<file path=ppt/tags/tag669.xml><?xml version="1.0" encoding="utf-8"?>
<p:tagLst xmlns:p="http://schemas.openxmlformats.org/presentationml/2006/main">
  <p:tag name="AS_UNIQUEID" val="785"/>
</p:tagLst>
</file>

<file path=ppt/tags/tag67.xml><?xml version="1.0" encoding="utf-8"?>
<p:tagLst xmlns:p="http://schemas.openxmlformats.org/presentationml/2006/main">
  <p:tag name="AS_UNIQUEID" val="7202"/>
  <p:tag name="PA" val="v3.2.0"/>
</p:tagLst>
</file>

<file path=ppt/tags/tag670.xml><?xml version="1.0" encoding="utf-8"?>
<p:tagLst xmlns:p="http://schemas.openxmlformats.org/presentationml/2006/main">
  <p:tag name="AS_UNIQUEID" val="786"/>
</p:tagLst>
</file>

<file path=ppt/tags/tag671.xml><?xml version="1.0" encoding="utf-8"?>
<p:tagLst xmlns:p="http://schemas.openxmlformats.org/presentationml/2006/main">
  <p:tag name="AS_UNIQUEID" val="787"/>
</p:tagLst>
</file>

<file path=ppt/tags/tag672.xml><?xml version="1.0" encoding="utf-8"?>
<p:tagLst xmlns:p="http://schemas.openxmlformats.org/presentationml/2006/main">
  <p:tag name="AS_UNIQUEID" val="777"/>
</p:tagLst>
</file>

<file path=ppt/tags/tag673.xml><?xml version="1.0" encoding="utf-8"?>
<p:tagLst xmlns:p="http://schemas.openxmlformats.org/presentationml/2006/main">
  <p:tag name="AS_UNIQUEID" val="778"/>
</p:tagLst>
</file>

<file path=ppt/tags/tag674.xml><?xml version="1.0" encoding="utf-8"?>
<p:tagLst xmlns:p="http://schemas.openxmlformats.org/presentationml/2006/main">
  <p:tag name="AS_UNIQUEID" val="251"/>
</p:tagLst>
</file>

<file path=ppt/tags/tag675.xml><?xml version="1.0" encoding="utf-8"?>
<p:tagLst xmlns:p="http://schemas.openxmlformats.org/presentationml/2006/main">
  <p:tag name="AS_UNIQUEID" val="252"/>
</p:tagLst>
</file>

<file path=ppt/tags/tag676.xml><?xml version="1.0" encoding="utf-8"?>
<p:tagLst xmlns:p="http://schemas.openxmlformats.org/presentationml/2006/main">
  <p:tag name="AS_UNIQUEID" val="779"/>
</p:tagLst>
</file>

<file path=ppt/tags/tag677.xml><?xml version="1.0" encoding="utf-8"?>
<p:tagLst xmlns:p="http://schemas.openxmlformats.org/presentationml/2006/main">
  <p:tag name="AS_UNIQUEID" val="253"/>
</p:tagLst>
</file>

<file path=ppt/tags/tag678.xml><?xml version="1.0" encoding="utf-8"?>
<p:tagLst xmlns:p="http://schemas.openxmlformats.org/presentationml/2006/main">
  <p:tag name="AS_UNIQUEID" val="254"/>
</p:tagLst>
</file>

<file path=ppt/tags/tag679.xml><?xml version="1.0" encoding="utf-8"?>
<p:tagLst xmlns:p="http://schemas.openxmlformats.org/presentationml/2006/main">
  <p:tag name="AS_UNIQUEID" val="780"/>
</p:tagLst>
</file>

<file path=ppt/tags/tag68.xml><?xml version="1.0" encoding="utf-8"?>
<p:tagLst xmlns:p="http://schemas.openxmlformats.org/presentationml/2006/main">
  <p:tag name="AS_UNIQUEID" val="7203"/>
  <p:tag name="PA" val="v3.2.0"/>
</p:tagLst>
</file>

<file path=ppt/tags/tag680.xml><?xml version="1.0" encoding="utf-8"?>
<p:tagLst xmlns:p="http://schemas.openxmlformats.org/presentationml/2006/main">
  <p:tag name="AS_UNIQUEID" val="781"/>
</p:tagLst>
</file>

<file path=ppt/tags/tag681.xml><?xml version="1.0" encoding="utf-8"?>
<p:tagLst xmlns:p="http://schemas.openxmlformats.org/presentationml/2006/main">
  <p:tag name="AS_UNIQUEID" val="255"/>
</p:tagLst>
</file>

<file path=ppt/tags/tag682.xml><?xml version="1.0" encoding="utf-8"?>
<p:tagLst xmlns:p="http://schemas.openxmlformats.org/presentationml/2006/main">
  <p:tag name="AS_UNIQUEID" val="256"/>
</p:tagLst>
</file>

<file path=ppt/tags/tag683.xml><?xml version="1.0" encoding="utf-8"?>
<p:tagLst xmlns:p="http://schemas.openxmlformats.org/presentationml/2006/main">
  <p:tag name="AS_UNIQUEID" val="257"/>
</p:tagLst>
</file>

<file path=ppt/tags/tag684.xml><?xml version="1.0" encoding="utf-8"?>
<p:tagLst xmlns:p="http://schemas.openxmlformats.org/presentationml/2006/main">
  <p:tag name="AS_UNIQUEID" val="258"/>
</p:tagLst>
</file>

<file path=ppt/tags/tag685.xml><?xml version="1.0" encoding="utf-8"?>
<p:tagLst xmlns:p="http://schemas.openxmlformats.org/presentationml/2006/main">
  <p:tag name="AS_UNIQUEID" val="259"/>
</p:tagLst>
</file>

<file path=ppt/tags/tag686.xml><?xml version="1.0" encoding="utf-8"?>
<p:tagLst xmlns:p="http://schemas.openxmlformats.org/presentationml/2006/main">
  <p:tag name="AS_UNIQUEID" val="260"/>
</p:tagLst>
</file>

<file path=ppt/tags/tag687.xml><?xml version="1.0" encoding="utf-8"?>
<p:tagLst xmlns:p="http://schemas.openxmlformats.org/presentationml/2006/main">
  <p:tag name="AS_UNIQUEID" val="261"/>
</p:tagLst>
</file>

<file path=ppt/tags/tag688.xml><?xml version="1.0" encoding="utf-8"?>
<p:tagLst xmlns:p="http://schemas.openxmlformats.org/presentationml/2006/main">
  <p:tag name="AS_UNIQUEID" val="263"/>
</p:tagLst>
</file>

<file path=ppt/tags/tag689.xml><?xml version="1.0" encoding="utf-8"?>
<p:tagLst xmlns:p="http://schemas.openxmlformats.org/presentationml/2006/main">
  <p:tag name="AS_UNIQUEID" val="2644"/>
</p:tagLst>
</file>

<file path=ppt/tags/tag69.xml><?xml version="1.0" encoding="utf-8"?>
<p:tagLst xmlns:p="http://schemas.openxmlformats.org/presentationml/2006/main">
  <p:tag name="AS_UNIQUEID" val="7204"/>
  <p:tag name="PA" val="v3.2.0"/>
</p:tagLst>
</file>

<file path=ppt/tags/tag690.xml><?xml version="1.0" encoding="utf-8"?>
<p:tagLst xmlns:p="http://schemas.openxmlformats.org/presentationml/2006/main">
  <p:tag name="AS_UNIQUEID" val="7686"/>
</p:tagLst>
</file>

<file path=ppt/tags/tag691.xml><?xml version="1.0" encoding="utf-8"?>
<p:tagLst xmlns:p="http://schemas.openxmlformats.org/presentationml/2006/main">
  <p:tag name="AS_UNIQUEID" val="7687"/>
</p:tagLst>
</file>

<file path=ppt/tags/tag692.xml><?xml version="1.0" encoding="utf-8"?>
<p:tagLst xmlns:p="http://schemas.openxmlformats.org/presentationml/2006/main">
  <p:tag name="AS_UNIQUEID" val="7688"/>
</p:tagLst>
</file>

<file path=ppt/tags/tag693.xml><?xml version="1.0" encoding="utf-8"?>
<p:tagLst xmlns:p="http://schemas.openxmlformats.org/presentationml/2006/main">
  <p:tag name="AS_UNIQUEID" val="2639"/>
</p:tagLst>
</file>

<file path=ppt/tags/tag694.xml><?xml version="1.0" encoding="utf-8"?>
<p:tagLst xmlns:p="http://schemas.openxmlformats.org/presentationml/2006/main">
  <p:tag name="AS_UNIQUEID" val="2640"/>
</p:tagLst>
</file>

<file path=ppt/tags/tag695.xml><?xml version="1.0" encoding="utf-8"?>
<p:tagLst xmlns:p="http://schemas.openxmlformats.org/presentationml/2006/main">
  <p:tag name="AS_UNIQUEID" val="2641"/>
</p:tagLst>
</file>

<file path=ppt/tags/tag696.xml><?xml version="1.0" encoding="utf-8"?>
<p:tagLst xmlns:p="http://schemas.openxmlformats.org/presentationml/2006/main">
  <p:tag name="AS_UNIQUEID" val="7691"/>
</p:tagLst>
</file>

<file path=ppt/tags/tag697.xml><?xml version="1.0" encoding="utf-8"?>
<p:tagLst xmlns:p="http://schemas.openxmlformats.org/presentationml/2006/main">
  <p:tag name="AS_UNIQUEID" val="7692"/>
</p:tagLst>
</file>

<file path=ppt/tags/tag698.xml><?xml version="1.0" encoding="utf-8"?>
<p:tagLst xmlns:p="http://schemas.openxmlformats.org/presentationml/2006/main">
  <p:tag name="AS_UNIQUEID" val="7693"/>
</p:tagLst>
</file>

<file path=ppt/tags/tag699.xml><?xml version="1.0" encoding="utf-8"?>
<p:tagLst xmlns:p="http://schemas.openxmlformats.org/presentationml/2006/main">
  <p:tag name="AS_UNIQUEID" val="7694"/>
</p:tagLst>
</file>

<file path=ppt/tags/tag7.xml><?xml version="1.0" encoding="utf-8"?>
<p:tagLst xmlns:p="http://schemas.openxmlformats.org/presentationml/2006/main">
  <p:tag name="AS_UNIQUEID" val="7112"/>
</p:tagLst>
</file>

<file path=ppt/tags/tag70.xml><?xml version="1.0" encoding="utf-8"?>
<p:tagLst xmlns:p="http://schemas.openxmlformats.org/presentationml/2006/main">
  <p:tag name="AS_UNIQUEID" val="7205"/>
  <p:tag name="PA" val="v3.2.0"/>
</p:tagLst>
</file>

<file path=ppt/tags/tag700.xml><?xml version="1.0" encoding="utf-8"?>
<p:tagLst xmlns:p="http://schemas.openxmlformats.org/presentationml/2006/main">
  <p:tag name="AS_UNIQUEID" val="7695"/>
</p:tagLst>
</file>

<file path=ppt/tags/tag701.xml><?xml version="1.0" encoding="utf-8"?>
<p:tagLst xmlns:p="http://schemas.openxmlformats.org/presentationml/2006/main">
  <p:tag name="AS_UNIQUEID" val="7696"/>
</p:tagLst>
</file>

<file path=ppt/tags/tag702.xml><?xml version="1.0" encoding="utf-8"?>
<p:tagLst xmlns:p="http://schemas.openxmlformats.org/presentationml/2006/main">
  <p:tag name="AS_UNIQUEID" val="7697"/>
</p:tagLst>
</file>

<file path=ppt/tags/tag703.xml><?xml version="1.0" encoding="utf-8"?>
<p:tagLst xmlns:p="http://schemas.openxmlformats.org/presentationml/2006/main">
  <p:tag name="AS_UNIQUEID" val="2639"/>
</p:tagLst>
</file>

<file path=ppt/tags/tag704.xml><?xml version="1.0" encoding="utf-8"?>
<p:tagLst xmlns:p="http://schemas.openxmlformats.org/presentationml/2006/main">
  <p:tag name="AS_UNIQUEID" val="2640"/>
</p:tagLst>
</file>

<file path=ppt/tags/tag705.xml><?xml version="1.0" encoding="utf-8"?>
<p:tagLst xmlns:p="http://schemas.openxmlformats.org/presentationml/2006/main">
  <p:tag name="AS_UNIQUEID" val="2641"/>
</p:tagLst>
</file>

<file path=ppt/tags/tag706.xml><?xml version="1.0" encoding="utf-8"?>
<p:tagLst xmlns:p="http://schemas.openxmlformats.org/presentationml/2006/main">
  <p:tag name="AS_UNIQUEID" val="7709"/>
</p:tagLst>
</file>

<file path=ppt/tags/tag707.xml><?xml version="1.0" encoding="utf-8"?>
<p:tagLst xmlns:p="http://schemas.openxmlformats.org/presentationml/2006/main">
  <p:tag name="AS_UNIQUEID" val="7710"/>
</p:tagLst>
</file>

<file path=ppt/tags/tag708.xml><?xml version="1.0" encoding="utf-8"?>
<p:tagLst xmlns:p="http://schemas.openxmlformats.org/presentationml/2006/main">
  <p:tag name="AS_UNIQUEID" val="7711"/>
</p:tagLst>
</file>

<file path=ppt/tags/tag709.xml><?xml version="1.0" encoding="utf-8"?>
<p:tagLst xmlns:p="http://schemas.openxmlformats.org/presentationml/2006/main">
  <p:tag name="AS_UNIQUEID" val="7712"/>
</p:tagLst>
</file>

<file path=ppt/tags/tag71.xml><?xml version="1.0" encoding="utf-8"?>
<p:tagLst xmlns:p="http://schemas.openxmlformats.org/presentationml/2006/main">
  <p:tag name="AS_UNIQUEID" val="7206"/>
  <p:tag name="PA" val="v3.2.0"/>
</p:tagLst>
</file>

<file path=ppt/tags/tag710.xml><?xml version="1.0" encoding="utf-8"?>
<p:tagLst xmlns:p="http://schemas.openxmlformats.org/presentationml/2006/main">
  <p:tag name="AS_UNIQUEID" val="7713"/>
</p:tagLst>
</file>

<file path=ppt/tags/tag711.xml><?xml version="1.0" encoding="utf-8"?>
<p:tagLst xmlns:p="http://schemas.openxmlformats.org/presentationml/2006/main">
  <p:tag name="AS_UNIQUEID" val="7714"/>
</p:tagLst>
</file>

<file path=ppt/tags/tag712.xml><?xml version="1.0" encoding="utf-8"?>
<p:tagLst xmlns:p="http://schemas.openxmlformats.org/presentationml/2006/main">
  <p:tag name="AS_UNIQUEID" val="2639"/>
</p:tagLst>
</file>

<file path=ppt/tags/tag713.xml><?xml version="1.0" encoding="utf-8"?>
<p:tagLst xmlns:p="http://schemas.openxmlformats.org/presentationml/2006/main">
  <p:tag name="AS_UNIQUEID" val="2640"/>
</p:tagLst>
</file>

<file path=ppt/tags/tag714.xml><?xml version="1.0" encoding="utf-8"?>
<p:tagLst xmlns:p="http://schemas.openxmlformats.org/presentationml/2006/main">
  <p:tag name="AS_UNIQUEID" val="2641"/>
</p:tagLst>
</file>

<file path=ppt/tags/tag715.xml><?xml version="1.0" encoding="utf-8"?>
<p:tagLst xmlns:p="http://schemas.openxmlformats.org/presentationml/2006/main">
  <p:tag name="AS_UNIQUEID" val="7728"/>
</p:tagLst>
</file>

<file path=ppt/tags/tag716.xml><?xml version="1.0" encoding="utf-8"?>
<p:tagLst xmlns:p="http://schemas.openxmlformats.org/presentationml/2006/main">
  <p:tag name="AS_UNIQUEID" val="7729"/>
</p:tagLst>
</file>

<file path=ppt/tags/tag717.xml><?xml version="1.0" encoding="utf-8"?>
<p:tagLst xmlns:p="http://schemas.openxmlformats.org/presentationml/2006/main">
  <p:tag name="AS_UNIQUEID" val="7730"/>
</p:tagLst>
</file>

<file path=ppt/tags/tag718.xml><?xml version="1.0" encoding="utf-8"?>
<p:tagLst xmlns:p="http://schemas.openxmlformats.org/presentationml/2006/main">
  <p:tag name="AS_UNIQUEID" val="7731"/>
</p:tagLst>
</file>

<file path=ppt/tags/tag719.xml><?xml version="1.0" encoding="utf-8"?>
<p:tagLst xmlns:p="http://schemas.openxmlformats.org/presentationml/2006/main">
  <p:tag name="AS_UNIQUEID" val="7732"/>
</p:tagLst>
</file>

<file path=ppt/tags/tag72.xml><?xml version="1.0" encoding="utf-8"?>
<p:tagLst xmlns:p="http://schemas.openxmlformats.org/presentationml/2006/main">
  <p:tag name="AS_UNIQUEID" val="7207"/>
  <p:tag name="PA" val="v3.2.0"/>
</p:tagLst>
</file>

<file path=ppt/tags/tag720.xml><?xml version="1.0" encoding="utf-8"?>
<p:tagLst xmlns:p="http://schemas.openxmlformats.org/presentationml/2006/main">
  <p:tag name="AS_UNIQUEID" val="7733"/>
  <p:tag name="PA" val="v3.2.0"/>
</p:tagLst>
</file>

<file path=ppt/tags/tag721.xml><?xml version="1.0" encoding="utf-8"?>
<p:tagLst xmlns:p="http://schemas.openxmlformats.org/presentationml/2006/main">
  <p:tag name="AS_UNIQUEID" val="7734"/>
</p:tagLst>
</file>

<file path=ppt/tags/tag722.xml><?xml version="1.0" encoding="utf-8"?>
<p:tagLst xmlns:p="http://schemas.openxmlformats.org/presentationml/2006/main">
  <p:tag name="AS_UNIQUEID" val="7735"/>
  <p:tag name="PA" val="v3.2.0"/>
</p:tagLst>
</file>

<file path=ppt/tags/tag723.xml><?xml version="1.0" encoding="utf-8"?>
<p:tagLst xmlns:p="http://schemas.openxmlformats.org/presentationml/2006/main">
  <p:tag name="AS_UNIQUEID" val="7724"/>
</p:tagLst>
</file>

<file path=ppt/tags/tag724.xml><?xml version="1.0" encoding="utf-8"?>
<p:tagLst xmlns:p="http://schemas.openxmlformats.org/presentationml/2006/main">
  <p:tag name="AS_UNIQUEID" val="7725"/>
</p:tagLst>
</file>

<file path=ppt/tags/tag725.xml><?xml version="1.0" encoding="utf-8"?>
<p:tagLst xmlns:p="http://schemas.openxmlformats.org/presentationml/2006/main">
  <p:tag name="AS_UNIQUEID" val="7726"/>
</p:tagLst>
</file>

<file path=ppt/tags/tag726.xml><?xml version="1.0" encoding="utf-8"?>
<p:tagLst xmlns:p="http://schemas.openxmlformats.org/presentationml/2006/main">
  <p:tag name="AS_UNIQUEID" val="7741"/>
</p:tagLst>
</file>

<file path=ppt/tags/tag727.xml><?xml version="1.0" encoding="utf-8"?>
<p:tagLst xmlns:p="http://schemas.openxmlformats.org/presentationml/2006/main">
  <p:tag name="AS_UNIQUEID" val="7742"/>
</p:tagLst>
</file>

<file path=ppt/tags/tag728.xml><?xml version="1.0" encoding="utf-8"?>
<p:tagLst xmlns:p="http://schemas.openxmlformats.org/presentationml/2006/main">
  <p:tag name="AS_UNIQUEID" val="7743"/>
</p:tagLst>
</file>

<file path=ppt/tags/tag729.xml><?xml version="1.0" encoding="utf-8"?>
<p:tagLst xmlns:p="http://schemas.openxmlformats.org/presentationml/2006/main">
  <p:tag name="AS_UNIQUEID" val="7744"/>
</p:tagLst>
</file>

<file path=ppt/tags/tag73.xml><?xml version="1.0" encoding="utf-8"?>
<p:tagLst xmlns:p="http://schemas.openxmlformats.org/presentationml/2006/main">
  <p:tag name="AS_UNIQUEID" val="7208"/>
  <p:tag name="PA" val="v3.2.0"/>
</p:tagLst>
</file>

<file path=ppt/tags/tag730.xml><?xml version="1.0" encoding="utf-8"?>
<p:tagLst xmlns:p="http://schemas.openxmlformats.org/presentationml/2006/main">
  <p:tag name="AS_UNIQUEID" val="7745"/>
</p:tagLst>
</file>

<file path=ppt/tags/tag731.xml><?xml version="1.0" encoding="utf-8"?>
<p:tagLst xmlns:p="http://schemas.openxmlformats.org/presentationml/2006/main">
  <p:tag name="AS_UNIQUEID" val="7746"/>
</p:tagLst>
</file>

<file path=ppt/tags/tag732.xml><?xml version="1.0" encoding="utf-8"?>
<p:tagLst xmlns:p="http://schemas.openxmlformats.org/presentationml/2006/main">
  <p:tag name="AS_UNIQUEID" val="7747"/>
</p:tagLst>
</file>

<file path=ppt/tags/tag733.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734.xml><?xml version="1.0" encoding="utf-8"?>
<p:tagLst xmlns:p="http://schemas.openxmlformats.org/presentationml/2006/main">
  <p:tag name="AS_UNIQUEID" val="7737"/>
</p:tagLst>
</file>

<file path=ppt/tags/tag735.xml><?xml version="1.0" encoding="utf-8"?>
<p:tagLst xmlns:p="http://schemas.openxmlformats.org/presentationml/2006/main">
  <p:tag name="AS_UNIQUEID" val="7738"/>
</p:tagLst>
</file>

<file path=ppt/tags/tag736.xml><?xml version="1.0" encoding="utf-8"?>
<p:tagLst xmlns:p="http://schemas.openxmlformats.org/presentationml/2006/main">
  <p:tag name="AS_UNIQUEID" val="7739"/>
</p:tagLst>
</file>

<file path=ppt/tags/tag737.xml><?xml version="1.0" encoding="utf-8"?>
<p:tagLst xmlns:p="http://schemas.openxmlformats.org/presentationml/2006/main">
  <p:tag name="AS_UNIQUEID" val="7753"/>
</p:tagLst>
</file>

<file path=ppt/tags/tag738.xml><?xml version="1.0" encoding="utf-8"?>
<p:tagLst xmlns:p="http://schemas.openxmlformats.org/presentationml/2006/main">
  <p:tag name="AS_UNIQUEID" val="7754"/>
</p:tagLst>
</file>

<file path=ppt/tags/tag739.xml><?xml version="1.0" encoding="utf-8"?>
<p:tagLst xmlns:p="http://schemas.openxmlformats.org/presentationml/2006/main">
  <p:tag name="AS_UNIQUEID" val="7755"/>
</p:tagLst>
</file>

<file path=ppt/tags/tag74.xml><?xml version="1.0" encoding="utf-8"?>
<p:tagLst xmlns:p="http://schemas.openxmlformats.org/presentationml/2006/main">
  <p:tag name="AS_UNIQUEID" val="7209"/>
  <p:tag name="PA" val="v3.2.0"/>
</p:tagLst>
</file>

<file path=ppt/tags/tag740.xml><?xml version="1.0" encoding="utf-8"?>
<p:tagLst xmlns:p="http://schemas.openxmlformats.org/presentationml/2006/main">
  <p:tag name="AS_UNIQUEID" val="7756"/>
</p:tagLst>
</file>

<file path=ppt/tags/tag741.xml><?xml version="1.0" encoding="utf-8"?>
<p:tagLst xmlns:p="http://schemas.openxmlformats.org/presentationml/2006/main">
  <p:tag name="AS_UNIQUEID" val="7757"/>
</p:tagLst>
</file>

<file path=ppt/tags/tag742.xml><?xml version="1.0" encoding="utf-8"?>
<p:tagLst xmlns:p="http://schemas.openxmlformats.org/presentationml/2006/main">
  <p:tag name="AS_UNIQUEID" val="7758"/>
</p:tagLst>
</file>

<file path=ppt/tags/tag743.xml><?xml version="1.0" encoding="utf-8"?>
<p:tagLst xmlns:p="http://schemas.openxmlformats.org/presentationml/2006/main">
  <p:tag name="AS_UNIQUEID" val="7759"/>
</p:tagLst>
</file>

<file path=ppt/tags/tag744.xml><?xml version="1.0" encoding="utf-8"?>
<p:tagLst xmlns:p="http://schemas.openxmlformats.org/presentationml/2006/main">
  <p:tag name="AS_UNIQUEID" val="7760"/>
</p:tagLst>
</file>

<file path=ppt/tags/tag745.xml><?xml version="1.0" encoding="utf-8"?>
<p:tagLst xmlns:p="http://schemas.openxmlformats.org/presentationml/2006/main">
  <p:tag name="AS_UNIQUEID" val="7761"/>
</p:tagLst>
</file>

<file path=ppt/tags/tag746.xml><?xml version="1.0" encoding="utf-8"?>
<p:tagLst xmlns:p="http://schemas.openxmlformats.org/presentationml/2006/main">
  <p:tag name="AS_UNIQUEID" val="7762"/>
</p:tagLst>
</file>

<file path=ppt/tags/tag747.xml><?xml version="1.0" encoding="utf-8"?>
<p:tagLst xmlns:p="http://schemas.openxmlformats.org/presentationml/2006/main">
  <p:tag name="AS_UNIQUEID" val="7763"/>
</p:tagLst>
</file>

<file path=ppt/tags/tag748.xml><?xml version="1.0" encoding="utf-8"?>
<p:tagLst xmlns:p="http://schemas.openxmlformats.org/presentationml/2006/main">
  <p:tag name="AS_UNIQUEID" val="7764"/>
</p:tagLst>
</file>

<file path=ppt/tags/tag749.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75.xml><?xml version="1.0" encoding="utf-8"?>
<p:tagLst xmlns:p="http://schemas.openxmlformats.org/presentationml/2006/main">
  <p:tag name="AS_UNIQUEID" val="7210"/>
  <p:tag name="PA" val="v3.2.0"/>
</p:tagLst>
</file>

<file path=ppt/tags/tag750.xml><?xml version="1.0" encoding="utf-8"?>
<p:tagLst xmlns:p="http://schemas.openxmlformats.org/presentationml/2006/main">
  <p:tag name="AS_UNIQUEID" val="7749"/>
</p:tagLst>
</file>

<file path=ppt/tags/tag751.xml><?xml version="1.0" encoding="utf-8"?>
<p:tagLst xmlns:p="http://schemas.openxmlformats.org/presentationml/2006/main">
  <p:tag name="AS_UNIQUEID" val="7750"/>
</p:tagLst>
</file>

<file path=ppt/tags/tag752.xml><?xml version="1.0" encoding="utf-8"?>
<p:tagLst xmlns:p="http://schemas.openxmlformats.org/presentationml/2006/main">
  <p:tag name="AS_UNIQUEID" val="7751"/>
</p:tagLst>
</file>

<file path=ppt/tags/tag753.xml><?xml version="1.0" encoding="utf-8"?>
<p:tagLst xmlns:p="http://schemas.openxmlformats.org/presentationml/2006/main">
  <p:tag name="AS_UNIQUEID" val="7770"/>
</p:tagLst>
</file>

<file path=ppt/tags/tag754.xml><?xml version="1.0" encoding="utf-8"?>
<p:tagLst xmlns:p="http://schemas.openxmlformats.org/presentationml/2006/main">
  <p:tag name="AS_UNIQUEID" val="7771"/>
</p:tagLst>
</file>

<file path=ppt/tags/tag755.xml><?xml version="1.0" encoding="utf-8"?>
<p:tagLst xmlns:p="http://schemas.openxmlformats.org/presentationml/2006/main">
  <p:tag name="AS_UNIQUEID" val="7772"/>
</p:tagLst>
</file>

<file path=ppt/tags/tag756.xml><?xml version="1.0" encoding="utf-8"?>
<p:tagLst xmlns:p="http://schemas.openxmlformats.org/presentationml/2006/main">
  <p:tag name="AS_UNIQUEID" val="7773"/>
</p:tagLst>
</file>

<file path=ppt/tags/tag757.xml><?xml version="1.0" encoding="utf-8"?>
<p:tagLst xmlns:p="http://schemas.openxmlformats.org/presentationml/2006/main">
  <p:tag name="AS_UNIQUEID" val="7774"/>
</p:tagLst>
</file>

<file path=ppt/tags/tag758.xml><?xml version="1.0" encoding="utf-8"?>
<p:tagLst xmlns:p="http://schemas.openxmlformats.org/presentationml/2006/main">
  <p:tag name="AS_UNIQUEID" val="7775"/>
</p:tagLst>
</file>

<file path=ppt/tags/tag759.xml><?xml version="1.0" encoding="utf-8"?>
<p:tagLst xmlns:p="http://schemas.openxmlformats.org/presentationml/2006/main">
  <p:tag name="AS_UNIQUEID" val="7776"/>
</p:tagLst>
</file>

<file path=ppt/tags/tag76.xml><?xml version="1.0" encoding="utf-8"?>
<p:tagLst xmlns:p="http://schemas.openxmlformats.org/presentationml/2006/main">
  <p:tag name="AS_UNIQUEID" val="7211"/>
  <p:tag name="PA" val="v3.2.0"/>
</p:tagLst>
</file>

<file path=ppt/tags/tag760.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761.xml><?xml version="1.0" encoding="utf-8"?>
<p:tagLst xmlns:p="http://schemas.openxmlformats.org/presentationml/2006/main">
  <p:tag name="AS_UNIQUEID" val="7766"/>
</p:tagLst>
</file>

<file path=ppt/tags/tag762.xml><?xml version="1.0" encoding="utf-8"?>
<p:tagLst xmlns:p="http://schemas.openxmlformats.org/presentationml/2006/main">
  <p:tag name="AS_UNIQUEID" val="7767"/>
</p:tagLst>
</file>

<file path=ppt/tags/tag763.xml><?xml version="1.0" encoding="utf-8"?>
<p:tagLst xmlns:p="http://schemas.openxmlformats.org/presentationml/2006/main">
  <p:tag name="AS_UNIQUEID" val="7768"/>
</p:tagLst>
</file>

<file path=ppt/tags/tag764.xml><?xml version="1.0" encoding="utf-8"?>
<p:tagLst xmlns:p="http://schemas.openxmlformats.org/presentationml/2006/main">
  <p:tag name="AS_UNIQUEID" val="7782"/>
</p:tagLst>
</file>

<file path=ppt/tags/tag765.xml><?xml version="1.0" encoding="utf-8"?>
<p:tagLst xmlns:p="http://schemas.openxmlformats.org/presentationml/2006/main">
  <p:tag name="AS_UNIQUEID" val="7783"/>
</p:tagLst>
</file>

<file path=ppt/tags/tag766.xml><?xml version="1.0" encoding="utf-8"?>
<p:tagLst xmlns:p="http://schemas.openxmlformats.org/presentationml/2006/main">
  <p:tag name="AS_UNIQUEID" val="7784"/>
</p:tagLst>
</file>

<file path=ppt/tags/tag767.xml><?xml version="1.0" encoding="utf-8"?>
<p:tagLst xmlns:p="http://schemas.openxmlformats.org/presentationml/2006/main">
  <p:tag name="AS_UNIQUEID" val="7785"/>
</p:tagLst>
</file>

<file path=ppt/tags/tag768.xml><?xml version="1.0" encoding="utf-8"?>
<p:tagLst xmlns:p="http://schemas.openxmlformats.org/presentationml/2006/main">
  <p:tag name="AS_UNIQUEID" val="1522"/>
</p:tagLst>
</file>

<file path=ppt/tags/tag769.xml><?xml version="1.0" encoding="utf-8"?>
<p:tagLst xmlns:p="http://schemas.openxmlformats.org/presentationml/2006/main">
  <p:tag name="AS_UNIQUEID" val="1523"/>
</p:tagLst>
</file>

<file path=ppt/tags/tag77.xml><?xml version="1.0" encoding="utf-8"?>
<p:tagLst xmlns:p="http://schemas.openxmlformats.org/presentationml/2006/main">
  <p:tag name="AS_UNIQUEID" val="7212"/>
  <p:tag name="PA" val="v3.2.0"/>
</p:tagLst>
</file>

<file path=ppt/tags/tag770.xml><?xml version="1.0" encoding="utf-8"?>
<p:tagLst xmlns:p="http://schemas.openxmlformats.org/presentationml/2006/main">
  <p:tag name="AS_UNIQUEID" val="1524"/>
</p:tagLst>
</file>

<file path=ppt/tags/tag771.xml><?xml version="1.0" encoding="utf-8"?>
<p:tagLst xmlns:p="http://schemas.openxmlformats.org/presentationml/2006/main">
  <p:tag name="AS_UNIQUEID" val="1525"/>
</p:tagLst>
</file>

<file path=ppt/tags/tag772.xml><?xml version="1.0" encoding="utf-8"?>
<p:tagLst xmlns:p="http://schemas.openxmlformats.org/presentationml/2006/main">
  <p:tag name="AS_UNIQUEID" val="1526"/>
</p:tagLst>
</file>

<file path=ppt/tags/tag773.xml><?xml version="1.0" encoding="utf-8"?>
<p:tagLst xmlns:p="http://schemas.openxmlformats.org/presentationml/2006/main">
  <p:tag name="AS_UNIQUEID" val="1527"/>
</p:tagLst>
</file>

<file path=ppt/tags/tag774.xml><?xml version="1.0" encoding="utf-8"?>
<p:tagLst xmlns:p="http://schemas.openxmlformats.org/presentationml/2006/main">
  <p:tag name="AS_UNIQUEID" val="1528"/>
</p:tagLst>
</file>

<file path=ppt/tags/tag775.xml><?xml version="1.0" encoding="utf-8"?>
<p:tagLst xmlns:p="http://schemas.openxmlformats.org/presentationml/2006/main">
  <p:tag name="AS_UNIQUEID" val="1532"/>
</p:tagLst>
</file>

<file path=ppt/tags/tag776.xml><?xml version="1.0" encoding="utf-8"?>
<p:tagLst xmlns:p="http://schemas.openxmlformats.org/presentationml/2006/main">
  <p:tag name="AS_UNIQUEID" val="1533"/>
</p:tagLst>
</file>

<file path=ppt/tags/tag777.xml><?xml version="1.0" encoding="utf-8"?>
<p:tagLst xmlns:p="http://schemas.openxmlformats.org/presentationml/2006/main">
  <p:tag name="AS_UNIQUEID" val="7786"/>
</p:tagLst>
</file>

<file path=ppt/tags/tag778.xml><?xml version="1.0" encoding="utf-8"?>
<p:tagLst xmlns:p="http://schemas.openxmlformats.org/presentationml/2006/main">
  <p:tag name="AS_UNIQUEID" val="1534"/>
</p:tagLst>
</file>

<file path=ppt/tags/tag779.xml><?xml version="1.0" encoding="utf-8"?>
<p:tagLst xmlns:p="http://schemas.openxmlformats.org/presentationml/2006/main">
  <p:tag name="AS_UNIQUEID" val="1535"/>
</p:tagLst>
</file>

<file path=ppt/tags/tag78.xml><?xml version="1.0" encoding="utf-8"?>
<p:tagLst xmlns:p="http://schemas.openxmlformats.org/presentationml/2006/main">
  <p:tag name="AS_UNIQUEID" val="7213"/>
  <p:tag name="PA" val="v3.2.0"/>
</p:tagLst>
</file>

<file path=ppt/tags/tag780.xml><?xml version="1.0" encoding="utf-8"?>
<p:tagLst xmlns:p="http://schemas.openxmlformats.org/presentationml/2006/main">
  <p:tag name="AS_UNIQUEID" val="1536"/>
</p:tagLst>
</file>

<file path=ppt/tags/tag781.xml><?xml version="1.0" encoding="utf-8"?>
<p:tagLst xmlns:p="http://schemas.openxmlformats.org/presentationml/2006/main">
  <p:tag name="AS_UNIQUEID" val="1537"/>
</p:tagLst>
</file>

<file path=ppt/tags/tag782.xml><?xml version="1.0" encoding="utf-8"?>
<p:tagLst xmlns:p="http://schemas.openxmlformats.org/presentationml/2006/main">
  <p:tag name="AS_UNIQUEID" val="1538"/>
</p:tagLst>
</file>

<file path=ppt/tags/tag783.xml><?xml version="1.0" encoding="utf-8"?>
<p:tagLst xmlns:p="http://schemas.openxmlformats.org/presentationml/2006/main">
  <p:tag name="AS_UNIQUEID" val="1539"/>
</p:tagLst>
</file>

<file path=ppt/tags/tag784.xml><?xml version="1.0" encoding="utf-8"?>
<p:tagLst xmlns:p="http://schemas.openxmlformats.org/presentationml/2006/main">
  <p:tag name="AS_UNIQUEID" val="1540"/>
</p:tagLst>
</file>

<file path=ppt/tags/tag785.xml><?xml version="1.0" encoding="utf-8"?>
<p:tagLst xmlns:p="http://schemas.openxmlformats.org/presentationml/2006/main">
  <p:tag name="AS_UNIQUEID" val="7787"/>
</p:tagLst>
</file>

<file path=ppt/tags/tag786.xml><?xml version="1.0" encoding="utf-8"?>
<p:tagLst xmlns:p="http://schemas.openxmlformats.org/presentationml/2006/main">
  <p:tag name="AS_UNIQUEID" val="1541"/>
</p:tagLst>
</file>

<file path=ppt/tags/tag787.xml><?xml version="1.0" encoding="utf-8"?>
<p:tagLst xmlns:p="http://schemas.openxmlformats.org/presentationml/2006/main">
  <p:tag name="AS_UNIQUEID" val="1543"/>
</p:tagLst>
</file>

<file path=ppt/tags/tag788.xml><?xml version="1.0" encoding="utf-8"?>
<p:tagLst xmlns:p="http://schemas.openxmlformats.org/presentationml/2006/main">
  <p:tag name="AS_UNIQUEID" val="1544"/>
</p:tagLst>
</file>

<file path=ppt/tags/tag789.xml><?xml version="1.0" encoding="utf-8"?>
<p:tagLst xmlns:p="http://schemas.openxmlformats.org/presentationml/2006/main">
  <p:tag name="AS_UNIQUEID" val="1545"/>
</p:tagLst>
</file>

<file path=ppt/tags/tag79.xml><?xml version="1.0" encoding="utf-8"?>
<p:tagLst xmlns:p="http://schemas.openxmlformats.org/presentationml/2006/main">
  <p:tag name="AS_UNIQUEID" val="7214"/>
  <p:tag name="PA" val="v3.2.0"/>
</p:tagLst>
</file>

<file path=ppt/tags/tag790.xml><?xml version="1.0" encoding="utf-8"?>
<p:tagLst xmlns:p="http://schemas.openxmlformats.org/presentationml/2006/main">
  <p:tag name="AS_UNIQUEID" val="7788"/>
</p:tagLst>
</file>

<file path=ppt/tags/tag791.xml><?xml version="1.0" encoding="utf-8"?>
<p:tagLst xmlns:p="http://schemas.openxmlformats.org/presentationml/2006/main">
  <p:tag name="AS_UNIQUEID" val="1546"/>
</p:tagLst>
</file>

<file path=ppt/tags/tag792.xml><?xml version="1.0" encoding="utf-8"?>
<p:tagLst xmlns:p="http://schemas.openxmlformats.org/presentationml/2006/main">
  <p:tag name="AS_UNIQUEID" val="1547"/>
</p:tagLst>
</file>

<file path=ppt/tags/tag793.xml><?xml version="1.0" encoding="utf-8"?>
<p:tagLst xmlns:p="http://schemas.openxmlformats.org/presentationml/2006/main">
  <p:tag name="AS_UNIQUEID" val="1548"/>
</p:tagLst>
</file>

<file path=ppt/tags/tag794.xml><?xml version="1.0" encoding="utf-8"?>
<p:tagLst xmlns:p="http://schemas.openxmlformats.org/presentationml/2006/main">
  <p:tag name="AS_UNIQUEID" val="1549"/>
</p:tagLst>
</file>

<file path=ppt/tags/tag795.xml><?xml version="1.0" encoding="utf-8"?>
<p:tagLst xmlns:p="http://schemas.openxmlformats.org/presentationml/2006/main">
  <p:tag name="AS_UNIQUEID" val="1552"/>
</p:tagLst>
</file>

<file path=ppt/tags/tag796.xml><?xml version="1.0" encoding="utf-8"?>
<p:tagLst xmlns:p="http://schemas.openxmlformats.org/presentationml/2006/main">
  <p:tag name="AS_UNIQUEID" val="7789"/>
</p:tagLst>
</file>

<file path=ppt/tags/tag797.xml><?xml version="1.0" encoding="utf-8"?>
<p:tagLst xmlns:p="http://schemas.openxmlformats.org/presentationml/2006/main">
  <p:tag name="AS_UNIQUEID" val="1542"/>
</p:tagLst>
</file>

<file path=ppt/tags/tag798.xml><?xml version="1.0" encoding="utf-8"?>
<p:tagLst xmlns:p="http://schemas.openxmlformats.org/presentationml/2006/main">
  <p:tag name="AS_UNIQUEID" val="1550"/>
</p:tagLst>
</file>

<file path=ppt/tags/tag799.xml><?xml version="1.0" encoding="utf-8"?>
<p:tagLst xmlns:p="http://schemas.openxmlformats.org/presentationml/2006/main">
  <p:tag name="AS_UNIQUEID" val="1551"/>
</p:tagLst>
</file>

<file path=ppt/tags/tag8.xml><?xml version="1.0" encoding="utf-8"?>
<p:tagLst xmlns:p="http://schemas.openxmlformats.org/presentationml/2006/main">
  <p:tag name="AS_UNIQUEID" val="7113"/>
</p:tagLst>
</file>

<file path=ppt/tags/tag80.xml><?xml version="1.0" encoding="utf-8"?>
<p:tagLst xmlns:p="http://schemas.openxmlformats.org/presentationml/2006/main">
  <p:tag name="AS_UNIQUEID" val="7215"/>
  <p:tag name="PA" val="v3.2.0"/>
</p:tagLst>
</file>

<file path=ppt/tags/tag800.xml><?xml version="1.0" encoding="utf-8"?>
<p:tagLst xmlns:p="http://schemas.openxmlformats.org/presentationml/2006/main">
  <p:tag name="AS_UNIQUEID" val="1553"/>
</p:tagLst>
</file>

<file path=ppt/tags/tag801.xml><?xml version="1.0" encoding="utf-8"?>
<p:tagLst xmlns:p="http://schemas.openxmlformats.org/presentationml/2006/main">
  <p:tag name="AS_UNIQUEID" val="7790"/>
</p:tagLst>
</file>

<file path=ppt/tags/tag802.xml><?xml version="1.0" encoding="utf-8"?>
<p:tagLst xmlns:p="http://schemas.openxmlformats.org/presentationml/2006/main">
  <p:tag name="AS_UNIQUEID" val="1554"/>
</p:tagLst>
</file>

<file path=ppt/tags/tag803.xml><?xml version="1.0" encoding="utf-8"?>
<p:tagLst xmlns:p="http://schemas.openxmlformats.org/presentationml/2006/main">
  <p:tag name="AS_UNIQUEID" val="1555"/>
</p:tagLst>
</file>

<file path=ppt/tags/tag804.xml><?xml version="1.0" encoding="utf-8"?>
<p:tagLst xmlns:p="http://schemas.openxmlformats.org/presentationml/2006/main">
  <p:tag name="AS_UNIQUEID" val="1556"/>
</p:tagLst>
</file>

<file path=ppt/tags/tag805.xml><?xml version="1.0" encoding="utf-8"?>
<p:tagLst xmlns:p="http://schemas.openxmlformats.org/presentationml/2006/main">
  <p:tag name="AS_UNIQUEID" val="7791"/>
</p:tagLst>
</file>

<file path=ppt/tags/tag806.xml><?xml version="1.0" encoding="utf-8"?>
<p:tagLst xmlns:p="http://schemas.openxmlformats.org/presentationml/2006/main">
  <p:tag name="AS_UNIQUEID" val="1557"/>
</p:tagLst>
</file>

<file path=ppt/tags/tag807.xml><?xml version="1.0" encoding="utf-8"?>
<p:tagLst xmlns:p="http://schemas.openxmlformats.org/presentationml/2006/main">
  <p:tag name="AS_UNIQUEID" val="1558"/>
</p:tagLst>
</file>

<file path=ppt/tags/tag808.xml><?xml version="1.0" encoding="utf-8"?>
<p:tagLst xmlns:p="http://schemas.openxmlformats.org/presentationml/2006/main">
  <p:tag name="AS_UNIQUEID" val="1559"/>
</p:tagLst>
</file>

<file path=ppt/tags/tag809.xml><?xml version="1.0" encoding="utf-8"?>
<p:tagLst xmlns:p="http://schemas.openxmlformats.org/presentationml/2006/main">
  <p:tag name="AS_UNIQUEID" val="1560"/>
</p:tagLst>
</file>

<file path=ppt/tags/tag81.xml><?xml version="1.0" encoding="utf-8"?>
<p:tagLst xmlns:p="http://schemas.openxmlformats.org/presentationml/2006/main">
  <p:tag name="AS_UNIQUEID" val="7216"/>
  <p:tag name="PA" val="v3.2.0"/>
</p:tagLst>
</file>

<file path=ppt/tags/tag810.xml><?xml version="1.0" encoding="utf-8"?>
<p:tagLst xmlns:p="http://schemas.openxmlformats.org/presentationml/2006/main">
  <p:tag name="AS_UNIQUEID" val="1561"/>
</p:tagLst>
</file>

<file path=ppt/tags/tag811.xml><?xml version="1.0" encoding="utf-8"?>
<p:tagLst xmlns:p="http://schemas.openxmlformats.org/presentationml/2006/main">
  <p:tag name="AS_UNIQUEID" val="1562"/>
</p:tagLst>
</file>

<file path=ppt/tags/tag812.xml><?xml version="1.0" encoding="utf-8"?>
<p:tagLst xmlns:p="http://schemas.openxmlformats.org/presentationml/2006/main">
  <p:tag name="AS_UNIQUEID" val="1563"/>
</p:tagLst>
</file>

<file path=ppt/tags/tag813.xml><?xml version="1.0" encoding="utf-8"?>
<p:tagLst xmlns:p="http://schemas.openxmlformats.org/presentationml/2006/main">
  <p:tag name="AS_UNIQUEID" val="1564"/>
</p:tagLst>
</file>

<file path=ppt/tags/tag814.xml><?xml version="1.0" encoding="utf-8"?>
<p:tagLst xmlns:p="http://schemas.openxmlformats.org/presentationml/2006/main">
  <p:tag name="AS_UNIQUEID" val="1565"/>
</p:tagLst>
</file>

<file path=ppt/tags/tag815.xml><?xml version="1.0" encoding="utf-8"?>
<p:tagLst xmlns:p="http://schemas.openxmlformats.org/presentationml/2006/main">
  <p:tag name="AS_UNIQUEID" val="1566"/>
</p:tagLst>
</file>

<file path=ppt/tags/tag816.xml><?xml version="1.0" encoding="utf-8"?>
<p:tagLst xmlns:p="http://schemas.openxmlformats.org/presentationml/2006/main">
  <p:tag name="AS_UNIQUEID" val="1567"/>
</p:tagLst>
</file>

<file path=ppt/tags/tag817.xml><?xml version="1.0" encoding="utf-8"?>
<p:tagLst xmlns:p="http://schemas.openxmlformats.org/presentationml/2006/main">
  <p:tag name="AS_UNIQUEID" val="1568"/>
</p:tagLst>
</file>

<file path=ppt/tags/tag818.xml><?xml version="1.0" encoding="utf-8"?>
<p:tagLst xmlns:p="http://schemas.openxmlformats.org/presentationml/2006/main">
  <p:tag name="AS_UNIQUEID" val="1569"/>
</p:tagLst>
</file>

<file path=ppt/tags/tag819.xml><?xml version="1.0" encoding="utf-8"?>
<p:tagLst xmlns:p="http://schemas.openxmlformats.org/presentationml/2006/main">
  <p:tag name="AS_UNIQUEID" val="1570"/>
</p:tagLst>
</file>

<file path=ppt/tags/tag82.xml><?xml version="1.0" encoding="utf-8"?>
<p:tagLst xmlns:p="http://schemas.openxmlformats.org/presentationml/2006/main">
  <p:tag name="AS_UNIQUEID" val="7217"/>
</p:tagLst>
</file>

<file path=ppt/tags/tag820.xml><?xml version="1.0" encoding="utf-8"?>
<p:tagLst xmlns:p="http://schemas.openxmlformats.org/presentationml/2006/main">
  <p:tag name="AS_UNIQUEID" val="1571"/>
</p:tagLst>
</file>

<file path=ppt/tags/tag821.xml><?xml version="1.0" encoding="utf-8"?>
<p:tagLst xmlns:p="http://schemas.openxmlformats.org/presentationml/2006/main">
  <p:tag name="AS_UNIQUEID" val="1572"/>
</p:tagLst>
</file>

<file path=ppt/tags/tag822.xml><?xml version="1.0" encoding="utf-8"?>
<p:tagLst xmlns:p="http://schemas.openxmlformats.org/presentationml/2006/main">
  <p:tag name="AS_UNIQUEID" val="1573"/>
</p:tagLst>
</file>

<file path=ppt/tags/tag823.xml><?xml version="1.0" encoding="utf-8"?>
<p:tagLst xmlns:p="http://schemas.openxmlformats.org/presentationml/2006/main">
  <p:tag name="AS_UNIQUEID" val="7792"/>
</p:tagLst>
</file>

<file path=ppt/tags/tag824.xml><?xml version="1.0" encoding="utf-8"?>
<p:tagLst xmlns:p="http://schemas.openxmlformats.org/presentationml/2006/main">
  <p:tag name="AS_UNIQUEID" val="1529"/>
</p:tagLst>
</file>

<file path=ppt/tags/tag825.xml><?xml version="1.0" encoding="utf-8"?>
<p:tagLst xmlns:p="http://schemas.openxmlformats.org/presentationml/2006/main">
  <p:tag name="AS_UNIQUEID" val="1530"/>
</p:tagLst>
</file>

<file path=ppt/tags/tag826.xml><?xml version="1.0" encoding="utf-8"?>
<p:tagLst xmlns:p="http://schemas.openxmlformats.org/presentationml/2006/main">
  <p:tag name="AS_UNIQUEID" val="1531"/>
</p:tagLst>
</file>

<file path=ppt/tags/tag827.xml><?xml version="1.0" encoding="utf-8"?>
<p:tagLst xmlns:p="http://schemas.openxmlformats.org/presentationml/2006/main">
  <p:tag name="AS_UNIQUEID" val="1574"/>
</p:tagLst>
</file>

<file path=ppt/tags/tag828.xml><?xml version="1.0" encoding="utf-8"?>
<p:tagLst xmlns:p="http://schemas.openxmlformats.org/presentationml/2006/main">
  <p:tag name="AS_UNIQUEID" val="7793"/>
</p:tagLst>
</file>

<file path=ppt/tags/tag829.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83.xml><?xml version="1.0" encoding="utf-8"?>
<p:tagLst xmlns:p="http://schemas.openxmlformats.org/presentationml/2006/main">
  <p:tag name="AS_UNIQUEID" val="7218"/>
</p:tagLst>
</file>

<file path=ppt/tags/tag830.xml><?xml version="1.0" encoding="utf-8"?>
<p:tagLst xmlns:p="http://schemas.openxmlformats.org/presentationml/2006/main">
  <p:tag name="AS_UNIQUEID" val="7778"/>
</p:tagLst>
</file>

<file path=ppt/tags/tag831.xml><?xml version="1.0" encoding="utf-8"?>
<p:tagLst xmlns:p="http://schemas.openxmlformats.org/presentationml/2006/main">
  <p:tag name="AS_UNIQUEID" val="7779"/>
</p:tagLst>
</file>

<file path=ppt/tags/tag832.xml><?xml version="1.0" encoding="utf-8"?>
<p:tagLst xmlns:p="http://schemas.openxmlformats.org/presentationml/2006/main">
  <p:tag name="AS_UNIQUEID" val="7780"/>
</p:tagLst>
</file>

<file path=ppt/tags/tag833.xml><?xml version="1.0" encoding="utf-8"?>
<p:tagLst xmlns:p="http://schemas.openxmlformats.org/presentationml/2006/main">
  <p:tag name="AS_UNIQUEID" val="7799"/>
</p:tagLst>
</file>

<file path=ppt/tags/tag834.xml><?xml version="1.0" encoding="utf-8"?>
<p:tagLst xmlns:p="http://schemas.openxmlformats.org/presentationml/2006/main">
  <p:tag name="AS_UNIQUEID" val="7800"/>
</p:tagLst>
</file>

<file path=ppt/tags/tag835.xml><?xml version="1.0" encoding="utf-8"?>
<p:tagLst xmlns:p="http://schemas.openxmlformats.org/presentationml/2006/main">
  <p:tag name="AS_UNIQUEID" val="7801"/>
</p:tagLst>
</file>

<file path=ppt/tags/tag836.xml><?xml version="1.0" encoding="utf-8"?>
<p:tagLst xmlns:p="http://schemas.openxmlformats.org/presentationml/2006/main">
  <p:tag name="AS_UNIQUEID" val="7802"/>
</p:tagLst>
</file>

<file path=ppt/tags/tag837.xml><?xml version="1.0" encoding="utf-8"?>
<p:tagLst xmlns:p="http://schemas.openxmlformats.org/presentationml/2006/main">
  <p:tag name="AS_UNIQUEID" val="7803"/>
</p:tagLst>
</file>

<file path=ppt/tags/tag838.xml><?xml version="1.0" encoding="utf-8"?>
<p:tagLst xmlns:p="http://schemas.openxmlformats.org/presentationml/2006/main">
  <p:tag name="AS_UNIQUEID" val="7804"/>
</p:tagLst>
</file>

<file path=ppt/tags/tag839.xml><?xml version="1.0" encoding="utf-8"?>
<p:tagLst xmlns:p="http://schemas.openxmlformats.org/presentationml/2006/main">
  <p:tag name="AS_UNIQUEID" val="7805"/>
</p:tagLst>
</file>

<file path=ppt/tags/tag84.xml><?xml version="1.0" encoding="utf-8"?>
<p:tagLst xmlns:p="http://schemas.openxmlformats.org/presentationml/2006/main">
  <p:tag name="AS_UNIQUEID" val="7219"/>
</p:tagLst>
</file>

<file path=ppt/tags/tag840.xml><?xml version="1.0" encoding="utf-8"?>
<p:tagLst xmlns:p="http://schemas.openxmlformats.org/presentationml/2006/main">
  <p:tag name="AS_UNIQUEID" val="7806"/>
</p:tagLst>
</file>

<file path=ppt/tags/tag841.xml><?xml version="1.0" encoding="utf-8"?>
<p:tagLst xmlns:p="http://schemas.openxmlformats.org/presentationml/2006/main">
  <p:tag name="AS_UNIQUEID" val="7807"/>
</p:tagLst>
</file>

<file path=ppt/tags/tag842.xml><?xml version="1.0" encoding="utf-8"?>
<p:tagLst xmlns:p="http://schemas.openxmlformats.org/presentationml/2006/main">
  <p:tag name="AS_UNIQUEID" val="7808"/>
</p:tagLst>
</file>

<file path=ppt/tags/tag843.xml><?xml version="1.0" encoding="utf-8"?>
<p:tagLst xmlns:p="http://schemas.openxmlformats.org/presentationml/2006/main">
  <p:tag name="AS_UNIQUEID" val="7809"/>
</p:tagLst>
</file>

<file path=ppt/tags/tag844.xml><?xml version="1.0" encoding="utf-8"?>
<p:tagLst xmlns:p="http://schemas.openxmlformats.org/presentationml/2006/main">
  <p:tag name="AS_UNIQUEID" val="7810"/>
</p:tagLst>
</file>

<file path=ppt/tags/tag845.xml><?xml version="1.0" encoding="utf-8"?>
<p:tagLst xmlns:p="http://schemas.openxmlformats.org/presentationml/2006/main">
  <p:tag name="AS_UNIQUEID" val="7811"/>
</p:tagLst>
</file>

<file path=ppt/tags/tag846.xml><?xml version="1.0" encoding="utf-8"?>
<p:tagLst xmlns:p="http://schemas.openxmlformats.org/presentationml/2006/main">
  <p:tag name="AS_UNIQUEID" val="7812"/>
</p:tagLst>
</file>

<file path=ppt/tags/tag847.xml><?xml version="1.0" encoding="utf-8"?>
<p:tagLst xmlns:p="http://schemas.openxmlformats.org/presentationml/2006/main">
  <p:tag name="AS_UNIQUEID" val="7813"/>
</p:tagLst>
</file>

<file path=ppt/tags/tag848.xml><?xml version="1.0" encoding="utf-8"?>
<p:tagLst xmlns:p="http://schemas.openxmlformats.org/presentationml/2006/main">
  <p:tag name="AS_UNIQUEID" val="7814"/>
</p:tagLst>
</file>

<file path=ppt/tags/tag849.xml><?xml version="1.0" encoding="utf-8"?>
<p:tagLst xmlns:p="http://schemas.openxmlformats.org/presentationml/2006/main">
  <p:tag name="AS_UNIQUEID" val="7815"/>
</p:tagLst>
</file>

<file path=ppt/tags/tag85.xml><?xml version="1.0" encoding="utf-8"?>
<p:tagLst xmlns:p="http://schemas.openxmlformats.org/presentationml/2006/main">
  <p:tag name="AS_UNIQUEID" val="7220"/>
</p:tagLst>
</file>

<file path=ppt/tags/tag850.xml><?xml version="1.0" encoding="utf-8"?>
<p:tagLst xmlns:p="http://schemas.openxmlformats.org/presentationml/2006/main">
  <p:tag name="AS_UNIQUEID" val="7816"/>
</p:tagLst>
</file>

<file path=ppt/tags/tag851.xml><?xml version="1.0" encoding="utf-8"?>
<p:tagLst xmlns:p="http://schemas.openxmlformats.org/presentationml/2006/main">
  <p:tag name="AS_UNIQUEID" val="7817"/>
</p:tagLst>
</file>

<file path=ppt/tags/tag852.xml><?xml version="1.0" encoding="utf-8"?>
<p:tagLst xmlns:p="http://schemas.openxmlformats.org/presentationml/2006/main">
  <p:tag name="AS_UNIQUEID" val="7818"/>
</p:tagLst>
</file>

<file path=ppt/tags/tag853.xml><?xml version="1.0" encoding="utf-8"?>
<p:tagLst xmlns:p="http://schemas.openxmlformats.org/presentationml/2006/main">
  <p:tag name="AS_UNIQUEID" val="7819"/>
</p:tagLst>
</file>

<file path=ppt/tags/tag854.xml><?xml version="1.0" encoding="utf-8"?>
<p:tagLst xmlns:p="http://schemas.openxmlformats.org/presentationml/2006/main">
  <p:tag name="AS_UNIQUEID" val="7820"/>
</p:tagLst>
</file>

<file path=ppt/tags/tag855.xml><?xml version="1.0" encoding="utf-8"?>
<p:tagLst xmlns:p="http://schemas.openxmlformats.org/presentationml/2006/main">
  <p:tag name="AS_UNIQUEID" val="7821"/>
</p:tagLst>
</file>

<file path=ppt/tags/tag856.xml><?xml version="1.0" encoding="utf-8"?>
<p:tagLst xmlns:p="http://schemas.openxmlformats.org/presentationml/2006/main">
  <p:tag name="AS_UNIQUEID" val="7822"/>
</p:tagLst>
</file>

<file path=ppt/tags/tag857.xml><?xml version="1.0" encoding="utf-8"?>
<p:tagLst xmlns:p="http://schemas.openxmlformats.org/presentationml/2006/main">
  <p:tag name="AS_UNIQUEID" val="7823"/>
</p:tagLst>
</file>

<file path=ppt/tags/tag858.xml><?xml version="1.0" encoding="utf-8"?>
<p:tagLst xmlns:p="http://schemas.openxmlformats.org/presentationml/2006/main">
  <p:tag name="AS_UNIQUEID" val="7824"/>
</p:tagLst>
</file>

<file path=ppt/tags/tag859.xml><?xml version="1.0" encoding="utf-8"?>
<p:tagLst xmlns:p="http://schemas.openxmlformats.org/presentationml/2006/main">
  <p:tag name="AS_UNIQUEID" val="7825"/>
</p:tagLst>
</file>

<file path=ppt/tags/tag86.xml><?xml version="1.0" encoding="utf-8"?>
<p:tagLst xmlns:p="http://schemas.openxmlformats.org/presentationml/2006/main">
  <p:tag name="AS_UNIQUEID" val="7221"/>
</p:tagLst>
</file>

<file path=ppt/tags/tag860.xml><?xml version="1.0" encoding="utf-8"?>
<p:tagLst xmlns:p="http://schemas.openxmlformats.org/presentationml/2006/main">
  <p:tag name="AS_UNIQUEID" val="7826"/>
</p:tagLst>
</file>

<file path=ppt/tags/tag861.xml><?xml version="1.0" encoding="utf-8"?>
<p:tagLst xmlns:p="http://schemas.openxmlformats.org/presentationml/2006/main">
  <p:tag name="AS_UNIQUEID" val="1873"/>
</p:tagLst>
</file>

<file path=ppt/tags/tag862.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863.xml><?xml version="1.0" encoding="utf-8"?>
<p:tagLst xmlns:p="http://schemas.openxmlformats.org/presentationml/2006/main">
  <p:tag name="AS_UNIQUEID" val="7795"/>
</p:tagLst>
</file>

<file path=ppt/tags/tag864.xml><?xml version="1.0" encoding="utf-8"?>
<p:tagLst xmlns:p="http://schemas.openxmlformats.org/presentationml/2006/main">
  <p:tag name="AS_UNIQUEID" val="7796"/>
</p:tagLst>
</file>

<file path=ppt/tags/tag865.xml><?xml version="1.0" encoding="utf-8"?>
<p:tagLst xmlns:p="http://schemas.openxmlformats.org/presentationml/2006/main">
  <p:tag name="AS_UNIQUEID" val="7797"/>
</p:tagLst>
</file>

<file path=ppt/tags/tag866.xml><?xml version="1.0" encoding="utf-8"?>
<p:tagLst xmlns:p="http://schemas.openxmlformats.org/presentationml/2006/main">
  <p:tag name="AS_UNIQUEID" val="7829"/>
</p:tagLst>
</file>

<file path=ppt/tags/tag867.xml><?xml version="1.0" encoding="utf-8"?>
<p:tagLst xmlns:p="http://schemas.openxmlformats.org/presentationml/2006/main">
  <p:tag name="AS_UNIQUEID" val="7830"/>
</p:tagLst>
</file>

<file path=ppt/tags/tag868.xml><?xml version="1.0" encoding="utf-8"?>
<p:tagLst xmlns:p="http://schemas.openxmlformats.org/presentationml/2006/main">
  <p:tag name="AS_UNIQUEID" val="7831"/>
</p:tagLst>
</file>

<file path=ppt/tags/tag869.xml><?xml version="1.0" encoding="utf-8"?>
<p:tagLst xmlns:p="http://schemas.openxmlformats.org/presentationml/2006/main">
  <p:tag name="AS_UNIQUEID" val="7832"/>
</p:tagLst>
</file>

<file path=ppt/tags/tag87.xml><?xml version="1.0" encoding="utf-8"?>
<p:tagLst xmlns:p="http://schemas.openxmlformats.org/presentationml/2006/main">
  <p:tag name="AS_UNIQUEID" val="7187"/>
</p:tagLst>
</file>

<file path=ppt/tags/tag870.xml><?xml version="1.0" encoding="utf-8"?>
<p:tagLst xmlns:p="http://schemas.openxmlformats.org/presentationml/2006/main">
  <p:tag name="AS_UNIQUEID" val="7833"/>
</p:tagLst>
</file>

<file path=ppt/tags/tag871.xml><?xml version="1.0" encoding="utf-8"?>
<p:tagLst xmlns:p="http://schemas.openxmlformats.org/presentationml/2006/main">
  <p:tag name="AS_UNIQUEID" val="7834"/>
</p:tagLst>
</file>

<file path=ppt/tags/tag872.xml><?xml version="1.0" encoding="utf-8"?>
<p:tagLst xmlns:p="http://schemas.openxmlformats.org/presentationml/2006/main">
  <p:tag name="AS_UNIQUEID" val="7835"/>
</p:tagLst>
</file>

<file path=ppt/tags/tag873.xml><?xml version="1.0" encoding="utf-8"?>
<p:tagLst xmlns:p="http://schemas.openxmlformats.org/presentationml/2006/main">
  <p:tag name="AS_UNIQUEID" val="7836"/>
</p:tagLst>
</file>

<file path=ppt/tags/tag874.xml><?xml version="1.0" encoding="utf-8"?>
<p:tagLst xmlns:p="http://schemas.openxmlformats.org/presentationml/2006/main">
  <p:tag name="AS_UNIQUEID" val="7837"/>
</p:tagLst>
</file>

<file path=ppt/tags/tag875.xml><?xml version="1.0" encoding="utf-8"?>
<p:tagLst xmlns:p="http://schemas.openxmlformats.org/presentationml/2006/main">
  <p:tag name="AS_UNIQUEID" val="7838"/>
</p:tagLst>
</file>

<file path=ppt/tags/tag876.xml><?xml version="1.0" encoding="utf-8"?>
<p:tagLst xmlns:p="http://schemas.openxmlformats.org/presentationml/2006/main">
  <p:tag name="AS_UNIQUEID" val="7839"/>
</p:tagLst>
</file>

<file path=ppt/tags/tag877.xml><?xml version="1.0" encoding="utf-8"?>
<p:tagLst xmlns:p="http://schemas.openxmlformats.org/presentationml/2006/main">
  <p:tag name="AS_UNIQUEID" val="7840"/>
</p:tagLst>
</file>

<file path=ppt/tags/tag878.xml><?xml version="1.0" encoding="utf-8"?>
<p:tagLst xmlns:p="http://schemas.openxmlformats.org/presentationml/2006/main">
  <p:tag name="AS_UNIQUEID" val="7841"/>
</p:tagLst>
</file>

<file path=ppt/tags/tag879.xml><?xml version="1.0" encoding="utf-8"?>
<p:tagLst xmlns:p="http://schemas.openxmlformats.org/presentationml/2006/main">
  <p:tag name="AS_UNIQUEID" val="7842"/>
</p:tagLst>
</file>

<file path=ppt/tags/tag88.xml><?xml version="1.0" encoding="utf-8"?>
<p:tagLst xmlns:p="http://schemas.openxmlformats.org/presentationml/2006/main">
  <p:tag name="AS_UNIQUEID" val="7188"/>
</p:tagLst>
</file>

<file path=ppt/tags/tag880.xml><?xml version="1.0" encoding="utf-8"?>
<p:tagLst xmlns:p="http://schemas.openxmlformats.org/presentationml/2006/main">
  <p:tag name="AS_UNIQUEID" val="7843"/>
</p:tagLst>
</file>

<file path=ppt/tags/tag881.xml><?xml version="1.0" encoding="utf-8"?>
<p:tagLst xmlns:p="http://schemas.openxmlformats.org/presentationml/2006/main">
  <p:tag name="AS_UNIQUEID" val="7844"/>
</p:tagLst>
</file>

<file path=ppt/tags/tag882.xml><?xml version="1.0" encoding="utf-8"?>
<p:tagLst xmlns:p="http://schemas.openxmlformats.org/presentationml/2006/main">
  <p:tag name="AS_UNIQUEID" val="7845"/>
</p:tagLst>
</file>

<file path=ppt/tags/tag883.xml><?xml version="1.0" encoding="utf-8"?>
<p:tagLst xmlns:p="http://schemas.openxmlformats.org/presentationml/2006/main">
  <p:tag name="AS_UNIQUEID" val="7846"/>
</p:tagLst>
</file>

<file path=ppt/tags/tag884.xml><?xml version="1.0" encoding="utf-8"?>
<p:tagLst xmlns:p="http://schemas.openxmlformats.org/presentationml/2006/main">
  <p:tag name="AS_UNIQUEID" val="7847"/>
</p:tagLst>
</file>

<file path=ppt/tags/tag885.xml><?xml version="1.0" encoding="utf-8"?>
<p:tagLst xmlns:p="http://schemas.openxmlformats.org/presentationml/2006/main">
  <p:tag name="AS_UNIQUEID" val="7848"/>
</p:tagLst>
</file>

<file path=ppt/tags/tag886.xml><?xml version="1.0" encoding="utf-8"?>
<p:tagLst xmlns:p="http://schemas.openxmlformats.org/presentationml/2006/main">
  <p:tag name="AS_UNIQUEID" val="7849"/>
</p:tagLst>
</file>

<file path=ppt/tags/tag887.xml><?xml version="1.0" encoding="utf-8"?>
<p:tagLst xmlns:p="http://schemas.openxmlformats.org/presentationml/2006/main">
  <p:tag name="AS_UNIQUEID" val="7850"/>
</p:tagLst>
</file>

<file path=ppt/tags/tag888.xml><?xml version="1.0" encoding="utf-8"?>
<p:tagLst xmlns:p="http://schemas.openxmlformats.org/presentationml/2006/main">
  <p:tag name="AS_UNIQUEID" val="7851"/>
</p:tagLst>
</file>

<file path=ppt/tags/tag889.xml><?xml version="1.0" encoding="utf-8"?>
<p:tagLst xmlns:p="http://schemas.openxmlformats.org/presentationml/2006/main">
  <p:tag name="AS_UNIQUEID" val="7852"/>
</p:tagLst>
</file>

<file path=ppt/tags/tag89.xml><?xml version="1.0" encoding="utf-8"?>
<p:tagLst xmlns:p="http://schemas.openxmlformats.org/presentationml/2006/main">
  <p:tag name="AS_UNIQUEID" val="7189"/>
</p:tagLst>
</file>

<file path=ppt/tags/tag890.xml><?xml version="1.0" encoding="utf-8"?>
<p:tagLst xmlns:p="http://schemas.openxmlformats.org/presentationml/2006/main">
  <p:tag name="AS_UNIQUEID" val="7853"/>
</p:tagLst>
</file>

<file path=ppt/tags/tag891.xml><?xml version="1.0" encoding="utf-8"?>
<p:tagLst xmlns:p="http://schemas.openxmlformats.org/presentationml/2006/main">
  <p:tag name="AS_UNIQUEID" val="7854"/>
</p:tagLst>
</file>

<file path=ppt/tags/tag892.xml><?xml version="1.0" encoding="utf-8"?>
<p:tagLst xmlns:p="http://schemas.openxmlformats.org/presentationml/2006/main">
  <p:tag name="AS_UNIQUEID" val="7855"/>
</p:tagLst>
</file>

<file path=ppt/tags/tag893.xml><?xml version="1.0" encoding="utf-8"?>
<p:tagLst xmlns:p="http://schemas.openxmlformats.org/presentationml/2006/main">
  <p:tag name="AS_UNIQUEID" val="7856"/>
</p:tagLst>
</file>

<file path=ppt/tags/tag894.xml><?xml version="1.0" encoding="utf-8"?>
<p:tagLst xmlns:p="http://schemas.openxmlformats.org/presentationml/2006/main">
  <p:tag name="AS_UNIQUEID" val="7857"/>
</p:tagLst>
</file>

<file path=ppt/tags/tag895.xml><?xml version="1.0" encoding="utf-8"?>
<p:tagLst xmlns:p="http://schemas.openxmlformats.org/presentationml/2006/main">
  <p:tag name="AS_UNIQUEID" val="7858"/>
</p:tagLst>
</file>

<file path=ppt/tags/tag896.xml><?xml version="1.0" encoding="utf-8"?>
<p:tagLst xmlns:p="http://schemas.openxmlformats.org/presentationml/2006/main">
  <p:tag name="AS_UNIQUEID" val="7859"/>
</p:tagLst>
</file>

<file path=ppt/tags/tag897.xml><?xml version="1.0" encoding="utf-8"?>
<p:tagLst xmlns:p="http://schemas.openxmlformats.org/presentationml/2006/main">
  <p:tag name="AS_UNIQUEID" val="7860"/>
</p:tagLst>
</file>

<file path=ppt/tags/tag898.xml><?xml version="1.0" encoding="utf-8"?>
<p:tagLst xmlns:p="http://schemas.openxmlformats.org/presentationml/2006/main">
  <p:tag name="AS_UNIQUEID" val="7861"/>
</p:tagLst>
</file>

<file path=ppt/tags/tag899.xml><?xml version="1.0" encoding="utf-8"?>
<p:tagLst xmlns:p="http://schemas.openxmlformats.org/presentationml/2006/main">
  <p:tag name="AS_UNIQUEID" val="7862"/>
</p:tagLst>
</file>

<file path=ppt/tags/tag9.xml><?xml version="1.0" encoding="utf-8"?>
<p:tagLst xmlns:p="http://schemas.openxmlformats.org/presentationml/2006/main">
  <p:tag name="AS_UNIQUEID" val="7114"/>
</p:tagLst>
</file>

<file path=ppt/tags/tag90.xml><?xml version="1.0" encoding="utf-8"?>
<p:tagLst xmlns:p="http://schemas.openxmlformats.org/presentationml/2006/main">
  <p:tag name="AS_UNIQUEID" val="7271"/>
</p:tagLst>
</file>

<file path=ppt/tags/tag900.xml><?xml version="1.0" encoding="utf-8"?>
<p:tagLst xmlns:p="http://schemas.openxmlformats.org/presentationml/2006/main">
  <p:tag name="AS_UNIQUEID" val="7863"/>
</p:tagLst>
</file>

<file path=ppt/tags/tag901.xml><?xml version="1.0" encoding="utf-8"?>
<p:tagLst xmlns:p="http://schemas.openxmlformats.org/presentationml/2006/main">
  <p:tag name="AS_UNIQUEID" val="7864"/>
</p:tagLst>
</file>

<file path=ppt/tags/tag902.xml><?xml version="1.0" encoding="utf-8"?>
<p:tagLst xmlns:p="http://schemas.openxmlformats.org/presentationml/2006/main">
  <p:tag name="AS_UNIQUEID" val="7865"/>
</p:tagLst>
</file>

<file path=ppt/tags/tag903.xml><?xml version="1.0" encoding="utf-8"?>
<p:tagLst xmlns:p="http://schemas.openxmlformats.org/presentationml/2006/main">
  <p:tag name="AS_UNIQUEID" val="7866"/>
</p:tagLst>
</file>

<file path=ppt/tags/tag904.xml><?xml version="1.0" encoding="utf-8"?>
<p:tagLst xmlns:p="http://schemas.openxmlformats.org/presentationml/2006/main">
  <p:tag name="AS_UNIQUEID" val="7867"/>
</p:tagLst>
</file>

<file path=ppt/tags/tag905.xml><?xml version="1.0" encoding="utf-8"?>
<p:tagLst xmlns:p="http://schemas.openxmlformats.org/presentationml/2006/main">
  <p:tag name="AS_UNIQUEID" val="7868"/>
</p:tagLst>
</file>

<file path=ppt/tags/tag906.xml><?xml version="1.0" encoding="utf-8"?>
<p:tagLst xmlns:p="http://schemas.openxmlformats.org/presentationml/2006/main">
  <p:tag name="AS_UNIQUEID" val="7869"/>
</p:tagLst>
</file>

<file path=ppt/tags/tag907.xml><?xml version="1.0" encoding="utf-8"?>
<p:tagLst xmlns:p="http://schemas.openxmlformats.org/presentationml/2006/main">
  <p:tag name="AS_UNIQUEID" val="7870"/>
</p:tagLst>
</file>

<file path=ppt/tags/tag908.xml><?xml version="1.0" encoding="utf-8"?>
<p:tagLst xmlns:p="http://schemas.openxmlformats.org/presentationml/2006/main">
  <p:tag name="AS_UNIQUEID" val="7871"/>
</p:tagLst>
</file>

<file path=ppt/tags/tag909.xml><?xml version="1.0" encoding="utf-8"?>
<p:tagLst xmlns:p="http://schemas.openxmlformats.org/presentationml/2006/main">
  <p:tag name="AS_UNIQUEID" val="7872"/>
</p:tagLst>
</file>

<file path=ppt/tags/tag91.xml><?xml version="1.0" encoding="utf-8"?>
<p:tagLst xmlns:p="http://schemas.openxmlformats.org/presentationml/2006/main">
  <p:tag name="AS_UNIQUEID" val="7272"/>
</p:tagLst>
</file>

<file path=ppt/tags/tag910.xml><?xml version="1.0" encoding="utf-8"?>
<p:tagLst xmlns:p="http://schemas.openxmlformats.org/presentationml/2006/main">
  <p:tag name="AS_UNIQUEID" val="7873"/>
</p:tagLst>
</file>

<file path=ppt/tags/tag911.xml><?xml version="1.0" encoding="utf-8"?>
<p:tagLst xmlns:p="http://schemas.openxmlformats.org/presentationml/2006/main">
  <p:tag name="AS_UNIQUEID" val="7874"/>
</p:tagLst>
</file>

<file path=ppt/tags/tag912.xml><?xml version="1.0" encoding="utf-8"?>
<p:tagLst xmlns:p="http://schemas.openxmlformats.org/presentationml/2006/main">
  <p:tag name="AS_UNIQUEID" val="7875"/>
</p:tagLst>
</file>

<file path=ppt/tags/tag913.xml><?xml version="1.0" encoding="utf-8"?>
<p:tagLst xmlns:p="http://schemas.openxmlformats.org/presentationml/2006/main">
  <p:tag name="AS_UNIQUEID" val="7876"/>
</p:tagLst>
</file>

<file path=ppt/tags/tag914.xml><?xml version="1.0" encoding="utf-8"?>
<p:tagLst xmlns:p="http://schemas.openxmlformats.org/presentationml/2006/main">
  <p:tag name="AS_UNIQUEID" val="7877"/>
</p:tagLst>
</file>

<file path=ppt/tags/tag915.xml><?xml version="1.0" encoding="utf-8"?>
<p:tagLst xmlns:p="http://schemas.openxmlformats.org/presentationml/2006/main">
  <p:tag name="AS_UNIQUEID" val="7878"/>
</p:tagLst>
</file>

<file path=ppt/tags/tag916.xml><?xml version="1.0" encoding="utf-8"?>
<p:tagLst xmlns:p="http://schemas.openxmlformats.org/presentationml/2006/main">
  <p:tag name="AS_UNIQUEID" val="7879"/>
</p:tagLst>
</file>

<file path=ppt/tags/tag917.xml><?xml version="1.0" encoding="utf-8"?>
<p:tagLst xmlns:p="http://schemas.openxmlformats.org/presentationml/2006/main">
  <p:tag name="AS_UNIQUEID" val="7880"/>
</p:tagLst>
</file>

<file path=ppt/tags/tag918.xml><?xml version="1.0" encoding="utf-8"?>
<p:tagLst xmlns:p="http://schemas.openxmlformats.org/presentationml/2006/main">
  <p:tag name="AS_UNIQUEID" val="7881"/>
</p:tagLst>
</file>

<file path=ppt/tags/tag919.xml><?xml version="1.0" encoding="utf-8"?>
<p:tagLst xmlns:p="http://schemas.openxmlformats.org/presentationml/2006/main">
  <p:tag name="AS_UNIQUEID" val="7882"/>
</p:tagLst>
</file>

<file path=ppt/tags/tag92.xml><?xml version="1.0" encoding="utf-8"?>
<p:tagLst xmlns:p="http://schemas.openxmlformats.org/presentationml/2006/main">
  <p:tag name="AS_UNIQUEID" val="7273"/>
</p:tagLst>
</file>

<file path=ppt/tags/tag920.xml><?xml version="1.0" encoding="utf-8"?>
<p:tagLst xmlns:p="http://schemas.openxmlformats.org/presentationml/2006/main">
  <p:tag name="AS_UNIQUEID" val="7883"/>
</p:tagLst>
</file>

<file path=ppt/tags/tag921.xml><?xml version="1.0" encoding="utf-8"?>
<p:tagLst xmlns:p="http://schemas.openxmlformats.org/presentationml/2006/main">
  <p:tag name="AS_UNIQUEID" val="7884"/>
</p:tagLst>
</file>

<file path=ppt/tags/tag922.xml><?xml version="1.0" encoding="utf-8"?>
<p:tagLst xmlns:p="http://schemas.openxmlformats.org/presentationml/2006/main">
  <p:tag name="AS_UNIQUEID" val="7885"/>
</p:tagLst>
</file>

<file path=ppt/tags/tag923.xml><?xml version="1.0" encoding="utf-8"?>
<p:tagLst xmlns:p="http://schemas.openxmlformats.org/presentationml/2006/main">
  <p:tag name="AS_UNIQUEID" val="7886"/>
</p:tagLst>
</file>

<file path=ppt/tags/tag924.xml><?xml version="1.0" encoding="utf-8"?>
<p:tagLst xmlns:p="http://schemas.openxmlformats.org/presentationml/2006/main">
  <p:tag name="AS_UNIQUEID" val="7887"/>
</p:tagLst>
</file>

<file path=ppt/tags/tag925.xml><?xml version="1.0" encoding="utf-8"?>
<p:tagLst xmlns:p="http://schemas.openxmlformats.org/presentationml/2006/main">
  <p:tag name="AS_UNIQUEID" val="7888"/>
</p:tagLst>
</file>

<file path=ppt/tags/tag926.xml><?xml version="1.0" encoding="utf-8"?>
<p:tagLst xmlns:p="http://schemas.openxmlformats.org/presentationml/2006/main">
  <p:tag name="AS_UNIQUEID" val="7889"/>
</p:tagLst>
</file>

<file path=ppt/tags/tag927.xml><?xml version="1.0" encoding="utf-8"?>
<p:tagLst xmlns:p="http://schemas.openxmlformats.org/presentationml/2006/main">
  <p:tag name="AS_UNIQUEID" val="7890"/>
</p:tagLst>
</file>

<file path=ppt/tags/tag928.xml><?xml version="1.0" encoding="utf-8"?>
<p:tagLst xmlns:p="http://schemas.openxmlformats.org/presentationml/2006/main">
  <p:tag name="AS_UNIQUEID" val="7891"/>
</p:tagLst>
</file>

<file path=ppt/tags/tag929.xml><?xml version="1.0" encoding="utf-8"?>
<p:tagLst xmlns:p="http://schemas.openxmlformats.org/presentationml/2006/main">
  <p:tag name="AS_UNIQUEID" val="7892"/>
</p:tagLst>
</file>

<file path=ppt/tags/tag93.xml><?xml version="1.0" encoding="utf-8"?>
<p:tagLst xmlns:p="http://schemas.openxmlformats.org/presentationml/2006/main">
  <p:tag name="AS_UNIQUEID" val="7274"/>
</p:tagLst>
</file>

<file path=ppt/tags/tag930.xml><?xml version="1.0" encoding="utf-8"?>
<p:tagLst xmlns:p="http://schemas.openxmlformats.org/presentationml/2006/main">
  <p:tag name="AS_UNIQUEID" val="7893"/>
</p:tagLst>
</file>

<file path=ppt/tags/tag931.xml><?xml version="1.0" encoding="utf-8"?>
<p:tagLst xmlns:p="http://schemas.openxmlformats.org/presentationml/2006/main">
  <p:tag name="AS_UNIQUEID" val="7894"/>
</p:tagLst>
</file>

<file path=ppt/tags/tag932.xml><?xml version="1.0" encoding="utf-8"?>
<p:tagLst xmlns:p="http://schemas.openxmlformats.org/presentationml/2006/main">
  <p:tag name="AS_UNIQUEID" val="7895"/>
</p:tagLst>
</file>

<file path=ppt/tags/tag933.xml><?xml version="1.0" encoding="utf-8"?>
<p:tagLst xmlns:p="http://schemas.openxmlformats.org/presentationml/2006/main">
  <p:tag name="AS_UNIQUEID" val="7896"/>
</p:tagLst>
</file>

<file path=ppt/tags/tag934.xml><?xml version="1.0" encoding="utf-8"?>
<p:tagLst xmlns:p="http://schemas.openxmlformats.org/presentationml/2006/main">
  <p:tag name="AS_UNIQUEID" val="7897"/>
</p:tagLst>
</file>

<file path=ppt/tags/tag935.xml><?xml version="1.0" encoding="utf-8"?>
<p:tagLst xmlns:p="http://schemas.openxmlformats.org/presentationml/2006/main">
  <p:tag name="AS_UNIQUEID" val="7898"/>
</p:tagLst>
</file>

<file path=ppt/tags/tag936.xml><?xml version="1.0" encoding="utf-8"?>
<p:tagLst xmlns:p="http://schemas.openxmlformats.org/presentationml/2006/main">
  <p:tag name="AS_UNIQUEID" val="7899"/>
</p:tagLst>
</file>

<file path=ppt/tags/tag937.xml><?xml version="1.0" encoding="utf-8"?>
<p:tagLst xmlns:p="http://schemas.openxmlformats.org/presentationml/2006/main">
  <p:tag name="AS_UNIQUEID" val="7900"/>
</p:tagLst>
</file>

<file path=ppt/tags/tag938.xml><?xml version="1.0" encoding="utf-8"?>
<p:tagLst xmlns:p="http://schemas.openxmlformats.org/presentationml/2006/main">
  <p:tag name="AS_UNIQUEID" val="7901"/>
</p:tagLst>
</file>

<file path=ppt/tags/tag939.xml><?xml version="1.0" encoding="utf-8"?>
<p:tagLst xmlns:p="http://schemas.openxmlformats.org/presentationml/2006/main">
  <p:tag name="AS_UNIQUEID" val="7902"/>
</p:tagLst>
</file>

<file path=ppt/tags/tag94.xml><?xml version="1.0" encoding="utf-8"?>
<p:tagLst xmlns:p="http://schemas.openxmlformats.org/presentationml/2006/main">
  <p:tag name="AS_UNIQUEID" val="1286"/>
</p:tagLst>
</file>

<file path=ppt/tags/tag940.xml><?xml version="1.0" encoding="utf-8"?>
<p:tagLst xmlns:p="http://schemas.openxmlformats.org/presentationml/2006/main">
  <p:tag name="AS_UNIQUEID" val="7903"/>
</p:tagLst>
</file>

<file path=ppt/tags/tag941.xml><?xml version="1.0" encoding="utf-8"?>
<p:tagLst xmlns:p="http://schemas.openxmlformats.org/presentationml/2006/main">
  <p:tag name="AS_UNIQUEID" val="7904"/>
</p:tagLst>
</file>

<file path=ppt/tags/tag942.xml><?xml version="1.0" encoding="utf-8"?>
<p:tagLst xmlns:p="http://schemas.openxmlformats.org/presentationml/2006/main">
  <p:tag name="AS_UNIQUEID" val="7905"/>
</p:tagLst>
</file>

<file path=ppt/tags/tag943.xml><?xml version="1.0" encoding="utf-8"?>
<p:tagLst xmlns:p="http://schemas.openxmlformats.org/presentationml/2006/main">
  <p:tag name="AS_UNIQUEID" val="7906"/>
</p:tagLst>
</file>

<file path=ppt/tags/tag944.xml><?xml version="1.0" encoding="utf-8"?>
<p:tagLst xmlns:p="http://schemas.openxmlformats.org/presentationml/2006/main">
  <p:tag name="AS_UNIQUEID" val="7907"/>
</p:tagLst>
</file>

<file path=ppt/tags/tag945.xml><?xml version="1.0" encoding="utf-8"?>
<p:tagLst xmlns:p="http://schemas.openxmlformats.org/presentationml/2006/main">
  <p:tag name="AS_UNIQUEID" val="7908"/>
</p:tagLst>
</file>

<file path=ppt/tags/tag946.xml><?xml version="1.0" encoding="utf-8"?>
<p:tagLst xmlns:p="http://schemas.openxmlformats.org/presentationml/2006/main">
  <p:tag name="AS_UNIQUEID" val="7909"/>
</p:tagLst>
</file>

<file path=ppt/tags/tag947.xml><?xml version="1.0" encoding="utf-8"?>
<p:tagLst xmlns:p="http://schemas.openxmlformats.org/presentationml/2006/main">
  <p:tag name="AS_UNIQUEID" val="7910"/>
</p:tagLst>
</file>

<file path=ppt/tags/tag948.xml><?xml version="1.0" encoding="utf-8"?>
<p:tagLst xmlns:p="http://schemas.openxmlformats.org/presentationml/2006/main">
  <p:tag name="AS_UNIQUEID" val="7911"/>
</p:tagLst>
</file>

<file path=ppt/tags/tag949.xml><?xml version="1.0" encoding="utf-8"?>
<p:tagLst xmlns:p="http://schemas.openxmlformats.org/presentationml/2006/main">
  <p:tag name="AS_UNIQUEID" val="7912"/>
</p:tagLst>
</file>

<file path=ppt/tags/tag95.xml><?xml version="1.0" encoding="utf-8"?>
<p:tagLst xmlns:p="http://schemas.openxmlformats.org/presentationml/2006/main">
  <p:tag name="AS_UNIQUEID" val="7275"/>
  <p:tag name="KSO_WM_DIAGRAM_VIRTUALLY_FRAME" val="{&quot;height&quot;:281.8151181102363,&quot;left&quot;:34.977165354330694,&quot;top&quot;:186.19755905511812,&quot;width&quot;:812.5836220472444}"/>
</p:tagLst>
</file>

<file path=ppt/tags/tag950.xml><?xml version="1.0" encoding="utf-8"?>
<p:tagLst xmlns:p="http://schemas.openxmlformats.org/presentationml/2006/main">
  <p:tag name="AS_UNIQUEID" val="7913"/>
</p:tagLst>
</file>

<file path=ppt/tags/tag951.xml><?xml version="1.0" encoding="utf-8"?>
<p:tagLst xmlns:p="http://schemas.openxmlformats.org/presentationml/2006/main">
  <p:tag name="AS_UNIQUEID" val="7914"/>
</p:tagLst>
</file>

<file path=ppt/tags/tag952.xml><?xml version="1.0" encoding="utf-8"?>
<p:tagLst xmlns:p="http://schemas.openxmlformats.org/presentationml/2006/main">
  <p:tag name="AS_UNIQUEID" val="7915"/>
</p:tagLst>
</file>

<file path=ppt/tags/tag953.xml><?xml version="1.0" encoding="utf-8"?>
<p:tagLst xmlns:p="http://schemas.openxmlformats.org/presentationml/2006/main">
  <p:tag name="AS_UNIQUEID" val="7916"/>
</p:tagLst>
</file>

<file path=ppt/tags/tag954.xml><?xml version="1.0" encoding="utf-8"?>
<p:tagLst xmlns:p="http://schemas.openxmlformats.org/presentationml/2006/main">
  <p:tag name="AS_UNIQUEID" val="7917"/>
</p:tagLst>
</file>

<file path=ppt/tags/tag955.xml><?xml version="1.0" encoding="utf-8"?>
<p:tagLst xmlns:p="http://schemas.openxmlformats.org/presentationml/2006/main">
  <p:tag name="AS_UNIQUEID" val="7918"/>
</p:tagLst>
</file>

<file path=ppt/tags/tag956.xml><?xml version="1.0" encoding="utf-8"?>
<p:tagLst xmlns:p="http://schemas.openxmlformats.org/presentationml/2006/main">
  <p:tag name="AS_UNIQUEID" val="7919"/>
</p:tagLst>
</file>

<file path=ppt/tags/tag957.xml><?xml version="1.0" encoding="utf-8"?>
<p:tagLst xmlns:p="http://schemas.openxmlformats.org/presentationml/2006/main">
  <p:tag name="AS_UNIQUEID" val="7920"/>
</p:tagLst>
</file>

<file path=ppt/tags/tag958.xml><?xml version="1.0" encoding="utf-8"?>
<p:tagLst xmlns:p="http://schemas.openxmlformats.org/presentationml/2006/main">
  <p:tag name="AS_UNIQUEID" val="7921"/>
</p:tagLst>
</file>

<file path=ppt/tags/tag959.xml><?xml version="1.0" encoding="utf-8"?>
<p:tagLst xmlns:p="http://schemas.openxmlformats.org/presentationml/2006/main">
  <p:tag name="AS_UNIQUEID" val="7922"/>
</p:tagLst>
</file>

<file path=ppt/tags/tag96.xml><?xml version="1.0" encoding="utf-8"?>
<p:tagLst xmlns:p="http://schemas.openxmlformats.org/presentationml/2006/main">
  <p:tag name="AS_UNIQUEID" val="7276"/>
</p:tagLst>
</file>

<file path=ppt/tags/tag960.xml><?xml version="1.0" encoding="utf-8"?>
<p:tagLst xmlns:p="http://schemas.openxmlformats.org/presentationml/2006/main">
  <p:tag name="AS_UNIQUEID" val="7923"/>
</p:tagLst>
</file>

<file path=ppt/tags/tag961.xml><?xml version="1.0" encoding="utf-8"?>
<p:tagLst xmlns:p="http://schemas.openxmlformats.org/presentationml/2006/main">
  <p:tag name="AS_UNIQUEID" val="7924"/>
</p:tagLst>
</file>

<file path=ppt/tags/tag962.xml><?xml version="1.0" encoding="utf-8"?>
<p:tagLst xmlns:p="http://schemas.openxmlformats.org/presentationml/2006/main">
  <p:tag name="AS_UNIQUEID" val="7925"/>
</p:tagLst>
</file>

<file path=ppt/tags/tag963.xml><?xml version="1.0" encoding="utf-8"?>
<p:tagLst xmlns:p="http://schemas.openxmlformats.org/presentationml/2006/main">
  <p:tag name="AS_UNIQUEID" val="7926"/>
</p:tagLst>
</file>

<file path=ppt/tags/tag964.xml><?xml version="1.0" encoding="utf-8"?>
<p:tagLst xmlns:p="http://schemas.openxmlformats.org/presentationml/2006/main">
  <p:tag name="AS_UNIQUEID" val="7927"/>
</p:tagLst>
</file>

<file path=ppt/tags/tag965.xml><?xml version="1.0" encoding="utf-8"?>
<p:tagLst xmlns:p="http://schemas.openxmlformats.org/presentationml/2006/main">
  <p:tag name="AS_UNIQUEID" val="7928"/>
</p:tagLst>
</file>

<file path=ppt/tags/tag966.xml><?xml version="1.0" encoding="utf-8"?>
<p:tagLst xmlns:p="http://schemas.openxmlformats.org/presentationml/2006/main">
  <p:tag name="AS_UNIQUEID" val="7929"/>
</p:tagLst>
</file>

<file path=ppt/tags/tag967.xml><?xml version="1.0" encoding="utf-8"?>
<p:tagLst xmlns:p="http://schemas.openxmlformats.org/presentationml/2006/main">
  <p:tag name="AS_UNIQUEID" val="7930"/>
</p:tagLst>
</file>

<file path=ppt/tags/tag968.xml><?xml version="1.0" encoding="utf-8"?>
<p:tagLst xmlns:p="http://schemas.openxmlformats.org/presentationml/2006/main">
  <p:tag name="AS_UNIQUEID" val="7931"/>
</p:tagLst>
</file>

<file path=ppt/tags/tag969.xml><?xml version="1.0" encoding="utf-8"?>
<p:tagLst xmlns:p="http://schemas.openxmlformats.org/presentationml/2006/main">
  <p:tag name="AS_UNIQUEID" val="7932"/>
</p:tagLst>
</file>

<file path=ppt/tags/tag97.xml><?xml version="1.0" encoding="utf-8"?>
<p:tagLst xmlns:p="http://schemas.openxmlformats.org/presentationml/2006/main">
  <p:tag name="AS_UNIQUEID" val="7277"/>
</p:tagLst>
</file>

<file path=ppt/tags/tag970.xml><?xml version="1.0" encoding="utf-8"?>
<p:tagLst xmlns:p="http://schemas.openxmlformats.org/presentationml/2006/main">
  <p:tag name="AS_UNIQUEID" val="7933"/>
</p:tagLst>
</file>

<file path=ppt/tags/tag971.xml><?xml version="1.0" encoding="utf-8"?>
<p:tagLst xmlns:p="http://schemas.openxmlformats.org/presentationml/2006/main">
  <p:tag name="AS_UNIQUEID" val="7934"/>
</p:tagLst>
</file>

<file path=ppt/tags/tag972.xml><?xml version="1.0" encoding="utf-8"?>
<p:tagLst xmlns:p="http://schemas.openxmlformats.org/presentationml/2006/main">
  <p:tag name="AS_UNIQUEID" val="7935"/>
</p:tagLst>
</file>

<file path=ppt/tags/tag973.xml><?xml version="1.0" encoding="utf-8"?>
<p:tagLst xmlns:p="http://schemas.openxmlformats.org/presentationml/2006/main">
  <p:tag name="AS_UNIQUEID" val="7936"/>
</p:tagLst>
</file>

<file path=ppt/tags/tag974.xml><?xml version="1.0" encoding="utf-8"?>
<p:tagLst xmlns:p="http://schemas.openxmlformats.org/presentationml/2006/main">
  <p:tag name="AS_UNIQUEID" val="7937"/>
</p:tagLst>
</file>

<file path=ppt/tags/tag975.xml><?xml version="1.0" encoding="utf-8"?>
<p:tagLst xmlns:p="http://schemas.openxmlformats.org/presentationml/2006/main">
  <p:tag name="AS_UNIQUEID" val="7938"/>
</p:tagLst>
</file>

<file path=ppt/tags/tag976.xml><?xml version="1.0" encoding="utf-8"?>
<p:tagLst xmlns:p="http://schemas.openxmlformats.org/presentationml/2006/main">
  <p:tag name="AS_UNIQUEID" val="7939"/>
</p:tagLst>
</file>

<file path=ppt/tags/tag977.xml><?xml version="1.0" encoding="utf-8"?>
<p:tagLst xmlns:p="http://schemas.openxmlformats.org/presentationml/2006/main">
  <p:tag name="AS_UNIQUEID" val="7940"/>
</p:tagLst>
</file>

<file path=ppt/tags/tag978.xml><?xml version="1.0" encoding="utf-8"?>
<p:tagLst xmlns:p="http://schemas.openxmlformats.org/presentationml/2006/main">
  <p:tag name="AS_UNIQUEID" val="7941"/>
</p:tagLst>
</file>

<file path=ppt/tags/tag979.xml><?xml version="1.0" encoding="utf-8"?>
<p:tagLst xmlns:p="http://schemas.openxmlformats.org/presentationml/2006/main">
  <p:tag name="AS_UNIQUEID" val="7942"/>
</p:tagLst>
</file>

<file path=ppt/tags/tag98.xml><?xml version="1.0" encoding="utf-8"?>
<p:tagLst xmlns:p="http://schemas.openxmlformats.org/presentationml/2006/main">
  <p:tag name="AS_UNIQUEID" val="7278"/>
  <p:tag name="KSO_WM_DIAGRAM_VIRTUALLY_FRAME" val="{&quot;height&quot;:281.8151181102363,&quot;left&quot;:34.977165354330694,&quot;top&quot;:186.19755905511812,&quot;width&quot;:812.5836220472444}"/>
</p:tagLst>
</file>

<file path=ppt/tags/tag980.xml><?xml version="1.0" encoding="utf-8"?>
<p:tagLst xmlns:p="http://schemas.openxmlformats.org/presentationml/2006/main">
  <p:tag name="AS_UNIQUEID" val="7943"/>
</p:tagLst>
</file>

<file path=ppt/tags/tag981.xml><?xml version="1.0" encoding="utf-8"?>
<p:tagLst xmlns:p="http://schemas.openxmlformats.org/presentationml/2006/main">
  <p:tag name="AS_UNIQUEID" val="7944"/>
</p:tagLst>
</file>

<file path=ppt/tags/tag982.xml><?xml version="1.0" encoding="utf-8"?>
<p:tagLst xmlns:p="http://schemas.openxmlformats.org/presentationml/2006/main">
  <p:tag name="AS_UNIQUEID" val="7945"/>
</p:tagLst>
</file>

<file path=ppt/tags/tag983.xml><?xml version="1.0" encoding="utf-8"?>
<p:tagLst xmlns:p="http://schemas.openxmlformats.org/presentationml/2006/main">
  <p:tag name="AS_UNIQUEID" val="7946"/>
</p:tagLst>
</file>

<file path=ppt/tags/tag984.xml><?xml version="1.0" encoding="utf-8"?>
<p:tagLst xmlns:p="http://schemas.openxmlformats.org/presentationml/2006/main">
  <p:tag name="AS_UNIQUEID" val="7947"/>
</p:tagLst>
</file>

<file path=ppt/tags/tag985.xml><?xml version="1.0" encoding="utf-8"?>
<p:tagLst xmlns:p="http://schemas.openxmlformats.org/presentationml/2006/main">
  <p:tag name="AS_UNIQUEID" val="7948"/>
</p:tagLst>
</file>

<file path=ppt/tags/tag986.xml><?xml version="1.0" encoding="utf-8"?>
<p:tagLst xmlns:p="http://schemas.openxmlformats.org/presentationml/2006/main">
  <p:tag name="AS_UNIQUEID" val="7949"/>
</p:tagLst>
</file>

<file path=ppt/tags/tag987.xml><?xml version="1.0" encoding="utf-8"?>
<p:tagLst xmlns:p="http://schemas.openxmlformats.org/presentationml/2006/main">
  <p:tag name="AS_UNIQUEID" val="7950"/>
</p:tagLst>
</file>

<file path=ppt/tags/tag988.xml><?xml version="1.0" encoding="utf-8"?>
<p:tagLst xmlns:p="http://schemas.openxmlformats.org/presentationml/2006/main">
  <p:tag name="AS_UNIQUEID" val="7951"/>
</p:tagLst>
</file>

<file path=ppt/tags/tag989.xml><?xml version="1.0" encoding="utf-8"?>
<p:tagLst xmlns:p="http://schemas.openxmlformats.org/presentationml/2006/main">
  <p:tag name="AS_UNIQUEID" val="7952"/>
</p:tagLst>
</file>

<file path=ppt/tags/tag99.xml><?xml version="1.0" encoding="utf-8"?>
<p:tagLst xmlns:p="http://schemas.openxmlformats.org/presentationml/2006/main">
  <p:tag name="AS_UNIQUEID" val="7279"/>
</p:tagLst>
</file>

<file path=ppt/tags/tag990.xml><?xml version="1.0" encoding="utf-8"?>
<p:tagLst xmlns:p="http://schemas.openxmlformats.org/presentationml/2006/main">
  <p:tag name="AS_UNIQUEID" val="7953"/>
</p:tagLst>
</file>

<file path=ppt/tags/tag991.xml><?xml version="1.0" encoding="utf-8"?>
<p:tagLst xmlns:p="http://schemas.openxmlformats.org/presentationml/2006/main">
  <p:tag name="AS_UNIQUEID" val="7954"/>
</p:tagLst>
</file>

<file path=ppt/tags/tag992.xml><?xml version="1.0" encoding="utf-8"?>
<p:tagLst xmlns:p="http://schemas.openxmlformats.org/presentationml/2006/main">
  <p:tag name="AS_UNIQUEID" val="7955"/>
</p:tagLst>
</file>

<file path=ppt/tags/tag993.xml><?xml version="1.0" encoding="utf-8"?>
<p:tagLst xmlns:p="http://schemas.openxmlformats.org/presentationml/2006/main">
  <p:tag name="AS_UNIQUEID" val="7956"/>
</p:tagLst>
</file>

<file path=ppt/tags/tag994.xml><?xml version="1.0" encoding="utf-8"?>
<p:tagLst xmlns:p="http://schemas.openxmlformats.org/presentationml/2006/main">
  <p:tag name="AS_UNIQUEID" val="7957"/>
</p:tagLst>
</file>

<file path=ppt/tags/tag995.xml><?xml version="1.0" encoding="utf-8"?>
<p:tagLst xmlns:p="http://schemas.openxmlformats.org/presentationml/2006/main">
  <p:tag name="AS_UNIQUEID" val="7958"/>
</p:tagLst>
</file>

<file path=ppt/tags/tag996.xml><?xml version="1.0" encoding="utf-8"?>
<p:tagLst xmlns:p="http://schemas.openxmlformats.org/presentationml/2006/main">
  <p:tag name="AS_UNIQUEID" val="7959"/>
</p:tagLst>
</file>

<file path=ppt/tags/tag997.xml><?xml version="1.0" encoding="utf-8"?>
<p:tagLst xmlns:p="http://schemas.openxmlformats.org/presentationml/2006/main">
  <p:tag name="AS_UNIQUEID" val="7960"/>
</p:tagLst>
</file>

<file path=ppt/tags/tag998.xml><?xml version="1.0" encoding="utf-8"?>
<p:tagLst xmlns:p="http://schemas.openxmlformats.org/presentationml/2006/main">
  <p:tag name="AS_UNIQUEID" val="7961"/>
</p:tagLst>
</file>

<file path=ppt/tags/tag999.xml><?xml version="1.0" encoding="utf-8"?>
<p:tagLst xmlns:p="http://schemas.openxmlformats.org/presentationml/2006/main">
  <p:tag name="AS_UNIQUEID" val="7962"/>
</p:tagLst>
</file>

<file path=ppt/theme/theme1.xml><?xml version="1.0" encoding="utf-8"?>
<a:theme xmlns:a="http://schemas.openxmlformats.org/drawingml/2006/main" name="Office 主题​​">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常用">
      <a:majorFont>
        <a:latin typeface="Calibri"/>
        <a:ea typeface="微软雅黑"/>
        <a:cs typeface="Arial"/>
      </a:majorFont>
      <a:minorFont>
        <a:latin typeface="Calibri Light"/>
        <a:ea typeface="微软雅黑 Light"/>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黑色">
    <a:dk1>
      <a:srgbClr val="000000"/>
    </a:dk1>
    <a:lt1>
      <a:srgbClr val="FFFFFF"/>
    </a:lt1>
    <a:dk2>
      <a:srgbClr val="778495"/>
    </a:dk2>
    <a:lt2>
      <a:srgbClr val="F0F0F0"/>
    </a:lt2>
    <a:accent1>
      <a:srgbClr val="093759"/>
    </a:accent1>
    <a:accent2>
      <a:srgbClr val="F33735"/>
    </a:accent2>
    <a:accent3>
      <a:srgbClr val="AAC2AC"/>
    </a:accent3>
    <a:accent4>
      <a:srgbClr val="EBB690"/>
    </a:accent4>
    <a:accent5>
      <a:srgbClr val="0B4F76"/>
    </a:accent5>
    <a:accent6>
      <a:srgbClr val="BFBFBF"/>
    </a:accent6>
    <a:hlink>
      <a:srgbClr val="093759"/>
    </a:hlink>
    <a:folHlink>
      <a:srgbClr val="BFBFBF"/>
    </a:folHlink>
  </a:clrScheme>
</a:themeOverride>
</file>

<file path=ppt/theme/themeOverride2.xml><?xml version="1.0" encoding="utf-8"?>
<a:themeOverride xmlns:a="http://schemas.openxmlformats.org/drawingml/2006/main">
  <a:clrScheme name="黑色">
    <a:dk1>
      <a:srgbClr val="000000"/>
    </a:dk1>
    <a:lt1>
      <a:srgbClr val="FFFFFF"/>
    </a:lt1>
    <a:dk2>
      <a:srgbClr val="778495"/>
    </a:dk2>
    <a:lt2>
      <a:srgbClr val="F0F0F0"/>
    </a:lt2>
    <a:accent1>
      <a:srgbClr val="093759"/>
    </a:accent1>
    <a:accent2>
      <a:srgbClr val="F33735"/>
    </a:accent2>
    <a:accent3>
      <a:srgbClr val="AAC2AC"/>
    </a:accent3>
    <a:accent4>
      <a:srgbClr val="EBB690"/>
    </a:accent4>
    <a:accent5>
      <a:srgbClr val="0B4F76"/>
    </a:accent5>
    <a:accent6>
      <a:srgbClr val="BFBFBF"/>
    </a:accent6>
    <a:hlink>
      <a:srgbClr val="093759"/>
    </a:hlink>
    <a:folHlink>
      <a:srgbClr val="BFBFBF"/>
    </a:folHlink>
  </a:clrScheme>
</a:themeOverride>
</file>

<file path=ppt/theme/themeOverride3.xml><?xml version="1.0" encoding="utf-8"?>
<a:themeOverride xmlns:a="http://schemas.openxmlformats.org/drawingml/2006/main">
  <a:clrScheme name="黑色">
    <a:dk1>
      <a:srgbClr val="000000"/>
    </a:dk1>
    <a:lt1>
      <a:srgbClr val="FFFFFF"/>
    </a:lt1>
    <a:dk2>
      <a:srgbClr val="778495"/>
    </a:dk2>
    <a:lt2>
      <a:srgbClr val="F0F0F0"/>
    </a:lt2>
    <a:accent1>
      <a:srgbClr val="093759"/>
    </a:accent1>
    <a:accent2>
      <a:srgbClr val="F33735"/>
    </a:accent2>
    <a:accent3>
      <a:srgbClr val="AAC2AC"/>
    </a:accent3>
    <a:accent4>
      <a:srgbClr val="EBB690"/>
    </a:accent4>
    <a:accent5>
      <a:srgbClr val="0B4F76"/>
    </a:accent5>
    <a:accent6>
      <a:srgbClr val="BFBFBF"/>
    </a:accent6>
    <a:hlink>
      <a:srgbClr val="093759"/>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6858</Words>
  <Application>WPS 演示</Application>
  <PresentationFormat/>
  <Paragraphs>896</Paragraphs>
  <Slides>48</Slides>
  <Notes>60</Notes>
  <HiddenSlides>1</HiddenSlides>
  <MMClips>0</MMClips>
  <ScaleCrop>false</ScaleCrop>
  <HeadingPairs>
    <vt:vector size="6" baseType="variant">
      <vt:variant>
        <vt:lpstr>已用的字体</vt:lpstr>
      </vt:variant>
      <vt:variant>
        <vt:i4>28</vt:i4>
      </vt:variant>
      <vt:variant>
        <vt:lpstr>主题</vt:lpstr>
      </vt:variant>
      <vt:variant>
        <vt:i4>1</vt:i4>
      </vt:variant>
      <vt:variant>
        <vt:lpstr>幻灯片标题</vt:lpstr>
      </vt:variant>
      <vt:variant>
        <vt:i4>48</vt:i4>
      </vt:variant>
    </vt:vector>
  </HeadingPairs>
  <TitlesOfParts>
    <vt:vector size="77" baseType="lpstr">
      <vt:lpstr>Arial</vt:lpstr>
      <vt:lpstr>宋体</vt:lpstr>
      <vt:lpstr>Wingdings</vt:lpstr>
      <vt:lpstr>文泉驿微米黑</vt:lpstr>
      <vt:lpstr>黑体</vt:lpstr>
      <vt:lpstr>Times New Roman</vt:lpstr>
      <vt:lpstr>微软雅黑</vt:lpstr>
      <vt:lpstr>MF LiHei (Noncommercial)</vt:lpstr>
      <vt:lpstr>Segoe Print</vt:lpstr>
      <vt:lpstr>等线</vt:lpstr>
      <vt:lpstr>Webdings</vt:lpstr>
      <vt:lpstr>幼圆</vt:lpstr>
      <vt:lpstr>Calibri</vt:lpstr>
      <vt:lpstr>楷体</vt:lpstr>
      <vt:lpstr>Wingdings 2</vt:lpstr>
      <vt:lpstr>Wingdings</vt:lpstr>
      <vt:lpstr>Helvetica</vt:lpstr>
      <vt:lpstr>Calibri Light</vt:lpstr>
      <vt:lpstr>微软雅黑 Light</vt:lpstr>
      <vt:lpstr>Arial Unicode MS</vt:lpstr>
      <vt:lpstr>华文楷体</vt:lpstr>
      <vt:lpstr>Times New Roman</vt:lpstr>
      <vt:lpstr>Courier New</vt:lpstr>
      <vt:lpstr>楷体_GB2312</vt:lpstr>
      <vt:lpstr>新宋体</vt:lpstr>
      <vt:lpstr>方正楷体_GBK</vt:lpstr>
      <vt:lpstr>Impact</vt:lpstr>
      <vt:lpstr>Georgia</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123</cp:lastModifiedBy>
  <cp:revision>3</cp:revision>
  <cp:lastPrinted>2025-06-09T14:53:00Z</cp:lastPrinted>
  <dcterms:created xsi:type="dcterms:W3CDTF">2025-06-09T14:53:00Z</dcterms:created>
  <dcterms:modified xsi:type="dcterms:W3CDTF">2026-09-08T09:39:51Z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2052-12.1.0.28505</vt:lpwstr>
  </property>
  <property fmtid="{D5CDD505-2E9C-101B-9397-08002B2CF9AE}" pid="7" name="ICV">
    <vt:lpwstr>AE1E3109B92B41F9A6777E0BA36D3206_12</vt:lpwstr>
  </property>
</Properties>
</file>