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3"/>
  </p:sldMasterIdLst>
  <p:notesMasterIdLst>
    <p:notesMasterId r:id="rId16"/>
  </p:notesMasterIdLst>
  <p:sldIdLst>
    <p:sldId id="263" r:id="rId4"/>
    <p:sldId id="264" r:id="rId5"/>
    <p:sldId id="265" r:id="rId6"/>
    <p:sldId id="272" r:id="rId7"/>
    <p:sldId id="266" r:id="rId8"/>
    <p:sldId id="267" r:id="rId9"/>
    <p:sldId id="268" r:id="rId10"/>
    <p:sldId id="273" r:id="rId11"/>
    <p:sldId id="269" r:id="rId12"/>
    <p:sldId id="270" r:id="rId13"/>
    <p:sldId id="271" r:id="rId14"/>
    <p:sldId id="274" r:id="rId15"/>
  </p:sldIdLst>
  <p:sldSz cx="12192000" cy="68580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2" userDrawn="1">
          <p15:clr>
            <a:srgbClr val="A4A3A4"/>
          </p15:clr>
        </p15:guide>
        <p15:guide id="2" pos="383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 id="3" name="Wei" initials="W" lastIdx="0" clrIdx="2"/>
  <p:cmAuthor id="4" name="kingsoft" initials="k" lastIdx="0" clrIdx="4"/>
  <p:cmAuthor id="5" name="刘 译璟" initials="刘" lastIdx="0" clrIdx="5"/>
  <p:cmAuthor id="6" name="番茄花园" initials="番" lastIdx="0" clrIdx="6"/>
  <p:cmAuthor id="7" name="微软用户" initials="微软用户" lastIdx="0" clrIdx="7"/>
  <p:cmAuthor id="8" name="Dell" initials="D" lastIdx="0" clrIdx="8"/>
  <p:cmAuthor id="9" name="HUAWEI" initials="H" lastIdx="0" clrIdx="9"/>
  <p:cmAuthor id="10" name="86138" initials="8" lastIdx="0" clrIdx="10"/>
  <p:cmAuthor id="11" name="SkyUser" initials="S" lastIdx="0" clrIdx="12"/>
  <p:cmAuthor id="12" name="admin" initials="a" lastIdx="0" clrIdx="13"/>
  <p:cmAuthor id="13" name="FUJITSU" initials="F" lastIdx="0" clrIdx="14"/>
  <p:cmAuthor id="14" name="田 竹萍" initials="田" lastIdx="0" clrIdx="15"/>
  <p:cmAuthor id="15" name="54410" initials="5" lastIdx="0" clrIdx="16"/>
  <p:cmAuthor id="16" name="宁鹏鹏" initials="宁" lastIdx="0" clrIdx="17"/>
  <p:cmAuthor id="17" name="有志" initials="有志" lastIdx="0" clrIdx="18"/>
  <p:cmAuthor id="18" name="shx" initials="s" lastIdx="0" clrIdx="19"/>
  <p:cmAuthor id="19" name="cuisyz" initials="c" lastIdx="0" clrIdx="20"/>
  <p:cmAuthor id="20" name="薛 华林" initials="薛" lastIdx="0" clrIdx="23"/>
  <p:cmAuthor id="21" name="Lenovo" initials="L" lastIdx="0" clrIdx="24"/>
  <p:cmAuthor id="22" name="全品文教" initials="" lastIdx="0" clrIdx="25"/>
  <p:cmAuthor id="23" name="fafa" initials="f" lastIdx="0" clrIdx="27"/>
  <p:cmAuthor id="24" name="王习习" initials="王" lastIdx="0" clrIdx="28"/>
  <p:cmAuthor id="25" name="jwzx" initials="j" lastIdx="0" clrIdx="29"/>
  <p:cmAuthor id="26" name="一切安好 祝" initials="一切安好" lastIdx="0" clrIdx="30"/>
  <p:cmAuthor id="27" name="1206988966@qq.com" initials="1" lastIdx="0" clrIdx="32"/>
  <p:cmAuthor id="28" name="姜伟光" initials="姜" lastIdx="0" clrIdx="34"/>
  <p:cmAuthor id="29" name="hp" initials="h" lastIdx="0" clrIdx="35"/>
  <p:cmAuthor id="30" name="yyyaogd@126.com" initials="y" lastIdx="0" clrIdx="37"/>
  <p:cmAuthor id="31" name="珠珠的电脑" initials="珠" lastIdx="0" clrIdx="38"/>
  <p:cmAuthor id="32" name="Mia Vida Villanueva" initials="MVV" lastIdx="0" clrIdx="40"/>
  <p:cmAuthor id="33" name="微信公众号：高中生物节节通" initials="MSOffice" lastIdx="0" clrIdx="41"/>
  <p:cmAuthor id="34" name="lenovo" initials="l" lastIdx="0" clrIdx="42"/>
  <p:cmAuthor id="35" name="宋洁然" initials="宋" lastIdx="0" clrIdx="43"/>
  <p:cmAuthor id="36" name="ming qiu" initials="m" lastIdx="0" clrIdx="44"/>
  <p:cmAuthor id="37" name="rosivy" initials="r" lastIdx="0" clrIdx="46"/>
  <p:cmAuthor id="38" name="未知用户1" initials="未知用户1" lastIdx="0" clrIdx="47"/>
  <p:cmAuthor id="39" name="wucj" initials="w" lastIdx="0" clrIdx="48"/>
  <p:cmAuthor id="40" name="chair 椅子" initials="c椅" lastIdx="0" clrIdx="49"/>
  <p:cmAuthor id="41" name="骆倩怡_Znauj26B" initials="authorId_382814100" lastIdx="0" clrIdx="50"/>
  <p:cmAuthor id="42" name="ҧǿ" initials="Y" lastIdx="0" clrIdx="52"/>
  <p:cmAuthor id="43" name="dell" initials="d" lastIdx="0" clrIdx="53"/>
  <p:cmAuthor id="44" name="q y" initials="qy" lastIdx="0" clrIdx="56"/>
  <p:cmAuthor id="45" name="κiζs_緈鍢" initials="κ" lastIdx="0" clrIdx="57"/>
  <p:cmAuthor id="46" name="新课标第一网" initials="新" lastIdx="0" clrIdx="59"/>
  <p:cmAuthor id="47" name="Cai" initials="C" lastIdx="0" clrIdx="60"/>
  <p:cmAuthor id="48" name="孙文纯" initials="孙" lastIdx="0" clrIdx="62"/>
  <p:cmAuthor id="49" name="test" initials="t" lastIdx="0" clrIdx="63"/>
  <p:cmAuthor id="50" name="Matebook 14" initials="M" lastIdx="0" clrIdx="65"/>
  <p:cmAuthor id="51" name="岳文甲" initials="岳" lastIdx="0" clrIdx="66"/>
  <p:cmAuthor id="52" name="泡沬" initials="泡" lastIdx="0" clrIdx="67"/>
  <p:cmAuthor id="53" name="林文苗" initials="林" lastIdx="0" clrIdx="68"/>
  <p:cmAuthor id="54" name="余潇迎" initials="余" lastIdx="0" clrIdx="69"/>
  <p:cmAuthor id="55" name="李增增" initials="李" lastIdx="0" clrIdx="72"/>
  <p:cmAuthor id="56" name="video" initials="v" lastIdx="0" clrIdx="73"/>
  <p:cmAuthor id="57" name="郭禹希" initials="郭" lastIdx="0" clrIdx="74"/>
  <p:cmAuthor id="58" name="吕震" initials="吕" lastIdx="0" clrIdx="75"/>
  <p:cmAuthor id="59" name="陈 橙橙" initials="陈" lastIdx="0" clrIdx="76"/>
  <p:cmAuthor id="60" name="我" initials="我" lastIdx="0" clrIdx="77"/>
  <p:cmAuthor id="61" name="User" initials="U" lastIdx="0" clrIdx="78"/>
  <p:cmAuthor id="62" name="??" initials="?" lastIdx="0" clrIdx="80"/>
  <p:cmAuthor id="63" name="殷 积波" initials="殷" lastIdx="0" clrIdx="83"/>
  <p:cmAuthor id="64" name="用户" initials="用" lastIdx="0" clrIdx="84"/>
  <p:cmAuthor id="65" name="启浩" initials="启" lastIdx="0" clrIdx="85"/>
  <p:cmAuthor id="66" name="幺以谦" initials="幺" lastIdx="0" clrIdx="86"/>
  <p:cmAuthor id="67" name="袨?嗴?傤?" initials="袨" lastIdx="0" clrIdx="87"/>
  <p:cmAuthor id="68" name="志龙 姜" initials="志" lastIdx="0" clrIdx="88"/>
  <p:cmAuthor id="69" name="潈ऎ䕨அ" initials="潈" lastIdx="0" clrIdx="90"/>
  <p:cmAuthor id="70" name="庞宝国" initials="庞" lastIdx="0" clrIdx="91"/>
  <p:cmAuthor id="71" name="pangyt" initials="p" lastIdx="0" clrIdx="92"/>
  <p:cmAuthor id="72" name="卫天一" initials="卫" lastIdx="0" clrIdx="93"/>
  <p:cmAuthor id="73" name="崔冶鸣（内蒙古英才管培生）" initials="崔" lastIdx="0" clrIdx="94"/>
  <p:cmAuthor id="74" name="万户网络" initials="万" lastIdx="0" clrIdx="95"/>
  <p:cmAuthor id="75" name="Jinyi" initials="J" lastIdx="0" clrIdx="98"/>
  <p:cmAuthor id="76" name="池依曼" initials="池" lastIdx="0" clrIdx="99"/>
  <p:cmAuthor id="77" name="江涛 李" initials="江" lastIdx="0" clrIdx="100"/>
  <p:cmAuthor id="78" name="杨国" initials="杨" lastIdx="0" clrIdx="101"/>
  <p:cmAuthor id="79" name="史璐瑶" initials="史" lastIdx="0" clrIdx="103"/>
  <p:cmAuthor id="80" name="亚运 曹" initials="亚" lastIdx="0" clrIdx="104"/>
  <p:cmAuthor id="81" name="富德生命人寿" initials="富" lastIdx="0" clrIdx="106"/>
  <p:cmAuthor id="82" name="袁缘" initials="袁" lastIdx="0" clrIdx="107"/>
  <p:cmAuthor id="83" name=" " initials=" " lastIdx="0" clrIdx="108"/>
  <p:cmAuthor id="84" name="徐 宁" initials="徐" lastIdx="0" clrIdx="109"/>
  <p:cmAuthor id="85" name="QBOSSCHEN" initials="Q" lastIdx="0" clrIdx="110"/>
  <p:cmAuthor id="86" name="user" initials="u" lastIdx="0" clrIdx="113"/>
  <p:cmAuthor id="87" name="easonyoun" initials="e" lastIdx="0" clrIdx="114"/>
  <p:cmAuthor id="88" name="董苗苗" initials="董" lastIdx="0" clrIdx="115"/>
  <p:cmAuthor id="89" name="齐涛" initials="齐" lastIdx="0" clrIdx="116"/>
  <p:cmAuthor id="90" name="季玉洁" initials="季" lastIdx="0" clrIdx="117"/>
  <p:cmAuthor id="91" name="八妹" initials="八" lastIdx="0" clrIdx="118"/>
  <p:cmAuthor id="92" name="方朝军/产品推动室/产品开发推广部/总公司" initials="方" lastIdx="0" clrIdx="119"/>
  <p:cmAuthor id="93" name="Xzjd" initials="X" lastIdx="0" clrIdx="120"/>
  <p:cmAuthor id="94" name="冯炳辰/业务管理部/私人银行部/总行机关/ABC" initials="冯" lastIdx="0" clrIdx="122"/>
  <p:cmAuthor id="95" name="赖强/技术总监室/软件开发中心/总行机关/ABC" initials="赖" lastIdx="0" clrIdx="123"/>
  <p:cmAuthor id="96" name="49254" initials="4" lastIdx="0" clrIdx="124"/>
  <p:cmAuthor id="97" name="沛斯 钟" initials="沛" lastIdx="0" clrIdx="125"/>
  <p:cmAuthor id="98" name="马妍" initials="马" lastIdx="0" clrIdx="126"/>
  <p:cmAuthor id="99" name="贺龙" initials="贺" lastIdx="0" clrIdx="127"/>
  <p:cmAuthor id="100" name="个险部" initials="个" lastIdx="0" clrIdx="128"/>
  <p:cmAuthor id="101" name="Ray" initials="R" lastIdx="0" clrIdx="129"/>
  <p:cmAuthor id="102" name="肖 雷" initials="肖" lastIdx="0" clrIdx="130"/>
  <p:cmAuthor id="103" name="gongxuan" initials="g" lastIdx="0" clrIdx="131"/>
  <p:cmAuthor id="104" name="雷庭" initials="雷" lastIdx="0" clrIdx="132"/>
  <p:cmAuthor id="105" name="nieyp" initials="n" lastIdx="0" clrIdx="133"/>
  <p:cmAuthor id="106" name="彭凯" initials="彭" lastIdx="0" clrIdx="134"/>
  <p:cmAuthor id="107" name="黄元" initials="黄" lastIdx="0" clrIdx="135"/>
  <p:cmAuthor id="108" name="总公司培训部" initials="总" lastIdx="0" clrIdx="136"/>
  <p:cmAuthor id="109" name="严之" initials="严" lastIdx="0" clrIdx="137"/>
  <p:cmAuthor id="110" name="91huhang" initials="9" lastIdx="0" clrIdx="138"/>
  <p:cmAuthor id="111" name="ProMedican" initials="P" lastIdx="0" clrIdx="139"/>
  <p:cmAuthor id="112" name="Vivian Liu" initials="VL" lastIdx="0" clrIdx="140"/>
  <p:cmAuthor id="113" name="程玉珍" initials="程" lastIdx="0" clrIdx="141"/>
  <p:cmAuthor id="114" name="松 李" initials="松" lastIdx="0" clrIdx="142"/>
  <p:cmAuthor id="115" name="b1487" initials="b" lastIdx="0" clrIdx="143"/>
  <p:cmAuthor id="116" name="пользователь Microsoft Office" initials="п" lastIdx="0" clrIdx="144"/>
  <p:cmAuthor id="117" name="Office 365" initials="O" lastIdx="0" clrIdx="145"/>
  <p:cmAuthor id="118" name="Temp" initials="T" lastIdx="0" clrIdx="146"/>
  <p:cmAuthor id="119" name="雍中婧" initials="雍" lastIdx="0" clrIdx="147"/>
  <p:cmAuthor id="120" name="任斐" initials="任" lastIdx="0" clrIdx="148"/>
  <p:cmAuthor id="121" name="韩冰" initials="韩" lastIdx="0" clrIdx="149"/>
  <p:cmAuthor id="122" name="闫志深" initials="闫" lastIdx="0" clrIdx="150"/>
  <p:cmAuthor id="123" name="梁潇-lhq" initials="梁" lastIdx="0" clrIdx="151"/>
  <p:cmAuthor id="124" name="2819264246@qq.com" initials="2" lastIdx="0" clrIdx="152"/>
  <p:cmAuthor id="125" name="ZZC" initials="Z" lastIdx="0" clrIdx="153"/>
  <p:cmAuthor id="126" name="Bonan Qi" initials="B" lastIdx="0" clrIdx="154"/>
  <p:cmAuthor id="127" name="偲" initials="偲" lastIdx="0" clrIdx="155"/>
  <p:cmAuthor id="128" name="朱雪松" initials="朱" lastIdx="0" clrIdx="156"/>
  <p:cmAuthor id="129" name="周涛" initials="周" lastIdx="0" clrIdx="157"/>
  <p:cmAuthor id="130" name="Vagun Vagun" initials="V" lastIdx="0" clrIdx="158"/>
  <p:cmAuthor id="131" name="哒哒 熊猫" initials="哒" lastIdx="0" clrIdx="159"/>
  <p:cmAuthor id="132" name="G" initials="G" lastIdx="0" clrIdx="160"/>
  <p:cmAuthor id="133" name="朴鹏-lhq" initials="朴" lastIdx="0" clrIdx="161"/>
  <p:cmAuthor id="134" name="ozg106" initials="o" lastIdx="0" clrIdx="162"/>
  <p:cmAuthor id="135" name="冰箱" initials="冰" lastIdx="0" clrIdx="163"/>
  <p:cmAuthor id="136" name="Isabella" initials="I" lastIdx="0" clrIdx="164"/>
  <p:cmAuthor id="137" name="倚海听风" initials="倚" lastIdx="0" clrIdx="165"/>
  <p:cmAuthor id="138" name="Kate Rijnen" initials="K" lastIdx="0" clrIdx="168"/>
  <p:cmAuthor id="139" name="孟轩君" initials="孟" lastIdx="0" clrIdx="169"/>
  <p:cmAuthor id="140" name="古二蛋" initials="古" lastIdx="0" clrIdx="170"/>
  <p:cmAuthor id="141" name="甘源" initials="甘" lastIdx="0" clrIdx="171"/>
  <p:cmAuthor id="142" name="qatr130" initials="q" lastIdx="0" clrIdx="172"/>
  <p:cmAuthor id="143" name="橙子" initials="橙" lastIdx="0" clrIdx="173"/>
  <p:cmAuthor id="144" name="加 林" initials="加" lastIdx="0" clrIdx="174"/>
  <p:cmAuthor id="145" name="过 去" initials="过" lastIdx="0" clrIdx="175"/>
  <p:cmAuthor id="146" name="张静_QZZvv2Aj" initials="authorId_625078060" lastIdx="0" clrIdx="176"/>
  <p:cmAuthor id="147" name="Windows 用户" initials="W用" lastIdx="0" clrIdx="177"/>
  <p:cmAuthor id="148" name="猫小喵" initials="猫" lastIdx="0" clrIdx="178"/>
  <p:cmAuthor id="149" name="未知用户419" initials="未" lastIdx="0" clrIdx="179"/>
  <p:cmAuthor id="150" name="谢静波" initials="谢" lastIdx="0" clrIdx="205"/>
  <p:cmAuthor id="151" name="zhang li" initials="z" lastIdx="0" clrIdx="206"/>
  <p:cmAuthor id="152" name="张逸晨" initials="张" lastIdx="0" clrIdx="209"/>
  <p:cmAuthor id="153" name="xusha" initials="x" lastIdx="0" clrIdx="446"/>
  <p:cmAuthor id="154" name="何富军" initials="何" lastIdx="0" clrIdx="448"/>
  <p:cmAuthor id="155" name="迪" initials="迪" lastIdx="0" clrIdx="687"/>
  <p:cmAuthor id="156" name="遥星" initials="遥" lastIdx="0" clrIdx="689"/>
  <p:cmAuthor id="157" name="小蜂蜜@柠檬膏" initials="小" lastIdx="0" clrIdx="692"/>
  <p:cmAuthor id="158" name="吴岩" initials="吴" lastIdx="0" clrIdx="695"/>
  <p:cmAuthor id="159" name="Nicole Li  李倩" initials="N" lastIdx="0" clrIdx="698"/>
  <p:cmAuthor id="160" name="郭小球~" initials="郭小球~" lastIdx="0" clrIdx="703"/>
  <p:cmAuthor id="161" name="晨曦" initials="晨" lastIdx="0" clrIdx="709"/>
  <p:cmAuthor id="162" name="破天" initials="破" lastIdx="0" clrIdx="710"/>
  <p:cmAuthor id="163" name="尼古拉斯·壮实" initials="尼" lastIdx="0" clrIdx="711"/>
  <p:cmAuthor id="164" name="糖糖" initials="糖" lastIdx="0" clrIdx="712"/>
  <p:cmAuthor id="165" name="智强" initials="智" lastIdx="0" clrIdx="714"/>
  <p:cmAuthor id="166" name="宾哥" initials="宾" lastIdx="0" clrIdx="717"/>
  <p:cmAuthor id="167" name="赵海永" initials="赵" lastIdx="0" clrIdx="720"/>
  <p:cmAuthor id="168" name="主 人" initials="主" lastIdx="0" clrIdx="721"/>
  <p:cmAuthor id="169" name="深度联盟http://www.deepbbs.org" initials="深" lastIdx="0" clrIdx="726"/>
  <p:cmAuthor id="170" name="然 孜" initials="然" lastIdx="0" clrIdx="732"/>
  <p:cmAuthor id="171" name="chen shujing" initials="cs" lastIdx="0" clrIdx="733"/>
  <p:cmAuthor id="172" name="熊仪_aYju7RJj" initials="熊" lastIdx="0" clrIdx="739"/>
  <p:cmAuthor id="173" name="秦 霞" initials="秦" lastIdx="0" clrIdx="742"/>
  <p:cmAuthor id="174" name="夜伴小懒喵" initials="夜" lastIdx="0" clrIdx="743"/>
  <p:cmAuthor id="175" name="艾歌艾雪" initials="艾" lastIdx="0" clrIdx="744"/>
  <p:cmAuthor id="176" name="Eva" initials="E" lastIdx="0" clrIdx="747"/>
  <p:cmAuthor id="177" name="道环 李" initials="道环" lastIdx="0" clrIdx="749"/>
  <p:cmAuthor id="178" name="Administrator" initials="A" lastIdx="0" clrIdx="177"/>
  <p:cmAuthor id="179" name="86158" initials="8" lastIdx="0" clrIdx="178"/>
  <p:cmAuthor id="180" name="Hiupan" initials="H" lastIdx="0" clrIdx="179"/>
  <p:cmAuthor id="181" name="aurora" initials="a" lastIdx="0" clrIdx="180"/>
  <p:cmAuthor id="182" name="SkyUN.Org" initials="S" lastIdx="0" clrIdx="181"/>
  <p:cmAuthor id="183" name="pengjiang" initials="" lastIdx="0" clrIdx="182"/>
  <p:cmAuthor id="184" name="刘 永生" initials="刘" lastIdx="0" clrIdx="183"/>
  <p:cmAuthor id="185" name="雨林木风" initials="" lastIdx="0" clrIdx="184"/>
  <p:cmAuthor id="186" name="86187" initials="8" lastIdx="0" clrIdx="185"/>
  <p:cmAuthor id="187" name="靳曼" initials="" lastIdx="0" clrIdx="186"/>
  <p:cmAuthor id="188" name="HIAPAD" initials="H" lastIdx="0" clrIdx="187"/>
  <p:cmAuthor id="189" name="yaosh" initials="y" lastIdx="0" clrIdx="188"/>
  <p:cmAuthor id="190" name="11213" initials="1" lastIdx="0" clrIdx="189"/>
  <p:cmAuthor id="191" name="walkinnet" initials="w" lastIdx="0" clrIdx="190"/>
  <p:cmAuthor id="192" name="W Y" initials="W" lastIdx="0" clrIdx="191"/>
  <p:cmAuthor id="193" name="Author" initials="A" lastIdx="0" clrIdx="192"/>
  <p:cmAuthor id="194" name="FrogPrince1121" initials="F" lastIdx="0" clrIdx="193"/>
  <p:cmAuthor id="195" name="jiansheng li" initials="j" lastIdx="0" clrIdx="194"/>
  <p:cmAuthor id="196" name="catlaohu" initials="c" lastIdx="0" clrIdx="195"/>
  <p:cmAuthor id="197" name="hy-tkyl" initials="h" lastIdx="0" clrIdx="196"/>
  <p:cmAuthor id="198" name="821375975@qq.com" initials="8" lastIdx="0" clrIdx="197"/>
  <p:cmAuthor id="199" name="林玲 郑" initials="林" lastIdx="0" clrIdx="198"/>
  <p:cmAuthor id="200" name="孙璐璐" initials="孙" lastIdx="0" clrIdx="199"/>
  <p:cmAuthor id="201" name="新萝卜家园" initials="新" lastIdx="0" clrIdx="200"/>
  <p:cmAuthor id="202" name="刘承刚" initials="刘" lastIdx="0" clrIdx="201"/>
  <p:cmAuthor id="203" name="Microsoft" initials="M" lastIdx="0" clrIdx="202"/>
  <p:cmAuthor id="204" name="Calvin G" initials="C" lastIdx="0" clrIdx="203"/>
  <p:cmAuthor id="205" name="spring_ren" initials="s" lastIdx="0" clrIdx="204"/>
  <p:cmAuthor id="206" name="Lenovo User" initials="L" lastIdx="0" clrIdx="205"/>
  <p:cmAuthor id="207" name="feng wei" initials="f" lastIdx="0" clrIdx="206"/>
  <p:cmAuthor id="208" name="Daniel Clyde (HI)" initials="D" lastIdx="0" clrIdx="207"/>
  <p:cmAuthor id="209" name="未知用户425" initials="未" lastIdx="0" clrIdx="208"/>
  <p:cmAuthor id="210" name="未知用户426" initials="未" lastIdx="0" clrIdx="209"/>
  <p:cmAuthor id="211" name="未知用户427" initials="未" lastIdx="0" clrIdx="210"/>
  <p:cmAuthor id="212" name="未知用户428" initials="未" lastIdx="0" clrIdx="211"/>
  <p:cmAuthor id="213" name="未知用户429" initials="未" lastIdx="0" clrIdx="212"/>
  <p:cmAuthor id="214" name="未知用户430" initials="未" lastIdx="0" clrIdx="213"/>
  <p:cmAuthor id="215" name="未知用户431" initials="未" lastIdx="0" clrIdx="214"/>
  <p:cmAuthor id="216" name="未知用户432" initials="未" lastIdx="0" clrIdx="215"/>
  <p:cmAuthor id="217" name="未知用户433" initials="未" lastIdx="0" clrIdx="216"/>
  <p:cmAuthor id="218" name="未知用户434" initials="未" lastIdx="0" clrIdx="217"/>
  <p:cmAuthor id="219" name="未知用户435" initials="未" lastIdx="0" clrIdx="218"/>
  <p:cmAuthor id="220" name="未知用户436" initials="未" lastIdx="0" clrIdx="219"/>
  <p:cmAuthor id="221" name="未知用户437" initials="未" lastIdx="0" clrIdx="220"/>
  <p:cmAuthor id="222" name="未知用户438" initials="未" lastIdx="0" clrIdx="221"/>
  <p:cmAuthor id="223" name="未知用户417" initials="未" lastIdx="0" clrIdx="222"/>
  <p:cmAuthor id="224" name="未知用户439" initials="未" lastIdx="0" clrIdx="223"/>
  <p:cmAuthor id="225" name="未知用户440" initials="未" lastIdx="0" clrIdx="224"/>
  <p:cmAuthor id="226" name="未知用户441" initials="未" lastIdx="0" clrIdx="225"/>
  <p:cmAuthor id="227" name="未知用户442" initials="未" lastIdx="0" clrIdx="226"/>
  <p:cmAuthor id="228" name="未知用户443" initials="未" lastIdx="0" clrIdx="227"/>
  <p:cmAuthor id="229" name="未知用户444" initials="未" lastIdx="0" clrIdx="228"/>
  <p:cmAuthor id="230" name="未知用户445" initials="未" lastIdx="0" clrIdx="229"/>
  <p:cmAuthor id="231" name="未知用户446" initials="未" lastIdx="0" clrIdx="230"/>
  <p:cmAuthor id="232" name="未知用户447" initials="未" lastIdx="0" clrIdx="231"/>
  <p:cmAuthor id="233" name="未知用户448" initials="未" lastIdx="0" clrIdx="232"/>
  <p:cmAuthor id="234" name="554154816@qq.com" initials="5" lastIdx="0" clrIdx="233"/>
  <p:cmAuthor id="235" name="未知用户192" initials="未" lastIdx="0" clrIdx="234"/>
  <p:cmAuthor id="236" name="张洁01-lhq" initials="张" lastIdx="0" clrIdx="235"/>
  <p:cmAuthor id="237" name="未知用户219" initials="未" lastIdx="0" clrIdx="236"/>
  <p:cmAuthor id="238" name="未知用户230" initials="未" lastIdx="0" clrIdx="237"/>
  <p:cmAuthor id="239" name="未知用户231" initials="未" lastIdx="0" clrIdx="238"/>
  <p:cmAuthor id="240" name="未知用户232" initials="未" lastIdx="0" clrIdx="239"/>
  <p:cmAuthor id="241" name="未知用户237" initials="未" lastIdx="0" clrIdx="240"/>
  <p:cmAuthor id="242" name="未知用户226" initials="未" lastIdx="0" clrIdx="241"/>
  <p:cmAuthor id="243" name="张正明" initials="张" lastIdx="0" clrIdx="242"/>
  <p:cmAuthor id="244" name="FANG SUN" initials="F" lastIdx="0" clrIdx="243"/>
  <p:cmAuthor id="245" name="未知用户416" initials="未" lastIdx="0" clrIdx="244"/>
  <p:cmAuthor id="246" name="未知用户404" initials="未" lastIdx="0" clrIdx="245"/>
  <p:cmAuthor id="247" name="未知用户408" initials="未" lastIdx="0" clrIdx="246"/>
  <p:cmAuthor id="248" name="未知用户409" initials="未" lastIdx="0" clrIdx="247"/>
  <p:cmAuthor id="249" name="未知用户412" initials="未" lastIdx="0" clrIdx="248"/>
  <p:cmAuthor id="250" name="未知用户413" initials="未" lastIdx="0" clrIdx="249"/>
  <p:cmAuthor id="251" name="张莹" initials="张" lastIdx="0" clrIdx="250"/>
  <p:cmAuthor id="252" name="未知用户414" initials="未" lastIdx="0" clrIdx="251"/>
  <p:cmAuthor id="253" name="MC SYSTEM" initials="M" lastIdx="0" clrIdx="252"/>
  <p:cmAuthor id="254" name="未知用户415" initials="未" lastIdx="0" clrIdx="253"/>
  <p:cmAuthor id="255" name="未知用户215" initials="未" lastIdx="0" clrIdx="254"/>
  <p:cmAuthor id="256" name="未知用户217" initials="未" lastIdx="0" clrIdx="255"/>
  <p:cmAuthor id="257" name="未知用户261" initials="未" lastIdx="0" clrIdx="256"/>
  <p:cmAuthor id="258" name="未知用户371" initials="未" lastIdx="0" clrIdx="257"/>
  <p:cmAuthor id="259" name="未知用户370" initials="未" lastIdx="0" clrIdx="258"/>
  <p:cmAuthor id="260" name="未知用户347" initials="未" lastIdx="0" clrIdx="259"/>
  <p:cmAuthor id="261" name="未知用户348" initials="未" lastIdx="0" clrIdx="260"/>
  <p:cmAuthor id="262" name="未知用户286" initials="未" lastIdx="0" clrIdx="261"/>
  <p:cmAuthor id="263" name="未知用户373" initials="未" lastIdx="0" clrIdx="262"/>
  <p:cmAuthor id="264" name="未知用户350" initials="未" lastIdx="0" clrIdx="263"/>
  <p:cmAuthor id="265" name="未知用户218" initials="未" lastIdx="0" clrIdx="264"/>
  <p:cmAuthor id="266" name="未知用户351" initials="未" lastIdx="0" clrIdx="265"/>
  <p:cmAuthor id="267" name="未知用户352" initials="未" lastIdx="0" clrIdx="266"/>
  <p:cmAuthor id="268" name="未知用户353" initials="未" lastIdx="0" clrIdx="267"/>
  <p:cmAuthor id="269" name="未知用户354" initials="未" lastIdx="0" clrIdx="268"/>
  <p:cmAuthor id="270" name="未知用户355" initials="未" lastIdx="0" clrIdx="269"/>
  <p:cmAuthor id="271" name="未知用户356" initials="未" lastIdx="0" clrIdx="270"/>
  <p:cmAuthor id="272" name="未知用户378" initials="未" lastIdx="0" clrIdx="271"/>
  <p:cmAuthor id="273" name="未知用户357" initials="未" lastIdx="0" clrIdx="272"/>
  <p:cmAuthor id="274" name="未知用户362" initials="未" lastIdx="0" clrIdx="273"/>
  <p:cmAuthor id="275" name="未知用户363" initials="未" lastIdx="0" clrIdx="274"/>
  <p:cmAuthor id="276" name="未知用户374" initials="未" lastIdx="0" clrIdx="275"/>
  <p:cmAuthor id="277" name="未知用户375" initials="未" lastIdx="0" clrIdx="276"/>
  <p:cmAuthor id="278" name="未知用户369" initials="未" lastIdx="0" clrIdx="277"/>
  <p:cmAuthor id="279" name="未知用户376" initials="未" lastIdx="0" clrIdx="278"/>
  <p:cmAuthor id="280" name="未知用户377" initials="未" lastIdx="0" clrIdx="279"/>
  <p:cmAuthor id="281" name="未知用户372" initials="未" lastIdx="0" clrIdx="280"/>
  <p:cmAuthor id="282" name="未知用户466" initials="未" lastIdx="0" clrIdx="281"/>
  <p:cmAuthor id="283" name="未知用户460" initials="未" lastIdx="0" clrIdx="282"/>
  <p:cmAuthor id="284" name="未知用户454" initials="未" lastIdx="0" clrIdx="283"/>
  <p:cmAuthor id="285" name="未知用户461" initials="未" lastIdx="0" clrIdx="284"/>
  <p:cmAuthor id="286" name="未知用户455" initials="未" lastIdx="0" clrIdx="285"/>
  <p:cmAuthor id="287" name="未知用户462" initials="未" lastIdx="0" clrIdx="286"/>
  <p:cmAuthor id="288" name="未知用户465" initials="未" lastIdx="0" clrIdx="287"/>
  <p:cmAuthor id="289" name="未知用户457" initials="未" lastIdx="0" clrIdx="288"/>
  <p:cmAuthor id="290" name="未知用户450" initials="未" lastIdx="0" clrIdx="289"/>
  <p:cmAuthor id="291" name="未知用户463" initials="未" lastIdx="0" clrIdx="290"/>
  <p:cmAuthor id="292" name="未知用户467" initials="未" lastIdx="0" clrIdx="291"/>
  <p:cmAuthor id="293" name="未知用户468" initials="未" lastIdx="0" clrIdx="292"/>
  <p:cmAuthor id="294" name="未知用户469" initials="未" lastIdx="0" clrIdx="293"/>
  <p:cmAuthor id="295" name="未知用户458" initials="未" lastIdx="0" clrIdx="294"/>
  <p:cmAuthor id="296" name="未知用户470" initials="未" lastIdx="0" clrIdx="295"/>
  <p:cmAuthor id="297" name="未知用户471" initials="未" lastIdx="0" clrIdx="296"/>
  <p:cmAuthor id="298" name="未知用户472" initials="未" lastIdx="0" clrIdx="297"/>
  <p:cmAuthor id="299" name="未知用户473" initials="未" lastIdx="0" clrIdx="298"/>
  <p:cmAuthor id="300" name="未知用户235" initials="未" lastIdx="0" clrIdx="299"/>
  <p:cmAuthor id="301" name="未知用户453" initials="未" lastIdx="0" clrIdx="300"/>
  <p:cmAuthor id="302" name="未知用户474" initials="未" lastIdx="0" clrIdx="301"/>
  <p:cmAuthor id="303" name="未知用户475" initials="未" lastIdx="0" clrIdx="302"/>
  <p:cmAuthor id="304" name="未知用户476" initials="未" lastIdx="0" clrIdx="303"/>
  <p:cmAuthor id="305" name="未知用户459" initials="未" lastIdx="0" clrIdx="304"/>
  <p:cmAuthor id="306" name="未知用户489" initials="未" lastIdx="0" clrIdx="305"/>
  <p:cmAuthor id="307" name="未知用户488" initials="未" lastIdx="0" clrIdx="306"/>
  <p:cmAuthor id="308" name="未知用户490" initials="未" lastIdx="0" clrIdx="307"/>
  <p:cmAuthor id="309" name="未知用户477" initials="未" lastIdx="0" clrIdx="308"/>
  <p:cmAuthor id="310" name="China" initials="C" lastIdx="0" clrIdx="309"/>
  <p:cmAuthor id="311" name="未知用户478" initials="未" lastIdx="0" clrIdx="310"/>
  <p:cmAuthor id="312" name="AbuSina" initials="A" lastIdx="0" clrIdx="311"/>
  <p:cmAuthor id="313" name="未知用户479" initials="未" lastIdx="0" clrIdx="312"/>
  <p:cmAuthor id="314" name="zhengwen" initials="z" lastIdx="0" clrIdx="313"/>
  <p:cmAuthor id="315" name="未知用户480" initials="未" lastIdx="0" clrIdx="314"/>
  <p:cmAuthor id="316" name="Wanwei Liang" initials="W" lastIdx="0" clrIdx="315"/>
  <p:cmAuthor id="317" name="未知用户481" initials="未" lastIdx="0" clrIdx="316"/>
  <p:cmAuthor id="318" name="chinalife" initials="c" lastIdx="0" clrIdx="317"/>
  <p:cmAuthor id="319" name="未知用户482" initials="未" lastIdx="0" clrIdx="318"/>
  <p:cmAuthor id="320" name="刘莹" initials="刘" lastIdx="0" clrIdx="319"/>
  <p:cmAuthor id="321" name="未知用户483" initials="未" lastIdx="0" clrIdx="320"/>
  <p:cmAuthor id="322" name="未知用户484" initials="未" lastIdx="0" clrIdx="321"/>
  <p:cmAuthor id="323" name="Sky.Wang" initials="S" lastIdx="0" clrIdx="322"/>
  <p:cmAuthor id="324" name="未知用户485" initials="未" lastIdx="0" clrIdx="323"/>
  <p:cmAuthor id="325" name="未知用户486" initials="未" lastIdx="0" clrIdx="324"/>
  <p:cmAuthor id="326" name="未知用户452" initials="未" lastIdx="0" clrIdx="325"/>
  <p:cmAuthor id="327" name="sunxp002" initials="s" lastIdx="0" clrIdx="326"/>
  <p:cmAuthor id="328" name="未知用户456" initials="未" lastIdx="0" clrIdx="327"/>
  <p:cmAuthor id="329" name="杨姗" initials="杨" lastIdx="0" clrIdx="328"/>
  <p:cmAuthor id="330" name="未知用户464" initials="未" lastIdx="0" clrIdx="329"/>
  <p:cmAuthor id="331" name="未知用户15" initials="未" lastIdx="0" clrIdx="330"/>
  <p:cmAuthor id="332" name="未知用户487" initials="未" lastIdx="0" clrIdx="331"/>
  <p:cmAuthor id="333" name="seki" initials="s" lastIdx="0" clrIdx="332"/>
  <p:cmAuthor id="334" name="未知用户17" initials="未" lastIdx="0" clrIdx="333"/>
  <p:cmAuthor id="335" name="未知用户89" initials="未" lastIdx="0" clrIdx="334"/>
  <p:cmAuthor id="336" name="未知用户90" initials="未" lastIdx="0" clrIdx="335"/>
  <p:cmAuthor id="337" name="未知用户80" initials="未" lastIdx="0" clrIdx="336"/>
  <p:cmAuthor id="338" name="未知用户103" initials="未" lastIdx="0" clrIdx="337"/>
  <p:cmAuthor id="339" name="未知用户104" initials="未" lastIdx="0" clrIdx="338"/>
  <p:cmAuthor id="340" name="未知用户87" initials="未" lastIdx="0" clrIdx="339"/>
  <p:cmAuthor id="341" name="未知用户47" initials="未" lastIdx="0" clrIdx="340"/>
  <p:cmAuthor id="342" name="未知用户92" initials="未" lastIdx="0" clrIdx="341"/>
  <p:cmAuthor id="343" name="刘浩" initials="刘" lastIdx="0" clrIdx="342"/>
  <p:cmAuthor id="344" name="ht guo" initials="h" lastIdx="0" clrIdx="343"/>
  <p:cmAuthor id="345" name="cuizijin01" initials="c" lastIdx="0" clrIdx="344"/>
  <p:cmAuthor id="346" name="yang" initials="y" lastIdx="0" clrIdx="345"/>
  <p:cmAuthor id="347" name="孙青川" initials="孙" lastIdx="0" clrIdx="346"/>
  <p:cmAuthor id="348" name="孙 澍" initials="孙" lastIdx="0" clrIdx="347"/>
  <p:cmAuthor id="349" name="未知用户52" initials="未" lastIdx="0" clrIdx="348"/>
  <p:cmAuthor id="350" name="未知用户85" initials="未" lastIdx="0" clrIdx="349"/>
  <p:cmAuthor id="351" name="Windows" initials="W" lastIdx="0" clrIdx="350"/>
  <p:cmAuthor id="352" name="郭书含" initials="郭" lastIdx="0" clrIdx="351"/>
  <p:cmAuthor id="353" name="sivaram" initials="s" lastIdx="0" clrIdx="352"/>
  <p:cmAuthor id="354" name="刘淼" initials="刘" lastIdx="0" clrIdx="353"/>
  <p:cmAuthor id="355" name="1716266060@qq.com" initials="1" lastIdx="0" clrIdx="354"/>
  <p:cmAuthor id="356" name="程学春 cxc" initials="程" lastIdx="0" clrIdx="355"/>
  <p:cmAuthor id="357" name="chenli8" initials="c" lastIdx="0" clrIdx="356"/>
  <p:cmAuthor id="358" name="448097321@qq.com" initials="4" lastIdx="0" clrIdx="357"/>
  <p:cmAuthor id="359" name="zhumin1" initials="z" lastIdx="0" clrIdx="358"/>
  <p:cmAuthor id="360" name="FS" initials="F" lastIdx="0" clrIdx="359"/>
  <p:cmAuthor id="361" name="刘岸亮" initials="刘" lastIdx="0" clrIdx="360"/>
  <p:cmAuthor id="362" name="未知用户33" initials="未" lastIdx="0" clrIdx="361"/>
  <p:cmAuthor id="363" name="未知用户34" initials="未" lastIdx="0" clrIdx="362"/>
  <p:cmAuthor id="364" name="未知用户25" initials="未" lastIdx="0" clrIdx="363"/>
  <p:cmAuthor id="365" name="未知用户26" initials="未" lastIdx="0" clrIdx="364"/>
  <p:cmAuthor id="366" name="未知用户48" initials="未" lastIdx="0" clrIdx="365"/>
  <p:cmAuthor id="367" name="未知用户27" initials="未" lastIdx="0" clrIdx="366"/>
  <p:cmAuthor id="368" name="未知用户28" initials="未" lastIdx="0" clrIdx="367"/>
  <p:cmAuthor id="369" name="未知用户29" initials="未" lastIdx="0" clrIdx="368"/>
  <p:cmAuthor id="370" name="未知用户30" initials="未" lastIdx="0" clrIdx="369"/>
  <p:cmAuthor id="371" name="未知用户31" initials="未" lastIdx="0" clrIdx="370"/>
  <p:cmAuthor id="372" name="未知用户35" initials="未" lastIdx="0" clrIdx="371"/>
  <p:cmAuthor id="373" name="未知用户39" initials="未" lastIdx="0" clrIdx="372"/>
  <p:cmAuthor id="374" name="未知用户40" initials="未" lastIdx="0" clrIdx="373"/>
  <p:cmAuthor id="375" name="未知用户41" initials="未" lastIdx="0" clrIdx="374"/>
  <p:cmAuthor id="376" name="未知用户43" initials="未" lastIdx="0" clrIdx="375"/>
  <p:cmAuthor id="377" name="未知用户44" initials="未" lastIdx="0" clrIdx="376"/>
  <p:cmAuthor id="378" name="未知用户45" initials="未" lastIdx="0" clrIdx="377"/>
  <p:cmAuthor id="379" name="王雅静" initials="王" lastIdx="0" clrIdx="378"/>
  <p:cmAuthor id="380" name="sun frank" initials="s" lastIdx="0" clrIdx="379"/>
  <p:cmAuthor id="381" name="zhao wei" initials="z" lastIdx="0" clrIdx="380"/>
  <p:cmAuthor id="382" name="徐 伟钦" initials="徐" lastIdx="0" clrIdx="381"/>
  <p:cmAuthor id="383" name="李昕玫" initials="李" lastIdx="0" clrIdx="382"/>
  <p:cmAuthor id="384" name="lianxing liao" initials="l" lastIdx="0" clrIdx="383"/>
  <p:cmAuthor id="385" name="未知用户" initials="未" lastIdx="0" clrIdx="384"/>
  <p:cmAuthor id="386" name="yangysh" initials="y" lastIdx="0" clrIdx="385"/>
  <p:cmAuthor id="387" name="未知用户46" initials="未" lastIdx="0" clrIdx="386"/>
  <p:cmAuthor id="388" name="JAMES 杨" initials="J" lastIdx="0" clrIdx="387"/>
  <p:cmAuthor id="389" name="未知用户21" initials="未" lastIdx="0" clrIdx="388"/>
  <p:cmAuthor id="390" name="未知用户22" initials="未" lastIdx="0" clrIdx="389"/>
  <p:cmAuthor id="391" name="未知用户18" initials="未" lastIdx="0" clrIdx="390"/>
  <p:cmAuthor id="392" name="Poseidon" initials="P" lastIdx="0" clrIdx="391"/>
  <p:cmAuthor id="393" name="李晨曦" initials="李" lastIdx="0" clrIdx="392"/>
  <p:cmAuthor id="394" name="yaoxiaojun" initials="y" lastIdx="0" clrIdx="393"/>
  <p:cmAuthor id="395" name="张洲萌" initials="张" lastIdx="0" clrIdx="394"/>
  <p:cmAuthor id="396" name="李秋静" initials="李" lastIdx="0" clrIdx="395"/>
  <p:cmAuthor id="397" name="陈林" initials="陈" lastIdx="0" clrIdx="396"/>
  <p:cmAuthor id="398" name="张梦莞" initials="张" lastIdx="0" clrIdx="397"/>
  <p:cmAuthor id="399" name="程诗媛" initials="程" lastIdx="0" clrIdx="398"/>
  <p:cmAuthor id="400" name="未知用户36" initials="未" lastIdx="0" clrIdx="399"/>
  <p:cmAuthor id="401" name="未知用户148" initials="未" lastIdx="0" clrIdx="400"/>
  <p:cmAuthor id="402" name="未知用户163" initials="未" lastIdx="0" clrIdx="401"/>
  <p:cmAuthor id="403" name="未知用户151" initials="未" lastIdx="0" clrIdx="402"/>
  <p:cmAuthor id="404" name="未知用户152" initials="未" lastIdx="0" clrIdx="403"/>
  <p:cmAuthor id="405" name="未知用户164" initials="未" lastIdx="0" clrIdx="404"/>
  <p:cmAuthor id="406" name="未知用户153" initials="未" lastIdx="0" clrIdx="405"/>
  <p:cmAuthor id="407" name="未知用户154" initials="未" lastIdx="0" clrIdx="406"/>
  <p:cmAuthor id="408" name="未知用户155" initials="未" lastIdx="0" clrIdx="407"/>
  <p:cmAuthor id="409" name="未知用户156" initials="未" lastIdx="0" clrIdx="408"/>
  <p:cmAuthor id="410" name="未知用户157" initials="未" lastIdx="0" clrIdx="409"/>
  <p:cmAuthor id="411" name="未知用户158" initials="未" lastIdx="0" clrIdx="410"/>
  <p:cmAuthor id="412" name="未知用户159" initials="未" lastIdx="0" clrIdx="411"/>
  <p:cmAuthor id="413" name="未知用户160" initials="未" lastIdx="0" clrIdx="412"/>
  <p:cmAuthor id="414" name="未知用户161" initials="未" lastIdx="0" clrIdx="413"/>
  <p:cmAuthor id="415" name="未知用户162" initials="未" lastIdx="0" clrIdx="414"/>
  <p:cmAuthor id="416" name="未知用户149" initials="未" lastIdx="0" clrIdx="415"/>
  <p:cmAuthor id="417" name="未知用户146" initials="未" lastIdx="0" clrIdx="416"/>
  <p:cmAuthor id="418" name="未知用户147" initials="未" lastIdx="0" clrIdx="417"/>
  <p:cmAuthor id="419" name="未知用户37" initials="未" lastIdx="0" clrIdx="418"/>
  <p:cmAuthor id="420" name="未知用户23" initials="未" lastIdx="0" clrIdx="419"/>
  <p:cmAuthor id="421" name="未知用户19" initials="未" lastIdx="0" clrIdx="420"/>
  <p:cmAuthor id="422" name="刘仕俭" initials="刘" lastIdx="0" clrIdx="421"/>
  <p:cmAuthor id="423" name="Changing Zhuang" initials="C" lastIdx="0" clrIdx="422"/>
  <p:cmAuthor id="424" name="未知用户177" initials="未" lastIdx="0" clrIdx="423"/>
  <p:cmAuthor id="425" name="未知用户178" initials="未" lastIdx="0" clrIdx="424"/>
  <p:cmAuthor id="426" name="未知用户179" initials="未" lastIdx="0" clrIdx="425"/>
  <p:cmAuthor id="427" name="未知用户180" initials="未" lastIdx="0" clrIdx="426"/>
  <p:cmAuthor id="428" name="未知用户181" initials="未" lastIdx="0" clrIdx="427"/>
  <p:cmAuthor id="429" name="未知用户182" initials="未" lastIdx="0" clrIdx="428"/>
  <p:cmAuthor id="430" name="未知用户183" initials="未" lastIdx="0" clrIdx="429"/>
  <p:cmAuthor id="431" name="未知用户184" initials="未" lastIdx="0" clrIdx="430"/>
  <p:cmAuthor id="432" name="未知用户187" initials="未" lastIdx="0" clrIdx="431"/>
  <p:cmAuthor id="433" name="未知用户185" initials="未" lastIdx="0" clrIdx="432"/>
  <p:cmAuthor id="434" name="未知用户186" initials="未" lastIdx="0" clrIdx="433"/>
  <p:cmAuthor id="435" name="Yun-Ting Tseng" initials="Y" lastIdx="0" clrIdx="434"/>
  <p:cmAuthor id="436" name="Miss 豆" initials="M" lastIdx="0" clrIdx="435"/>
  <p:cmAuthor id="437" name="未知用户108" initials="未" lastIdx="0" clrIdx="436"/>
  <p:cmAuthor id="438" name="未知用户72" initials="未" lastIdx="0" clrIdx="437"/>
  <p:cmAuthor id="439" name="未知用户73" initials="未" lastIdx="0" clrIdx="438"/>
  <p:cmAuthor id="440" name="未知用户74" initials="未" lastIdx="0" clrIdx="439"/>
  <p:cmAuthor id="441" name="未知用户110" initials="未" lastIdx="0" clrIdx="440"/>
  <p:cmAuthor id="442" name="未知用户77" initials="未" lastIdx="0" clrIdx="441"/>
  <p:cmAuthor id="443" name="86139" initials="8" lastIdx="0" clrIdx="442"/>
  <p:cmAuthor id="444" name="吕 阔" initials="吕" lastIdx="0" clrIdx="443"/>
  <p:cmAuthor id="445" name="lixun" initials="l" lastIdx="0" clrIdx="444"/>
  <p:cmAuthor id="446" name="CodonMedical" initials="C" lastIdx="0" clrIdx="445"/>
  <p:cmAuthor id="447" name="Yvonne Lin" initials="Y" lastIdx="0" clrIdx="446"/>
  <p:cmAuthor id="448" name="Gallivan, John-Paul {MDAO~Basel}" initials="G" lastIdx="0" clrIdx="447"/>
  <p:cmAuthor id="449" name="Helms, Hans-Joachim {MDBA~Basel}" initials="H" lastIdx="0" clrIdx="448"/>
  <p:cmAuthor id="450" name="Codon Medical" initials="C" lastIdx="0" clrIdx="449"/>
  <p:cmAuthor id="451" name="Petersen, Jenny {MDBD~South San Francisco}" initials="P" lastIdx="0" clrIdx="450"/>
  <p:cmAuthor id="452" name="刘风香" initials="刘" lastIdx="0" clrIdx="451"/>
  <p:cmAuthor id="453" name="Meredith Kalish" initials="M" lastIdx="0" clrIdx="452"/>
  <p:cmAuthor id="454" name="Mary Beattie" initials="M" lastIdx="0" clrIdx="453"/>
  <p:cmAuthor id="455" name="Melanie Smitt" initials="M" lastIdx="0" clrIdx="454"/>
  <p:cmAuthor id="456" name="Andrea Michels" initials="A" lastIdx="0" clrIdx="455"/>
  <p:cmAuthor id="457" name="Fitzpatrick, Nicole {MGAO~Basel}" initials="F" lastIdx="0" clrIdx="456"/>
  <p:cmAuthor id="458" name="Mark McGregor (HI)" initials="M" lastIdx="0" clrIdx="457"/>
  <p:cmAuthor id="459" name="Machackova, Zuzana {MDAO~Basel}" initials="M" lastIdx="0" clrIdx="458"/>
  <p:cmAuthor id="460" name="Franca, Ryan {MDAO~Basel}" initials="F" lastIdx="0" clrIdx="459"/>
  <p:cmAuthor id="461" name="Bart Baranowski (HI)" initials="B" lastIdx="0" clrIdx="460"/>
  <p:cmAuthor id="462" name="Helen Keyworth (HI)" initials="H" lastIdx="0" clrIdx="461"/>
  <p:cmAuthor id="463" name="Louise Adamson (HI)" initials="L" lastIdx="0" clrIdx="462"/>
  <p:cmAuthor id="464" name="Andrew Moss (HI)" initials="A" lastIdx="0" clrIdx="463"/>
  <p:cmAuthor id="465" name="David Morgan (HI)" initials="D" lastIdx="0" clrIdx="464"/>
  <p:cmAuthor id="466" name="Kate Sillitoe (HI)" initials="K" lastIdx="0" clrIdx="465"/>
  <p:cmAuthor id="467" name="hpguan" initials="h" lastIdx="0" clrIdx="466"/>
  <p:cmAuthor id="468" name="miaott" initials="m" lastIdx="0" clrIdx="467"/>
  <p:cmAuthor id="469" name="zhaoby01" initials="z" lastIdx="0" clrIdx="468"/>
  <p:cmAuthor id="470" name="Lydia" initials="L" lastIdx="0" clrIdx="469"/>
  <p:cmAuthor id="471" name="fengyuan03" initials="f" lastIdx="0" clrIdx="470"/>
  <p:cmAuthor id="472" name="李 东科" initials="李" lastIdx="0" clrIdx="471"/>
  <p:cmAuthor id="473" name="闫秀丽" initials="闫" lastIdx="0" clrIdx="472"/>
  <p:cmAuthor id="474" name="袁正海" initials="袁" lastIdx="0" clrIdx="473"/>
  <p:cmAuthor id="475" name="未知用户84" initials="未" lastIdx="0" clrIdx="474"/>
  <p:cmAuthor id="476" name="未知用户88" initials="未" lastIdx="0" clrIdx="475"/>
  <p:cmAuthor id="477" name="未知用户93" initials="未" lastIdx="0" clrIdx="476"/>
  <p:cmAuthor id="478" name="未知用户94" initials="未" lastIdx="0" clrIdx="477"/>
  <p:cmAuthor id="479" name="未知用户95" initials="未" lastIdx="0" clrIdx="478"/>
  <p:cmAuthor id="480" name="未知用户96" initials="未" lastIdx="0" clrIdx="479"/>
  <p:cmAuthor id="481" name="未知用户99" initials="未" lastIdx="0" clrIdx="480"/>
  <p:cmAuthor id="482" name="wenle369@sina.com" initials="w" lastIdx="0" clrIdx="481"/>
  <p:cmAuthor id="483" name="未知用户418" initials="未" lastIdx="0" clrIdx="482"/>
  <p:cmAuthor id="484" name="未知用户271" initials="未" lastIdx="0" clrIdx="483"/>
  <p:cmAuthor id="485" name="think" initials="t" lastIdx="0" clrIdx="484"/>
  <p:cmAuthor id="486" name="ChinaUser" initials="C" lastIdx="0" clrIdx="485"/>
  <p:cmAuthor id="487" name="未知用户75" initials="未" lastIdx="0" clrIdx="486"/>
  <p:cmAuthor id="488" name="未知用户76" initials="未" lastIdx="0" clrIdx="487"/>
  <p:cmAuthor id="489" name="linkplus" initials="l" lastIdx="0" clrIdx="488"/>
  <p:cmAuthor id="490" name="未知用户118" initials="未" lastIdx="0" clrIdx="489"/>
  <p:cmAuthor id="491" name="未知用户119" initials="未" lastIdx="0" clrIdx="490"/>
  <p:cmAuthor id="492" name="未知用户120" initials="未" lastIdx="0" clrIdx="491"/>
  <p:cmAuthor id="493" name="未知用户121" initials="未" lastIdx="0" clrIdx="492"/>
  <p:cmAuthor id="494" name="未知用户122" initials="未" lastIdx="0" clrIdx="493"/>
  <p:cmAuthor id="495" name="未知用户123" initials="未" lastIdx="0" clrIdx="494"/>
  <p:cmAuthor id="496" name="未知用户124" initials="未" lastIdx="0" clrIdx="495"/>
  <p:cmAuthor id="497" name="未知用户125" initials="未" lastIdx="0" clrIdx="496"/>
  <p:cmAuthor id="498" name="未知用户126" initials="未" lastIdx="0" clrIdx="497"/>
  <p:cmAuthor id="499" name="未知用户127" initials="未" lastIdx="0" clrIdx="498"/>
  <p:cmAuthor id="500" name="未知用户128" initials="未" lastIdx="0" clrIdx="499"/>
  <p:cmAuthor id="501" name="未知用户129" initials="未" lastIdx="0" clrIdx="500"/>
  <p:cmAuthor id="502" name="未知用户130" initials="未" lastIdx="0" clrIdx="501"/>
  <p:cmAuthor id="503" name="未知用户131" initials="未" lastIdx="0" clrIdx="502"/>
  <p:cmAuthor id="504" name="未知用户132" initials="未" lastIdx="0" clrIdx="503"/>
  <p:cmAuthor id="505" name="未知用户133" initials="未" lastIdx="0" clrIdx="504"/>
  <p:cmAuthor id="506" name="未知用户134" initials="未" lastIdx="0" clrIdx="505"/>
  <p:cmAuthor id="507" name="未知用户135" initials="未" lastIdx="0" clrIdx="506"/>
  <p:cmAuthor id="508" name="未知用户136" initials="未" lastIdx="0" clrIdx="507"/>
  <p:cmAuthor id="509" name="未知用户137" initials="未" lastIdx="0" clrIdx="508"/>
  <p:cmAuthor id="510" name="未知用户138" initials="未" lastIdx="0" clrIdx="509"/>
  <p:cmAuthor id="511" name="未知用户141" initials="未" lastIdx="0" clrIdx="510"/>
  <p:cmAuthor id="512" name="未知用户142" initials="未" lastIdx="0" clrIdx="511"/>
  <p:cmAuthor id="513" name="未知用户143" initials="未" lastIdx="0" clrIdx="512"/>
  <p:cmAuthor id="514" name="未知用户144" initials="未" lastIdx="0" clrIdx="513"/>
  <p:cmAuthor id="515" name="未知用户145" initials="未" lastIdx="0" clrIdx="514"/>
  <p:cmAuthor id="516" name="未知用户114" initials="未" lastIdx="0" clrIdx="515"/>
  <p:cmAuthor id="517" name="未知用户115" initials="未" lastIdx="0" clrIdx="516"/>
  <p:cmAuthor id="518" name="未知用户116" initials="未" lastIdx="0" clrIdx="517"/>
  <p:cmAuthor id="519" name="未知用户117" initials="未" lastIdx="0" clrIdx="518"/>
  <p:cmAuthor id="520" name="未知用户139" initials="未" lastIdx="0" clrIdx="519"/>
  <p:cmAuthor id="521" name="未知用户188" initials="未" lastIdx="0" clrIdx="520"/>
  <p:cmAuthor id="522" name="未知用户189" initials="未" lastIdx="0" clrIdx="521"/>
  <p:cmAuthor id="523" name="未知用户165" initials="未" lastIdx="0" clrIdx="522"/>
  <p:cmAuthor id="524" name="未知用户166" initials="未" lastIdx="0" clrIdx="523"/>
  <p:cmAuthor id="525" name="未知用户167" initials="未" lastIdx="0" clrIdx="524"/>
  <p:cmAuthor id="526" name="未知用户168" initials="未" lastIdx="0" clrIdx="525"/>
  <p:cmAuthor id="527" name="未知用户169" initials="未" lastIdx="0" clrIdx="526"/>
  <p:cmAuthor id="528" name="未知用户170" initials="未" lastIdx="0" clrIdx="527"/>
  <p:cmAuthor id="529" name="未知用户171" initials="未" lastIdx="0" clrIdx="528"/>
  <p:cmAuthor id="530" name="未知用户172" initials="未" lastIdx="0" clrIdx="529"/>
  <p:cmAuthor id="531" name="未知用户173" initials="未" lastIdx="0" clrIdx="530"/>
  <p:cmAuthor id="532" name="未知用户174" initials="未" lastIdx="0" clrIdx="531"/>
  <p:cmAuthor id="533" name="未知用户175" initials="未" lastIdx="0" clrIdx="532"/>
  <p:cmAuthor id="534" name="未知用户176" initials="未" lastIdx="0" clrIdx="533"/>
  <p:cmAuthor id="535" name="未知用户68" initials="未" lastIdx="0" clrIdx="534"/>
  <p:cmAuthor id="536" name="未知用户65" initials="未" lastIdx="0" clrIdx="535"/>
  <p:cmAuthor id="537" name="alen" initials="a" lastIdx="0" clrIdx="536"/>
  <p:cmAuthor id="538" name="USER" initials="U" lastIdx="0" clrIdx="537"/>
  <p:cmAuthor id="539" name="王 一鸣" initials="王" lastIdx="0" clrIdx="538"/>
  <p:cmAuthor id="540" name="Well Li" initials="W" lastIdx="0" clrIdx="539"/>
  <p:cmAuthor id="541" name="任俊宣" initials="任" lastIdx="0" clrIdx="540"/>
  <p:cmAuthor id="542" name="未知用户198" initials="未" lastIdx="0" clrIdx="541"/>
  <p:cmAuthor id="543" name="未知用户150" initials="未" lastIdx="0" clrIdx="542"/>
  <p:cmAuthor id="544" name="未知用户220" initials="未" lastIdx="0" clrIdx="543"/>
  <p:cmAuthor id="545" name="未知用户221" initials="未" lastIdx="0" clrIdx="544"/>
  <p:cmAuthor id="546" name="未知用户199" initials="未" lastIdx="0" clrIdx="545"/>
  <p:cmAuthor id="547" name="未知用户200" initials="未" lastIdx="0" clrIdx="546"/>
  <p:cmAuthor id="548" name="未知用户201" initials="未" lastIdx="0" clrIdx="547"/>
  <p:cmAuthor id="549" name="未知用户214" initials="未" lastIdx="0" clrIdx="548"/>
  <p:cmAuthor id="550" name="未知用户216" initials="未" lastIdx="0" clrIdx="549"/>
  <p:cmAuthor id="551" name="未知用户202" initials="未" lastIdx="0" clrIdx="550"/>
  <p:cmAuthor id="552" name="未知用户203" initials="未" lastIdx="0" clrIdx="551"/>
  <p:cmAuthor id="553" name="未知用户204" initials="未" lastIdx="0" clrIdx="552"/>
  <p:cmAuthor id="554" name="未知用户205" initials="未" lastIdx="0" clrIdx="553"/>
  <p:cmAuthor id="555" name="未知用户206" initials="未" lastIdx="0" clrIdx="554"/>
  <p:cmAuthor id="556" name="未知用户207" initials="未" lastIdx="0" clrIdx="555"/>
  <p:cmAuthor id="557" name="未知用户208" initials="未" lastIdx="0" clrIdx="556"/>
  <p:cmAuthor id="558" name="未知用户209" initials="未" lastIdx="0" clrIdx="557"/>
  <p:cmAuthor id="559" name="未知用户210" initials="未" lastIdx="0" clrIdx="558"/>
  <p:cmAuthor id="560" name="未知用户213" initials="未" lastIdx="0" clrIdx="559"/>
  <p:cmAuthor id="561" name="未知用户211" initials="未" lastIdx="0" clrIdx="560"/>
  <p:cmAuthor id="562" name="?定义" initials="?" lastIdx="0" clrIdx="561"/>
  <p:cmAuthor id="563" name="sxp" initials="s" lastIdx="0" clrIdx="562"/>
  <p:cmAuthor id="564" name="allan" initials="a" lastIdx="0" clrIdx="563"/>
  <p:cmAuthor id="565" name="qiuzq02" initials="q" lastIdx="0" clrIdx="564"/>
  <p:cmAuthor id="566" name="mawei19" initials="m" lastIdx="0" clrIdx="565"/>
  <p:cmAuthor id="567" name="李红钢" initials="李" lastIdx="0" clrIdx="566"/>
  <p:cmAuthor id="568" name="McGlasson, Louise" initials="M" lastIdx="0" clrIdx="567"/>
  <p:cmAuthor id="569" name="未知用户197" initials="未" lastIdx="0" clrIdx="568"/>
  <p:cmAuthor id="570" name="未知用户337" initials="未" lastIdx="0" clrIdx="569"/>
  <p:cmAuthor id="571" name="未知用户336" initials="未" lastIdx="0" clrIdx="570"/>
  <p:cmAuthor id="572" name="未知用户318" initials="未" lastIdx="0" clrIdx="571"/>
  <p:cmAuthor id="573" name="未知用户320" initials="未" lastIdx="0" clrIdx="572"/>
  <p:cmAuthor id="574" name="未知用户322" initials="未" lastIdx="0" clrIdx="573"/>
  <p:cmAuthor id="575" name="未知用户323" initials="未" lastIdx="0" clrIdx="574"/>
  <p:cmAuthor id="576" name="未知用户287" initials="未" lastIdx="0" clrIdx="575"/>
  <p:cmAuthor id="577" name="未知用户324" initials="未" lastIdx="0" clrIdx="576"/>
  <p:cmAuthor id="578" name="未知用户325" initials="未" lastIdx="0" clrIdx="577"/>
  <p:cmAuthor id="579" name="未知用户290" initials="未" lastIdx="0" clrIdx="578"/>
  <p:cmAuthor id="580" name="未知用户291" initials="未" lastIdx="0" clrIdx="579"/>
  <p:cmAuthor id="581" name="未知用户292" initials="未" lastIdx="0" clrIdx="580"/>
  <p:cmAuthor id="582" name="未知用户293" initials="未" lastIdx="0" clrIdx="581"/>
  <p:cmAuthor id="583" name="未知用户294" initials="未" lastIdx="0" clrIdx="582"/>
  <p:cmAuthor id="584" name="未知用户295" initials="未" lastIdx="0" clrIdx="583"/>
  <p:cmAuthor id="585" name="未知用户326" initials="未" lastIdx="0" clrIdx="584"/>
  <p:cmAuthor id="586" name="未知用户327" initials="未" lastIdx="0" clrIdx="585"/>
  <p:cmAuthor id="587" name="未知用户328" initials="未" lastIdx="0" clrIdx="586"/>
  <p:cmAuthor id="588" name="未知用户299" initials="未" lastIdx="0" clrIdx="587"/>
  <p:cmAuthor id="589" name="未知用户300" initials="未" lastIdx="0" clrIdx="588"/>
  <p:cmAuthor id="590" name="未知用户301" initials="未" lastIdx="0" clrIdx="589"/>
  <p:cmAuthor id="591" name="未知用户302" initials="未" lastIdx="0" clrIdx="590"/>
  <p:cmAuthor id="592" name="未知用户303" initials="未" lastIdx="0" clrIdx="591"/>
  <p:cmAuthor id="593" name="未知用户304" initials="未" lastIdx="0" clrIdx="592"/>
  <p:cmAuthor id="594" name="未知用户305" initials="未" lastIdx="0" clrIdx="593"/>
  <p:cmAuthor id="595" name="未知用户306" initials="未" lastIdx="0" clrIdx="594"/>
  <p:cmAuthor id="596" name="未知用户222" initials="未" lastIdx="0" clrIdx="595"/>
  <p:cmAuthor id="597" name="未知用户224" initials="未" lastIdx="0" clrIdx="596"/>
  <p:cmAuthor id="598" name="未知用户332" initials="未" lastIdx="0" clrIdx="597"/>
  <p:cmAuthor id="599" name="未知用户309" initials="未" lastIdx="0" clrIdx="598"/>
  <p:cmAuthor id="600" name="未知用户310" initials="未" lastIdx="0" clrIdx="599"/>
  <p:cmAuthor id="601" name="未知用户311" initials="未" lastIdx="0" clrIdx="600"/>
  <p:cmAuthor id="602" name="未知用户312" initials="未" lastIdx="0" clrIdx="601"/>
  <p:cmAuthor id="603" name="未知用户313" initials="未" lastIdx="0" clrIdx="602"/>
  <p:cmAuthor id="604" name="未知用户335" initials="未" lastIdx="0" clrIdx="603"/>
  <p:cmAuthor id="605" name="未知用户316" initials="未" lastIdx="0" clrIdx="604"/>
  <p:cmAuthor id="606" name="未知用户277" initials="未" lastIdx="0" clrIdx="605"/>
  <p:cmAuthor id="607" name="未知用户278" initials="未" lastIdx="0" clrIdx="606"/>
  <p:cmAuthor id="608" name="未知用户272" initials="未" lastIdx="0" clrIdx="607"/>
  <p:cmAuthor id="609" name="未知用户273" initials="未" lastIdx="0" clrIdx="608"/>
  <p:cmAuthor id="610" name="未知用户279" initials="未" lastIdx="0" clrIdx="609"/>
  <p:cmAuthor id="611" name="未知用户233" initials="未" lastIdx="0" clrIdx="610"/>
  <p:cmAuthor id="612" name="未知用户229" initials="未" lastIdx="0" clrIdx="611"/>
  <p:cmAuthor id="613" name="未知用户234" initials="未" lastIdx="0" clrIdx="612"/>
  <p:cmAuthor id="614" name="未知用户274" initials="未" lastIdx="0" clrIdx="613"/>
  <p:cmAuthor id="615" name="未知用户236" initials="未" lastIdx="0" clrIdx="614"/>
  <p:cmAuthor id="616" name="未知用户280" initials="未" lastIdx="0" clrIdx="615"/>
  <p:cmAuthor id="617" name="未知用户238" initials="未" lastIdx="0" clrIdx="616"/>
  <p:cmAuthor id="618" name="未知用户239" initials="未" lastIdx="0" clrIdx="617"/>
  <p:cmAuthor id="619" name="未知用户240" initials="未" lastIdx="0" clrIdx="618"/>
  <p:cmAuthor id="620" name="未知用户241" initials="未" lastIdx="0" clrIdx="619"/>
  <p:cmAuthor id="621" name="未知用户242" initials="未" lastIdx="0" clrIdx="620"/>
  <p:cmAuthor id="622" name="未知用户243" initials="未" lastIdx="0" clrIdx="621"/>
  <p:cmAuthor id="623" name="未知用户244" initials="未" lastIdx="0" clrIdx="622"/>
  <p:cmAuthor id="624" name="未知用户245" initials="未" lastIdx="0" clrIdx="623"/>
  <p:cmAuthor id="625" name="未知用户246" initials="未" lastIdx="0" clrIdx="624"/>
  <p:cmAuthor id="626" name="未知用户247" initials="未" lastIdx="0" clrIdx="625"/>
  <p:cmAuthor id="627" name="未知用户248" initials="未" lastIdx="0" clrIdx="626"/>
  <p:cmAuthor id="628" name="未知用户249" initials="未" lastIdx="0" clrIdx="627"/>
  <p:cmAuthor id="629" name="未知用户250" initials="未" lastIdx="0" clrIdx="628"/>
  <p:cmAuthor id="630" name="未知用户251" initials="未" lastIdx="0" clrIdx="629"/>
  <p:cmAuthor id="631" name="未知用户252" initials="未" lastIdx="0" clrIdx="630"/>
  <p:cmAuthor id="632" name="未知用户253" initials="未" lastIdx="0" clrIdx="631"/>
  <p:cmAuthor id="633" name="未知用户254" initials="未" lastIdx="0" clrIdx="632"/>
  <p:cmAuthor id="634" name="未知用户255" initials="未" lastIdx="0" clrIdx="633"/>
  <p:cmAuthor id="635" name="未知用户256" initials="未" lastIdx="0" clrIdx="634"/>
  <p:cmAuthor id="636" name="未知用户257" initials="未" lastIdx="0" clrIdx="635"/>
  <p:cmAuthor id="637" name="未知用户258" initials="未" lastIdx="0" clrIdx="636"/>
  <p:cmAuthor id="638" name="未知用户259" initials="未" lastIdx="0" clrIdx="637"/>
  <p:cmAuthor id="639" name="未知用户260" initials="未" lastIdx="0" clrIdx="638"/>
  <p:cmAuthor id="640" name="未知用户275" initials="未" lastIdx="0" clrIdx="639"/>
  <p:cmAuthor id="641" name="未知用户276" initials="未" lastIdx="0" clrIdx="640"/>
  <p:cmAuthor id="642" name="未知用户263" initials="未" lastIdx="0" clrIdx="641"/>
  <p:cmAuthor id="643" name="未知用户264" initials="未" lastIdx="0" clrIdx="642"/>
  <p:cmAuthor id="644" name="未知用户265" initials="未" lastIdx="0" clrIdx="643"/>
  <p:cmAuthor id="645" name="未知用户266" initials="未" lastIdx="0" clrIdx="644"/>
  <p:cmAuthor id="646" name="未知用户267" initials="未" lastIdx="0" clrIdx="645"/>
  <p:cmAuthor id="647" name="未知用户268" initials="未" lastIdx="0" clrIdx="646"/>
  <p:cmAuthor id="648" name="未知用户269" initials="未" lastIdx="0" clrIdx="647"/>
  <p:cmAuthor id="649" name="未知用户270" initials="未" lastIdx="0" clrIdx="648"/>
  <p:cmAuthor id="650" name="未知用户193" initials="未" lastIdx="0" clrIdx="649"/>
  <p:cmAuthor id="651" name="未知用户195" initials="未" lastIdx="0" clrIdx="650"/>
  <p:cmAuthor id="652" name="未知用户196" initials="未" lastIdx="0" clrIdx="651"/>
  <p:cmAuthor id="653" name="未知用户358" initials="未" lastIdx="0" clrIdx="652"/>
  <p:cmAuthor id="654" name="未知用户359" initials="未" lastIdx="0" clrIdx="653"/>
  <p:cmAuthor id="655" name="未知用户360" initials="未" lastIdx="0" clrIdx="654"/>
  <p:cmAuthor id="656" name="未知用户361" initials="未" lastIdx="0" clrIdx="655"/>
  <p:cmAuthor id="657" name="未知用户364" initials="未" lastIdx="0" clrIdx="656"/>
  <p:cmAuthor id="658" name="未知用户288" initials="未" lastIdx="0" clrIdx="657"/>
  <p:cmAuthor id="659" name="未知用户297" initials="未" lastIdx="0" clrIdx="658"/>
  <p:cmAuthor id="660" name="未知用户298" initials="未" lastIdx="0" clrIdx="659"/>
  <p:cmAuthor id="661" name="未知用户307" initials="未" lastIdx="0" clrIdx="660"/>
  <p:cmAuthor id="662" name="未知用户308" initials="未" lastIdx="0" clrIdx="661"/>
  <p:cmAuthor id="663" name="未知用户315" initials="未" lastIdx="0" clrIdx="662"/>
  <p:cmAuthor id="664" name="未知用户317" initials="未" lastIdx="0" clrIdx="663"/>
  <p:cmAuthor id="665" name="未知用户329" initials="未" lastIdx="0" clrIdx="664"/>
  <p:cmAuthor id="666" name="未知用户333" initials="未" lastIdx="0" clrIdx="665"/>
  <p:cmAuthor id="667" name="未知用户334" initials="未" lastIdx="0" clrIdx="666"/>
  <p:cmAuthor id="668" name="未知用户340" initials="未" lastIdx="0" clrIdx="667"/>
  <p:cmAuthor id="669" name="未知用户341" initials="未" lastIdx="0" clrIdx="668"/>
  <p:cmAuthor id="670" name="未知用户342" initials="未" lastIdx="0" clrIdx="669"/>
  <p:cmAuthor id="671" name="未知用户343" initials="未" lastIdx="0" clrIdx="670"/>
  <p:cmAuthor id="672" name="未知用户344" initials="未" lastIdx="0" clrIdx="671"/>
  <p:cmAuthor id="673" name="未知用户345" initials="未" lastIdx="0" clrIdx="672"/>
  <p:cmAuthor id="674" name="未知用户365" initials="未" lastIdx="0" clrIdx="673"/>
  <p:cmAuthor id="675" name="未知用户366" initials="未" lastIdx="0" clrIdx="674"/>
  <p:cmAuthor id="676" name="未知用户367" initials="未" lastIdx="0" clrIdx="675"/>
  <p:cmAuthor id="677" name="未知用户368" initials="未" lastIdx="0" clrIdx="676"/>
  <p:cmAuthor id="678" name="未知用户403" initials="未" lastIdx="0" clrIdx="677"/>
  <p:cmAuthor id="679" name="未知用户402" initials="未" lastIdx="0" clrIdx="678"/>
  <p:cmAuthor id="680" name="未知用户379" initials="未" lastIdx="0" clrIdx="679"/>
  <p:cmAuthor id="681" name="未知用户380" initials="未" lastIdx="0" clrIdx="680"/>
  <p:cmAuthor id="682" name="未知用户405" initials="未" lastIdx="0" clrIdx="681"/>
  <p:cmAuthor id="683" name="未知用户382" initials="未" lastIdx="0" clrIdx="682"/>
  <p:cmAuthor id="684" name="未知用户383" initials="未" lastIdx="0" clrIdx="683"/>
  <p:cmAuthor id="685" name="未知用户384" initials="未" lastIdx="0" clrIdx="684"/>
  <p:cmAuthor id="686" name="未知用户385" initials="未" lastIdx="0" clrIdx="685"/>
  <p:cmAuthor id="687" name="未知用户386" initials="未" lastIdx="0" clrIdx="686"/>
  <p:cmAuthor id="688" name="未知用户387" initials="未" lastIdx="0" clrIdx="687"/>
  <p:cmAuthor id="689" name="未知用户388" initials="未" lastIdx="0" clrIdx="688"/>
  <p:cmAuthor id="690" name="未知用户411" initials="未" lastIdx="0" clrIdx="689"/>
  <p:cmAuthor id="691" name="未知用户389" initials="未" lastIdx="0" clrIdx="690"/>
  <p:cmAuthor id="692" name="未知用户390" initials="未" lastIdx="0" clrIdx="691"/>
  <p:cmAuthor id="693" name="未知用户391" initials="未" lastIdx="0" clrIdx="692"/>
  <p:cmAuthor id="694" name="未知用户392" initials="未" lastIdx="0" clrIdx="693"/>
  <p:cmAuthor id="695" name="未知用户393" initials="未" lastIdx="0" clrIdx="694"/>
  <p:cmAuthor id="696" name="未知用户394" initials="未" lastIdx="0" clrIdx="695"/>
  <p:cmAuthor id="697" name="未知用户395" initials="未" lastIdx="0" clrIdx="696"/>
  <p:cmAuthor id="698" name="未知用户396" initials="未" lastIdx="0" clrIdx="697"/>
  <p:cmAuthor id="699" name="未知用户406" initials="未" lastIdx="0" clrIdx="698"/>
  <p:cmAuthor id="700" name="未知用户397" initials="未" lastIdx="0" clrIdx="699"/>
  <p:cmAuthor id="701" name="未知用户407" initials="未" lastIdx="0" clrIdx="700"/>
  <p:cmAuthor id="702" name="未知用户398" initials="未" lastIdx="0" clrIdx="701"/>
  <p:cmAuthor id="703" name="未知用户399" initials="未" lastIdx="0" clrIdx="702"/>
  <p:cmAuthor id="704" name="未知用户400" initials="未" lastIdx="0" clrIdx="703"/>
  <p:cmAuthor id="705" name="未知用户401" initials="未" lastIdx="0" clrIdx="704"/>
  <p:cmAuthor id="706" name="未知用户420" initials="未" lastIdx="0" clrIdx="705"/>
  <p:cmAuthor id="707" name="未知用户421" initials="未" lastIdx="0" clrIdx="706"/>
  <p:cmAuthor id="708" name="未知用户422" initials="未" lastIdx="0" clrIdx="707"/>
  <p:cmAuthor id="709" name="未知用户423" initials="未" lastIdx="0" clrIdx="708"/>
  <p:cmAuthor id="710" name="未知用户424" initials="未" lastIdx="0" clrIdx="709"/>
  <p:cmAuthor id="711" name="ciwei" initials="c" lastIdx="0" clrIdx="710"/>
  <p:cmAuthor id="712" name="彭彭" initials="彭" lastIdx="0" clrIdx="711"/>
  <p:cmAuthor id="713" name="Luo" initials="L" lastIdx="0" clrIdx="712"/>
  <p:cmAuthor id="714" name="小龙哈皮" initials="小" lastIdx="0" clrIdx="713"/>
  <p:cmAuthor id="715" name="xuqing" initials="x" lastIdx="0" clrIdx="714"/>
  <p:cmAuthor id="716" name="李 美美" initials="李" lastIdx="0" clrIdx="715"/>
  <p:cmAuthor id="717" name="PC" initials="P" lastIdx="0" clrIdx="716"/>
  <p:cmAuthor id="718" name="朱 昌花" initials="朱" lastIdx="0" clrIdx="717"/>
  <p:cmAuthor id="719" name="tys" initials="t" lastIdx="0" clrIdx="718"/>
  <p:cmAuthor id="720" name="zhuqy3" initials="z" lastIdx="0" clrIdx="719"/>
  <p:cmAuthor id="721" name="未知用户10" initials="未" lastIdx="0" clrIdx="720"/>
  <p:cmAuthor id="722" name="wpp" initials="w" lastIdx="0" clrIdx="721"/>
  <p:cmAuthor id="723" name="asuse" initials="a" lastIdx="0" clrIdx="722"/>
  <p:cmAuthor id="724" name="lin lin" initials="l" lastIdx="0" clrIdx="723"/>
  <p:cmAuthor id="725" name="未知用户16" initials="未" lastIdx="0" clrIdx="724"/>
  <p:cmAuthor id="726" name="zhouyiming" initials="z" lastIdx="0" clrIdx="725"/>
  <p:cmAuthor id="727" name="d'y" initials="d" lastIdx="0" clrIdx="726"/>
  <p:cmAuthor id="728" name="ansen emma" initials="a" lastIdx="0" clrIdx="727"/>
  <p:cmAuthor id="729" name="hling" initials="h" lastIdx="0" clrIdx="728"/>
  <p:cmAuthor id="730" name="ccgz" initials="c" lastIdx="0" clrIdx="729"/>
  <p:cmAuthor id="731" name="Lily" initials="L" lastIdx="0" clrIdx="730"/>
  <p:cmAuthor id="732" name="12068" initials="1" lastIdx="0" clrIdx="731"/>
  <p:cmAuthor id="733" name="陈历财" initials="陈" lastIdx="0" clrIdx="732"/>
  <p:cmAuthor id="734" name="czez" initials="c" lastIdx="0" clrIdx="733"/>
  <p:cmAuthor id="735" name="jinli" initials="j" lastIdx="0" clrIdx="734"/>
  <p:cmAuthor id="736" name="王顶" initials="王" lastIdx="0" clrIdx="735"/>
  <p:cmAuthor id="737" name="xiejing" initials="x" lastIdx="0" clrIdx="736"/>
  <p:cmAuthor id="738" name="Micro" initials="" lastIdx="0" clrIdx="737"/>
  <p:cmAuthor id="739" name="21570" initials="2" lastIdx="0" clrIdx="738"/>
  <p:cmAuthor id="740" name="pc" initials="p" lastIdx="0" clrIdx="739"/>
  <p:cmAuthor id="741" name="SKYLZY" initials="S" lastIdx="0" clrIdx="740"/>
  <p:cmAuthor id="742" name="Microsoft Office 用户" initials="M" lastIdx="0" clrIdx="741"/>
  <p:cmAuthor id="743" name="Yi Su" initials="Y" lastIdx="0" clrIdx="742"/>
  <p:cmAuthor id="744" name="李晓菲_MZFnUzi6" initials="李" lastIdx="0" clrIdx="743"/>
  <p:cmAuthor id="745" name="小珞_QjMfU7FR" initials="小" lastIdx="0" clrIdx="744"/>
  <p:cmAuthor id="746" name="yifei" initials="y" lastIdx="0" clrIdx="745"/>
  <p:cmAuthor id="747" name="ADMIN" initials="A" lastIdx="0" clrIdx="746"/>
  <p:cmAuthor id="748" name="laixinglian" initials="l" lastIdx="0" clrIdx="747"/>
  <p:cmAuthor id="749" name="ASUS" initials="A" lastIdx="0" clrIdx="748"/>
  <p:cmAuthor id="750" name="陈 羽芃" initials="陈" lastIdx="0" clrIdx="749"/>
  <p:cmAuthor id="751" name="28224" initials="2" lastIdx="0" clrIdx="750"/>
  <p:cmAuthor id="752" name="Sunbj" initials="S" lastIdx="0" clrIdx="751"/>
  <p:cmAuthor id="753" name="谢丹凤" initials="谢" lastIdx="0" clrIdx="752"/>
  <p:cmAuthor id="754" name="WHTP" initials="W" lastIdx="0" clrIdx="753"/>
  <p:cmAuthor id="755" name="w" initials="w" lastIdx="0" clrIdx="754"/>
  <p:cmAuthor id="756" name="未知用户12" initials="未" lastIdx="0" clrIdx="755"/>
  <p:cmAuthor id="757" name="YZB" initials="Y" lastIdx="0" clrIdx="756"/>
  <p:cmAuthor id="758" name="yiwei zhu" initials="y" lastIdx="0" clrIdx="757"/>
  <p:cmAuthor id="759" name="YANGS-PC" initials="Y" lastIdx="0" clrIdx="758"/>
  <p:cmAuthor id="760" name="apple" initials="a" lastIdx="0" clrIdx="759"/>
  <p:cmAuthor id="761" name="未知用户20" initials="未" lastIdx="0" clrIdx="760"/>
  <p:cmAuthor id="762" name="1003776019@qq.com" initials="1" lastIdx="0" clrIdx="761"/>
  <p:cmAuthor id="763" name="tkuser" initials="t" lastIdx="0" clrIdx="762"/>
  <p:cmAuthor id="764" name="HaoshuaiWu" initials="H" lastIdx="0" clrIdx="763"/>
  <p:cmAuthor id="765" name="wangcz2" initials="w" lastIdx="0" clrIdx="764"/>
  <p:cmAuthor id="766" name="tianan" initials="t" lastIdx="0" clrIdx="765"/>
  <p:cmAuthor id="767" name="未知用户14" initials="未" lastIdx="0" clrIdx="766"/>
  <p:cmAuthor id="768" name="Sky123.Org" initials="S" lastIdx="0" clrIdx="767"/>
  <p:cmAuthor id="769" name="李璐---寿险总公司营销管理部" initials="李" lastIdx="0" clrIdx="768"/>
  <p:cmAuthor id="770" name="王 金谦" initials="王" lastIdx="0" clrIdx="769"/>
  <p:cmAuthor id="771" name="caoyq0624" initials="c" lastIdx="0" clrIdx="770"/>
  <p:cmAuthor id="772" name="wangyuan20" initials="w" lastIdx="0" clrIdx="771"/>
  <p:cmAuthor id="773" name="何慧丽" initials="何" lastIdx="0" clrIdx="772"/>
  <p:cmAuthor id="774" name="Chen" initials="C" lastIdx="0" clrIdx="773"/>
  <p:cmAuthor id="775" name="Mz" initials="M" lastIdx="0" clrIdx="774"/>
  <p:cmAuthor id="776" name="陈树权" initials="陈" lastIdx="0" clrIdx="775"/>
  <p:cmAuthor id="777" name="zq" initials="z" lastIdx="0" clrIdx="776"/>
  <p:cmAuthor id="778" name="刘 思蜀" initials="刘" lastIdx="0" clrIdx="777"/>
  <p:cmAuthor id="779" name="Ms" initials="M" lastIdx="0" clrIdx="778"/>
  <p:cmAuthor id="780" name="sdzz-syy" initials="s" lastIdx="0" clrIdx="779"/>
  <p:cmAuthor id="781" name="未知用户11" initials="未" lastIdx="0" clrIdx="780"/>
  <p:cmAuthor id="782" name="谢俊/技术总监室/软件开发中心/总行机关/ABC" initials="谢" lastIdx="0" clrIdx="781"/>
  <p:cmAuthor id="783" name="CN=谢俊/OU=技术总监室/OU=软件开发中心/OU=总行机关/O=ABC" initials="C" lastIdx="0" clrIdx="782"/>
  <p:cmAuthor id="784" name="未知用户9" initials="未" lastIdx="0" clrIdx="783"/>
  <p:cmAuthor id="785" name="lgp" initials="l" lastIdx="0" clrIdx="784"/>
  <p:cmAuthor id="786" name="wangsc" initials="w" lastIdx="0" clrIdx="785"/>
  <p:cmAuthor id="787" name="yanqiqi-lgd" initials="y" lastIdx="0" clrIdx="786"/>
  <p:cmAuthor id="788" name="547716734@qq.com" initials="5" lastIdx="0" clrIdx="787"/>
  <p:cmAuthor id="789" name="shuaibing" initials="s" lastIdx="0" clrIdx="788"/>
  <p:cmAuthor id="790" name="林 声洋" initials="林" lastIdx="0" clrIdx="789"/>
  <p:cmAuthor id="791" name="zhengzhong" initials="z" lastIdx="0" clrIdx="790"/>
  <p:cmAuthor id="792" name="ydx2003new@163.com" initials="y" lastIdx="0" clrIdx="79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374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6" d="100"/>
          <a:sy n="116" d="100"/>
        </p:scale>
        <p:origin x="336" y="108"/>
      </p:cViewPr>
      <p:guideLst>
        <p:guide orient="horz" pos="2192"/>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notesMaster" Target="notesMasters/notesMaster1.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3" name=""/>
        <p:cNvGrpSpPr/>
        <p:nvPr/>
      </p:nvGrpSpPr>
      <p:grpSpPr>
        <a:xfrm>
          <a:off x="0" y="0"/>
          <a:ext cx="0" cy="0"/>
          <a:chOff x="0" y="0"/>
          <a:chExt cx="0" cy="0"/>
        </a:xfrm>
      </p:grpSpPr>
      <p:sp>
        <p:nvSpPr>
          <p:cNvPr id="1048619"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620"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1048621"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p>
            <a:endParaRPr lang="zh-CN" altLang="en-US"/>
          </a:p>
        </p:txBody>
      </p:sp>
      <p:sp>
        <p:nvSpPr>
          <p:cNvPr id="1048622"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8623"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624"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image" Target="../media/image1.png"/><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1.png"/><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6" name=""/>
        <p:cNvGrpSpPr/>
        <p:nvPr/>
      </p:nvGrpSpPr>
      <p:grpSpPr>
        <a:xfrm>
          <a:off x="0" y="0"/>
          <a:ext cx="0" cy="0"/>
          <a:chOff x="0" y="0"/>
          <a:chExt cx="0" cy="0"/>
        </a:xfrm>
      </p:grpSpPr>
      <p:sp>
        <p:nvSpPr>
          <p:cNvPr id="1048589" name="日期占位符 3"/>
          <p:cNvSpPr>
            <a:spLocks noGrp="1"/>
          </p:cNvSpPr>
          <p:nvPr>
            <p:ph type="dt" sz="half" idx="10"/>
          </p:nvPr>
        </p:nvSpPr>
        <p:spPr/>
        <p:txBody>
          <a:bodyPr/>
          <a:p>
            <a:endParaRPr lang="en-US" altLang="zh-CN"/>
          </a:p>
        </p:txBody>
      </p:sp>
      <p:sp>
        <p:nvSpPr>
          <p:cNvPr id="1048590" name="页脚占位符 4"/>
          <p:cNvSpPr>
            <a:spLocks noGrp="1"/>
          </p:cNvSpPr>
          <p:nvPr>
            <p:ph type="ftr" sz="quarter" idx="11"/>
          </p:nvPr>
        </p:nvSpPr>
        <p:spPr/>
        <p:txBody>
          <a:bodyPr/>
          <a:p>
            <a:endParaRPr lang="en-US" altLang="zh-CN"/>
          </a:p>
        </p:txBody>
      </p:sp>
      <p:sp>
        <p:nvSpPr>
          <p:cNvPr id="1048591" name="灯片编号占位符 5"/>
          <p:cNvSpPr>
            <a:spLocks noGrp="1"/>
          </p:cNvSpPr>
          <p:nvPr>
            <p:ph type="sldNum" sz="quarter" idx="12"/>
          </p:nvPr>
        </p:nvSpPr>
        <p:spPr/>
        <p:txBody>
          <a:bodyPr/>
          <a:p>
            <a:fld id="{2E78BB09-16D3-4E2A-8F46-F23A8644B819}" type="slidenum">
              <a:rPr lang="zh-CN" altLang="en-US"/>
            </a:fld>
            <a:endParaRPr lang="en-US" altLang="zh-CN"/>
          </a:p>
        </p:txBody>
      </p:sp>
      <p:cxnSp>
        <p:nvCxnSpPr>
          <p:cNvPr id="3145729" name="直接连接符 6"/>
          <p:cNvCxnSpPr/>
          <p:nvPr userDrawn="1"/>
        </p:nvCxnSpPr>
        <p:spPr>
          <a:xfrm flipV="1">
            <a:off x="11430" y="906145"/>
            <a:ext cx="11570970" cy="9525"/>
          </a:xfrm>
          <a:prstGeom prst="line">
            <a:avLst/>
          </a:prstGeom>
          <a:ln>
            <a:solidFill>
              <a:schemeClr val="accent1">
                <a:lumMod val="50000"/>
              </a:schemeClr>
            </a:solidFill>
          </a:ln>
        </p:spPr>
        <p:style>
          <a:lnRef idx="2">
            <a:schemeClr val="accent1"/>
          </a:lnRef>
          <a:fillRef idx="0">
            <a:srgbClr val="FFFFFF"/>
          </a:fillRef>
          <a:effectRef idx="0">
            <a:srgbClr val="FFFFFF"/>
          </a:effectRef>
          <a:fontRef idx="minor">
            <a:schemeClr val="tx1"/>
          </a:fontRef>
        </p:style>
      </p:cxnSp>
      <p:sp>
        <p:nvSpPr>
          <p:cNvPr id="1048592" name="标题 1"/>
          <p:cNvSpPr>
            <a:spLocks noGrp="1"/>
          </p:cNvSpPr>
          <p:nvPr userDrawn="1"/>
        </p:nvSpPr>
        <p:spPr>
          <a:xfrm>
            <a:off x="531495" y="104140"/>
            <a:ext cx="10327005" cy="763905"/>
          </a:xfrm>
          <a:prstGeom prst="rect">
            <a:avLst/>
          </a:prstGeom>
          <a:solidFill>
            <a:srgbClr val="13742F"/>
          </a:solidFill>
        </p:spPr>
        <p:txBody>
          <a:bodyPr/>
          <a:lstStyle>
            <a:lvl1pPr algn="ctr" rtl="0" eaLnBrk="1" fontAlgn="base" hangingPunct="1">
              <a:spcBef>
                <a:spcPct val="0"/>
              </a:spcBef>
              <a:spcAft>
                <a:spcPct val="0"/>
              </a:spcAft>
              <a:defRPr sz="3600" b="1">
                <a:solidFill>
                  <a:schemeClr val="bg1"/>
                </a:solidFill>
                <a:latin typeface="黑体" panose="02010609060101010101" pitchFamily="49" charset="-122"/>
                <a:ea typeface="黑体" panose="02010609060101010101" pitchFamily="49" charset="-122"/>
                <a:cs typeface="+mj-cs"/>
              </a:defRPr>
            </a:lvl1pPr>
            <a:lvl2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lnSpc>
                <a:spcPct val="150000"/>
              </a:lnSpc>
            </a:pPr>
            <a:r>
              <a:rPr lang="en-US" altLang="zh-CN" sz="3200">
                <a:cs typeface="黑体" panose="02010609060101010101" pitchFamily="49" charset="-122"/>
              </a:rPr>
              <a:t>   </a:t>
            </a:r>
            <a:r>
              <a:rPr lang="zh-CN" altLang="en-US" sz="3200">
                <a:cs typeface="黑体" panose="02010609060101010101" pitchFamily="49" charset="-122"/>
              </a:rPr>
              <a:t>生物</a:t>
            </a:r>
            <a:r>
              <a:rPr lang="en-US" altLang="zh-CN" sz="3200">
                <a:cs typeface="黑体" panose="02010609060101010101" pitchFamily="49" charset="-122"/>
              </a:rPr>
              <a:t> </a:t>
            </a:r>
            <a:r>
              <a:rPr lang="zh-CN" altLang="en-US" sz="3200">
                <a:cs typeface="黑体" panose="02010609060101010101" pitchFamily="49" charset="-122"/>
              </a:rPr>
              <a:t>小早读</a:t>
            </a:r>
            <a:r>
              <a:rPr lang="en-US" altLang="zh-CN" sz="3200">
                <a:cs typeface="黑体" panose="02010609060101010101" pitchFamily="49" charset="-122"/>
              </a:rPr>
              <a:t> </a:t>
            </a:r>
            <a:r>
              <a:rPr lang="zh-CN" altLang="en-US" sz="3200">
                <a:cs typeface="黑体" panose="02010609060101010101" pitchFamily="49" charset="-122"/>
              </a:rPr>
              <a:t>（</a:t>
            </a:r>
            <a:r>
              <a:rPr lang="en-US" altLang="zh-CN" sz="3200">
                <a:cs typeface="黑体" panose="02010609060101010101" pitchFamily="49" charset="-122"/>
                <a:sym typeface="+mn-ea"/>
              </a:rPr>
              <a:t>20min </a:t>
            </a:r>
            <a:r>
              <a:rPr lang="zh-CN" altLang="en-US" sz="3200">
                <a:cs typeface="黑体" panose="02010609060101010101" pitchFamily="49" charset="-122"/>
                <a:sym typeface="+mn-ea"/>
              </a:rPr>
              <a:t>读记</a:t>
            </a:r>
            <a:r>
              <a:rPr lang="en-US" altLang="zh-CN" sz="3200">
                <a:cs typeface="黑体" panose="02010609060101010101" pitchFamily="49" charset="-122"/>
                <a:sym typeface="+mn-ea"/>
              </a:rPr>
              <a:t> </a:t>
            </a:r>
            <a:r>
              <a:rPr lang="en-US" altLang="zh-CN" sz="3200">
                <a:cs typeface="黑体" panose="02010609060101010101" pitchFamily="49" charset="-122"/>
              </a:rPr>
              <a:t>+10min </a:t>
            </a:r>
            <a:r>
              <a:rPr lang="zh-CN" altLang="en-US" sz="3200">
                <a:cs typeface="黑体" panose="02010609060101010101" pitchFamily="49" charset="-122"/>
              </a:rPr>
              <a:t>抽查）</a:t>
            </a:r>
            <a:endParaRPr lang="zh-CN" altLang="en-US" sz="3200">
              <a:cs typeface="黑体" panose="02010609060101010101" pitchFamily="49" charset="-122"/>
            </a:endParaRPr>
          </a:p>
        </p:txBody>
      </p:sp>
      <p:sp>
        <p:nvSpPr>
          <p:cNvPr id="1048593" name="内容占位符 12"/>
          <p:cNvSpPr>
            <a:spLocks noGrp="1"/>
          </p:cNvSpPr>
          <p:nvPr>
            <p:ph idx="4294967295"/>
          </p:nvPr>
        </p:nvSpPr>
        <p:spPr>
          <a:xfrm>
            <a:off x="302260" y="1030605"/>
            <a:ext cx="11010900" cy="4806315"/>
          </a:xfrm>
        </p:spPr>
        <p:txBody>
          <a:bodyPr/>
          <a:p>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43" name=""/>
        <p:cNvGrpSpPr/>
        <p:nvPr/>
      </p:nvGrpSpPr>
      <p:grpSpPr>
        <a:xfrm>
          <a:off x="0" y="0"/>
          <a:ext cx="0" cy="0"/>
          <a:chOff x="0" y="0"/>
          <a:chExt cx="0" cy="0"/>
        </a:xfrm>
      </p:grpSpPr>
      <p:sp>
        <p:nvSpPr>
          <p:cNvPr id="1048658" name="标题 1"/>
          <p:cNvSpPr>
            <a:spLocks noGrp="1"/>
          </p:cNvSpPr>
          <p:nvPr>
            <p:ph type="title" hasCustomPrompt="1"/>
          </p:nvPr>
        </p:nvSpPr>
        <p:spPr>
          <a:xfrm>
            <a:off x="342265" y="116840"/>
            <a:ext cx="10327005" cy="678815"/>
          </a:xfrm>
          <a:prstGeom prst="rect">
            <a:avLst/>
          </a:prstGeom>
          <a:solidFill>
            <a:srgbClr val="13742F"/>
          </a:solidFill>
        </p:spPr>
        <p:txBody>
          <a:bodyPr/>
          <a:lstStyle>
            <a:lvl1pPr>
              <a:defRPr sz="3600" b="1">
                <a:solidFill>
                  <a:schemeClr val="bg1"/>
                </a:solidFill>
                <a:latin typeface="黑体" panose="02010609060101010101" pitchFamily="49" charset="-122"/>
                <a:ea typeface="黑体" panose="02010609060101010101" pitchFamily="49" charset="-122"/>
              </a:defRPr>
            </a:lvl1pPr>
          </a:lstStyle>
          <a:p>
            <a:r>
              <a:rPr lang="zh-CN" altLang="en-US" smtClean="0"/>
              <a:t>抽查内容</a:t>
            </a:r>
            <a:endParaRPr lang="zh-CN" altLang="en-US" dirty="0"/>
          </a:p>
        </p:txBody>
      </p:sp>
      <p:sp>
        <p:nvSpPr>
          <p:cNvPr id="1048659" name="内容占位符 2"/>
          <p:cNvSpPr>
            <a:spLocks noGrp="1"/>
          </p:cNvSpPr>
          <p:nvPr>
            <p:ph idx="1"/>
          </p:nvPr>
        </p:nvSpPr>
        <p:spPr>
          <a:xfrm>
            <a:off x="618092" y="1196752"/>
            <a:ext cx="10972800" cy="4886003"/>
          </a:xfrm>
        </p:spPr>
        <p:txBody>
          <a:bodyPr/>
          <a:lstStyle>
            <a:lvl1pPr algn="l">
              <a:defRPr sz="2800">
                <a:latin typeface="微软雅黑" panose="020B0503020204020204" charset="-122"/>
                <a:ea typeface="微软雅黑" panose="020B0503020204020204" charset="-122"/>
              </a:defRPr>
            </a:lvl1pPr>
            <a:lvl2pPr algn="l">
              <a:defRPr sz="2800">
                <a:latin typeface="微软雅黑" panose="020B0503020204020204" charset="-122"/>
                <a:ea typeface="微软雅黑" panose="020B0503020204020204" charset="-122"/>
              </a:defRPr>
            </a:lvl2pPr>
            <a:lvl3pPr algn="l">
              <a:defRPr sz="2800">
                <a:latin typeface="微软雅黑" panose="020B0503020204020204" charset="-122"/>
                <a:ea typeface="微软雅黑" panose="020B0503020204020204" charset="-122"/>
              </a:defRPr>
            </a:lvl3pPr>
            <a:lvl4pPr algn="l">
              <a:defRPr sz="2800">
                <a:latin typeface="微软雅黑" panose="020B0503020204020204" charset="-122"/>
                <a:ea typeface="微软雅黑" panose="020B0503020204020204" charset="-122"/>
              </a:defRPr>
            </a:lvl4pPr>
            <a:lvl5pPr algn="l">
              <a:defRPr sz="2800">
                <a:latin typeface="微软雅黑" panose="020B0503020204020204" charset="-122"/>
                <a:ea typeface="微软雅黑" panose="020B0503020204020204" charset="-122"/>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dirty="0"/>
          </a:p>
        </p:txBody>
      </p:sp>
      <p:sp>
        <p:nvSpPr>
          <p:cNvPr id="1048660" name="日期占位符 3"/>
          <p:cNvSpPr>
            <a:spLocks noGrp="1"/>
          </p:cNvSpPr>
          <p:nvPr>
            <p:ph type="dt" sz="half" idx="10"/>
          </p:nvPr>
        </p:nvSpPr>
        <p:spPr/>
        <p:txBody>
          <a:bodyPr/>
          <a:p>
            <a:endParaRPr lang="en-US" altLang="zh-CN"/>
          </a:p>
        </p:txBody>
      </p:sp>
      <p:sp>
        <p:nvSpPr>
          <p:cNvPr id="1048661" name="页脚占位符 4"/>
          <p:cNvSpPr>
            <a:spLocks noGrp="1"/>
          </p:cNvSpPr>
          <p:nvPr>
            <p:ph type="ftr" sz="quarter" idx="11"/>
          </p:nvPr>
        </p:nvSpPr>
        <p:spPr/>
        <p:txBody>
          <a:bodyPr/>
          <a:p>
            <a:endParaRPr lang="en-US" altLang="zh-CN"/>
          </a:p>
        </p:txBody>
      </p:sp>
      <p:sp>
        <p:nvSpPr>
          <p:cNvPr id="1048662" name="灯片编号占位符 5"/>
          <p:cNvSpPr>
            <a:spLocks noGrp="1"/>
          </p:cNvSpPr>
          <p:nvPr>
            <p:ph type="sldNum" sz="quarter" idx="12"/>
          </p:nvPr>
        </p:nvSpPr>
        <p:spPr/>
        <p:txBody>
          <a:bodyPr/>
          <a:p>
            <a:fld id="{2E78BB09-16D3-4E2A-8F46-F23A8644B819}" type="slidenum">
              <a:rPr lang="zh-CN" altLang="en-US"/>
            </a:fld>
            <a:endParaRPr lang="en-US" altLang="zh-CN"/>
          </a:p>
        </p:txBody>
      </p:sp>
      <p:cxnSp>
        <p:nvCxnSpPr>
          <p:cNvPr id="3145738" name="直接连接符 6"/>
          <p:cNvCxnSpPr/>
          <p:nvPr userDrawn="1"/>
        </p:nvCxnSpPr>
        <p:spPr>
          <a:xfrm flipV="1">
            <a:off x="11430" y="906145"/>
            <a:ext cx="11570970" cy="9525"/>
          </a:xfrm>
          <a:prstGeom prst="line">
            <a:avLst/>
          </a:prstGeom>
          <a:ln>
            <a:solidFill>
              <a:schemeClr val="accent1">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36" name=""/>
        <p:cNvGrpSpPr/>
        <p:nvPr/>
      </p:nvGrpSpPr>
      <p:grpSpPr>
        <a:xfrm>
          <a:off x="0" y="0"/>
          <a:ext cx="0" cy="0"/>
          <a:chOff x="0" y="0"/>
          <a:chExt cx="0" cy="0"/>
        </a:xfrm>
      </p:grpSpPr>
      <p:sp>
        <p:nvSpPr>
          <p:cNvPr id="1048631" name="标题 1"/>
          <p:cNvSpPr>
            <a:spLocks noGrp="1"/>
          </p:cNvSpPr>
          <p:nvPr>
            <p:ph type="title" hasCustomPrompt="1"/>
          </p:nvPr>
        </p:nvSpPr>
        <p:spPr>
          <a:xfrm>
            <a:off x="342265" y="116840"/>
            <a:ext cx="10327005" cy="678815"/>
          </a:xfrm>
          <a:prstGeom prst="rect">
            <a:avLst/>
          </a:prstGeom>
          <a:solidFill>
            <a:srgbClr val="13742F"/>
          </a:solidFill>
        </p:spPr>
        <p:txBody>
          <a:bodyPr/>
          <a:lstStyle>
            <a:lvl1pPr>
              <a:defRPr sz="3600" b="1">
                <a:solidFill>
                  <a:schemeClr val="bg1"/>
                </a:solidFill>
                <a:latin typeface="黑体" panose="02010609060101010101" pitchFamily="49" charset="-122"/>
                <a:ea typeface="黑体" panose="02010609060101010101" pitchFamily="49" charset="-122"/>
              </a:defRPr>
            </a:lvl1pPr>
          </a:lstStyle>
          <a:p>
            <a:endParaRPr lang="zh-CN" altLang="en-US" dirty="0"/>
          </a:p>
        </p:txBody>
      </p:sp>
      <p:sp>
        <p:nvSpPr>
          <p:cNvPr id="1048632" name="内容占位符 2"/>
          <p:cNvSpPr>
            <a:spLocks noGrp="1"/>
          </p:cNvSpPr>
          <p:nvPr>
            <p:ph idx="1"/>
          </p:nvPr>
        </p:nvSpPr>
        <p:spPr>
          <a:xfrm>
            <a:off x="618092" y="1196752"/>
            <a:ext cx="10972800" cy="4886003"/>
          </a:xfrm>
        </p:spPr>
        <p:txBody>
          <a:bodyPr/>
          <a:lstStyle>
            <a:lvl1pPr algn="l">
              <a:defRPr sz="2800">
                <a:latin typeface="微软雅黑" panose="020B0503020204020204" charset="-122"/>
                <a:ea typeface="微软雅黑" panose="020B0503020204020204" charset="-122"/>
              </a:defRPr>
            </a:lvl1pPr>
            <a:lvl2pPr algn="l">
              <a:defRPr sz="2800">
                <a:latin typeface="微软雅黑" panose="020B0503020204020204" charset="-122"/>
                <a:ea typeface="微软雅黑" panose="020B0503020204020204" charset="-122"/>
              </a:defRPr>
            </a:lvl2pPr>
            <a:lvl3pPr algn="l">
              <a:defRPr sz="2800">
                <a:latin typeface="微软雅黑" panose="020B0503020204020204" charset="-122"/>
                <a:ea typeface="微软雅黑" panose="020B0503020204020204" charset="-122"/>
              </a:defRPr>
            </a:lvl3pPr>
            <a:lvl4pPr algn="l">
              <a:defRPr sz="2800">
                <a:latin typeface="微软雅黑" panose="020B0503020204020204" charset="-122"/>
                <a:ea typeface="微软雅黑" panose="020B0503020204020204" charset="-122"/>
              </a:defRPr>
            </a:lvl4pPr>
            <a:lvl5pPr algn="l">
              <a:defRPr sz="2800">
                <a:latin typeface="微软雅黑" panose="020B0503020204020204" charset="-122"/>
                <a:ea typeface="微软雅黑" panose="020B0503020204020204" charset="-122"/>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dirty="0"/>
          </a:p>
        </p:txBody>
      </p:sp>
      <p:sp>
        <p:nvSpPr>
          <p:cNvPr id="1048633" name="日期占位符 3"/>
          <p:cNvSpPr>
            <a:spLocks noGrp="1"/>
          </p:cNvSpPr>
          <p:nvPr>
            <p:ph type="dt" sz="half" idx="10"/>
          </p:nvPr>
        </p:nvSpPr>
        <p:spPr/>
        <p:txBody>
          <a:bodyPr/>
          <a:p>
            <a:endParaRPr lang="en-US" altLang="zh-CN"/>
          </a:p>
        </p:txBody>
      </p:sp>
      <p:sp>
        <p:nvSpPr>
          <p:cNvPr id="1048634" name="页脚占位符 4"/>
          <p:cNvSpPr>
            <a:spLocks noGrp="1"/>
          </p:cNvSpPr>
          <p:nvPr>
            <p:ph type="ftr" sz="quarter" idx="11"/>
          </p:nvPr>
        </p:nvSpPr>
        <p:spPr/>
        <p:txBody>
          <a:bodyPr/>
          <a:p>
            <a:endParaRPr lang="en-US" altLang="zh-CN"/>
          </a:p>
        </p:txBody>
      </p:sp>
      <p:sp>
        <p:nvSpPr>
          <p:cNvPr id="1048635" name="灯片编号占位符 5"/>
          <p:cNvSpPr>
            <a:spLocks noGrp="1"/>
          </p:cNvSpPr>
          <p:nvPr>
            <p:ph type="sldNum" sz="quarter" idx="12"/>
          </p:nvPr>
        </p:nvSpPr>
        <p:spPr/>
        <p:txBody>
          <a:bodyPr/>
          <a:p>
            <a:fld id="{2E78BB09-16D3-4E2A-8F46-F23A8644B819}" type="slidenum">
              <a:rPr lang="zh-CN" altLang="en-US"/>
            </a:fld>
            <a:endParaRPr lang="en-US" altLang="zh-CN"/>
          </a:p>
        </p:txBody>
      </p:sp>
      <p:cxnSp>
        <p:nvCxnSpPr>
          <p:cNvPr id="3145734" name="直接连接符 6"/>
          <p:cNvCxnSpPr/>
          <p:nvPr userDrawn="1"/>
        </p:nvCxnSpPr>
        <p:spPr>
          <a:xfrm flipV="1">
            <a:off x="11430" y="906145"/>
            <a:ext cx="11570970" cy="9525"/>
          </a:xfrm>
          <a:prstGeom prst="line">
            <a:avLst/>
          </a:prstGeom>
          <a:ln>
            <a:solidFill>
              <a:schemeClr val="accent1">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42" name=""/>
        <p:cNvGrpSpPr/>
        <p:nvPr/>
      </p:nvGrpSpPr>
      <p:grpSpPr>
        <a:xfrm>
          <a:off x="0" y="0"/>
          <a:ext cx="0" cy="0"/>
          <a:chOff x="0" y="0"/>
          <a:chExt cx="0" cy="0"/>
        </a:xfrm>
      </p:grpSpPr>
      <p:sp>
        <p:nvSpPr>
          <p:cNvPr id="1048653" name="标题 1"/>
          <p:cNvSpPr>
            <a:spLocks noGrp="1"/>
          </p:cNvSpPr>
          <p:nvPr>
            <p:ph type="title" hasCustomPrompt="1"/>
          </p:nvPr>
        </p:nvSpPr>
        <p:spPr>
          <a:xfrm>
            <a:off x="360045" y="112395"/>
            <a:ext cx="10327005" cy="678815"/>
          </a:xfrm>
          <a:prstGeom prst="rect">
            <a:avLst/>
          </a:prstGeom>
          <a:solidFill>
            <a:srgbClr val="13742F"/>
          </a:solidFill>
        </p:spPr>
        <p:txBody>
          <a:bodyPr/>
          <a:lstStyle>
            <a:lvl1pPr>
              <a:defRPr sz="3600" b="1">
                <a:solidFill>
                  <a:schemeClr val="bg1"/>
                </a:solidFill>
                <a:latin typeface="黑体" panose="02010609060101010101" pitchFamily="49" charset="-122"/>
                <a:ea typeface="黑体" panose="02010609060101010101" pitchFamily="49" charset="-122"/>
              </a:defRPr>
            </a:lvl1pPr>
          </a:lstStyle>
          <a:p>
            <a:r>
              <a:rPr lang="zh-CN" altLang="en-US" smtClean="0"/>
              <a:t>答案</a:t>
            </a:r>
            <a:endParaRPr lang="zh-CN" altLang="en-US" dirty="0"/>
          </a:p>
        </p:txBody>
      </p:sp>
      <p:sp>
        <p:nvSpPr>
          <p:cNvPr id="1048654" name="内容占位符 2"/>
          <p:cNvSpPr>
            <a:spLocks noGrp="1"/>
          </p:cNvSpPr>
          <p:nvPr>
            <p:ph idx="1"/>
          </p:nvPr>
        </p:nvSpPr>
        <p:spPr>
          <a:xfrm>
            <a:off x="618092" y="1196752"/>
            <a:ext cx="10972800" cy="4886003"/>
          </a:xfrm>
        </p:spPr>
        <p:txBody>
          <a:bodyPr/>
          <a:lstStyle>
            <a:lvl1pPr algn="l">
              <a:defRPr sz="2800">
                <a:latin typeface="微软雅黑" panose="020B0503020204020204" charset="-122"/>
                <a:ea typeface="微软雅黑" panose="020B0503020204020204" charset="-122"/>
              </a:defRPr>
            </a:lvl1pPr>
            <a:lvl2pPr algn="l">
              <a:defRPr sz="2800">
                <a:latin typeface="微软雅黑" panose="020B0503020204020204" charset="-122"/>
                <a:ea typeface="微软雅黑" panose="020B0503020204020204" charset="-122"/>
              </a:defRPr>
            </a:lvl2pPr>
            <a:lvl3pPr algn="l">
              <a:defRPr sz="2800">
                <a:latin typeface="微软雅黑" panose="020B0503020204020204" charset="-122"/>
                <a:ea typeface="微软雅黑" panose="020B0503020204020204" charset="-122"/>
              </a:defRPr>
            </a:lvl3pPr>
            <a:lvl4pPr algn="l">
              <a:defRPr sz="2800">
                <a:latin typeface="微软雅黑" panose="020B0503020204020204" charset="-122"/>
                <a:ea typeface="微软雅黑" panose="020B0503020204020204" charset="-122"/>
              </a:defRPr>
            </a:lvl4pPr>
            <a:lvl5pPr algn="l">
              <a:defRPr sz="2800">
                <a:latin typeface="微软雅黑" panose="020B0503020204020204" charset="-122"/>
                <a:ea typeface="微软雅黑" panose="020B0503020204020204" charset="-122"/>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dirty="0"/>
          </a:p>
        </p:txBody>
      </p:sp>
      <p:sp>
        <p:nvSpPr>
          <p:cNvPr id="1048655" name="日期占位符 3"/>
          <p:cNvSpPr>
            <a:spLocks noGrp="1"/>
          </p:cNvSpPr>
          <p:nvPr>
            <p:ph type="dt" sz="half" idx="10"/>
          </p:nvPr>
        </p:nvSpPr>
        <p:spPr/>
        <p:txBody>
          <a:bodyPr/>
          <a:p>
            <a:endParaRPr lang="en-US" altLang="zh-CN"/>
          </a:p>
        </p:txBody>
      </p:sp>
      <p:sp>
        <p:nvSpPr>
          <p:cNvPr id="1048656" name="页脚占位符 4"/>
          <p:cNvSpPr>
            <a:spLocks noGrp="1"/>
          </p:cNvSpPr>
          <p:nvPr>
            <p:ph type="ftr" sz="quarter" idx="11"/>
          </p:nvPr>
        </p:nvSpPr>
        <p:spPr/>
        <p:txBody>
          <a:bodyPr/>
          <a:p>
            <a:endParaRPr lang="en-US" altLang="zh-CN"/>
          </a:p>
        </p:txBody>
      </p:sp>
      <p:sp>
        <p:nvSpPr>
          <p:cNvPr id="1048657" name="灯片编号占位符 5"/>
          <p:cNvSpPr>
            <a:spLocks noGrp="1"/>
          </p:cNvSpPr>
          <p:nvPr>
            <p:ph type="sldNum" sz="quarter" idx="12"/>
          </p:nvPr>
        </p:nvSpPr>
        <p:spPr/>
        <p:txBody>
          <a:bodyPr/>
          <a:p>
            <a:fld id="{2E78BB09-16D3-4E2A-8F46-F23A8644B819}" type="slidenum">
              <a:rPr lang="zh-CN" altLang="en-US"/>
            </a:fld>
            <a:endParaRPr lang="en-US" altLang="zh-CN"/>
          </a:p>
        </p:txBody>
      </p:sp>
      <p:cxnSp>
        <p:nvCxnSpPr>
          <p:cNvPr id="3145737" name="直接连接符 6"/>
          <p:cNvCxnSpPr/>
          <p:nvPr userDrawn="1"/>
        </p:nvCxnSpPr>
        <p:spPr>
          <a:xfrm flipV="1">
            <a:off x="11430" y="906145"/>
            <a:ext cx="11570970" cy="9525"/>
          </a:xfrm>
          <a:prstGeom prst="line">
            <a:avLst/>
          </a:prstGeom>
          <a:ln>
            <a:solidFill>
              <a:schemeClr val="accent1">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41" name=""/>
        <p:cNvGrpSpPr/>
        <p:nvPr/>
      </p:nvGrpSpPr>
      <p:grpSpPr>
        <a:xfrm>
          <a:off x="0" y="0"/>
          <a:ext cx="0" cy="0"/>
          <a:chOff x="0" y="0"/>
          <a:chExt cx="0" cy="0"/>
        </a:xfrm>
      </p:grpSpPr>
      <p:sp>
        <p:nvSpPr>
          <p:cNvPr id="1048647" name="任意多边形: 形状 7"/>
          <p:cNvSpPr/>
          <p:nvPr userDrawn="1">
            <p:custDataLst>
              <p:tags r:id="rId2"/>
            </p:custDataLst>
          </p:nvPr>
        </p:nvSpPr>
        <p:spPr>
          <a:xfrm>
            <a:off x="6055961" y="1476956"/>
            <a:ext cx="5909293" cy="4345451"/>
          </a:xfrm>
          <a:custGeom>
            <a:avLst/>
            <a:gdLst>
              <a:gd name="connsiteX0" fmla="*/ 3879682 w 5909293"/>
              <a:gd name="connsiteY0" fmla="*/ 175 h 5793934"/>
              <a:gd name="connsiteX1" fmla="*/ 4334567 w 5909293"/>
              <a:gd name="connsiteY1" fmla="*/ 60453 h 5793934"/>
              <a:gd name="connsiteX2" fmla="*/ 5246308 w 5909293"/>
              <a:gd name="connsiteY2" fmla="*/ 1122598 h 5793934"/>
              <a:gd name="connsiteX3" fmla="*/ 5872742 w 5909293"/>
              <a:gd name="connsiteY3" fmla="*/ 3288868 h 5793934"/>
              <a:gd name="connsiteX4" fmla="*/ 5819651 w 5909293"/>
              <a:gd name="connsiteY4" fmla="*/ 4125030 h 5793934"/>
              <a:gd name="connsiteX5" fmla="*/ 5157837 w 5909293"/>
              <a:gd name="connsiteY5" fmla="*/ 4912778 h 5793934"/>
              <a:gd name="connsiteX6" fmla="*/ 3379536 w 5909293"/>
              <a:gd name="connsiteY6" fmla="*/ 5735681 h 5793934"/>
              <a:gd name="connsiteX7" fmla="*/ 2078353 w 5909293"/>
              <a:gd name="connsiteY7" fmla="*/ 5726438 h 5793934"/>
              <a:gd name="connsiteX8" fmla="*/ 1489530 w 5909293"/>
              <a:gd name="connsiteY8" fmla="*/ 5363600 h 5793934"/>
              <a:gd name="connsiteX9" fmla="*/ 1035251 w 5909293"/>
              <a:gd name="connsiteY9" fmla="*/ 4220617 h 5793934"/>
              <a:gd name="connsiteX10" fmla="*/ 602247 w 5909293"/>
              <a:gd name="connsiteY10" fmla="*/ 3634929 h 5793934"/>
              <a:gd name="connsiteX11" fmla="*/ 169546 w 5909293"/>
              <a:gd name="connsiteY11" fmla="*/ 2942699 h 5793934"/>
              <a:gd name="connsiteX12" fmla="*/ 652478 w 5909293"/>
              <a:gd name="connsiteY12" fmla="*/ 842508 h 5793934"/>
              <a:gd name="connsiteX13" fmla="*/ 1316613 w 5909293"/>
              <a:gd name="connsiteY13" fmla="*/ 445895 h 5793934"/>
              <a:gd name="connsiteX14" fmla="*/ 1375567 w 5909293"/>
              <a:gd name="connsiteY14" fmla="*/ 424437 h 5793934"/>
              <a:gd name="connsiteX15" fmla="*/ 3408460 w 5909293"/>
              <a:gd name="connsiteY15" fmla="*/ 39296 h 5793934"/>
              <a:gd name="connsiteX16" fmla="*/ 3879682 w 5909293"/>
              <a:gd name="connsiteY16" fmla="*/ 175 h 5793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9293" h="5793934">
                <a:moveTo>
                  <a:pt x="3879682" y="175"/>
                </a:moveTo>
                <a:cubicBezTo>
                  <a:pt x="4036099" y="-1809"/>
                  <a:pt x="4189792" y="12773"/>
                  <a:pt x="4334567" y="60453"/>
                </a:cubicBezTo>
                <a:cubicBezTo>
                  <a:pt x="4813657" y="215756"/>
                  <a:pt x="5066087" y="681130"/>
                  <a:pt x="5246308" y="1122598"/>
                </a:cubicBezTo>
                <a:cubicBezTo>
                  <a:pt x="5530593" y="1818660"/>
                  <a:pt x="5740779" y="2546018"/>
                  <a:pt x="5872742" y="3288868"/>
                </a:cubicBezTo>
                <a:cubicBezTo>
                  <a:pt x="5918136" y="3538857"/>
                  <a:pt x="5941127" y="3794404"/>
                  <a:pt x="5819651" y="4125030"/>
                </a:cubicBezTo>
                <a:cubicBezTo>
                  <a:pt x="5698175" y="4455657"/>
                  <a:pt x="5555500" y="4602769"/>
                  <a:pt x="5157837" y="4912778"/>
                </a:cubicBezTo>
                <a:cubicBezTo>
                  <a:pt x="4760174" y="5222787"/>
                  <a:pt x="3749504" y="5653807"/>
                  <a:pt x="3379536" y="5735681"/>
                </a:cubicBezTo>
                <a:cubicBezTo>
                  <a:pt x="3009569" y="5817556"/>
                  <a:pt x="2330918" y="5811898"/>
                  <a:pt x="2078353" y="5726438"/>
                </a:cubicBezTo>
                <a:cubicBezTo>
                  <a:pt x="1825789" y="5640979"/>
                  <a:pt x="1633575" y="5511056"/>
                  <a:pt x="1489530" y="5363600"/>
                </a:cubicBezTo>
                <a:cubicBezTo>
                  <a:pt x="1194462" y="5065173"/>
                  <a:pt x="1220104" y="4592041"/>
                  <a:pt x="1035251" y="4220617"/>
                </a:cubicBezTo>
                <a:cubicBezTo>
                  <a:pt x="929927" y="4002824"/>
                  <a:pt x="753122" y="3825759"/>
                  <a:pt x="602247" y="3634929"/>
                </a:cubicBezTo>
                <a:cubicBezTo>
                  <a:pt x="430739" y="3418728"/>
                  <a:pt x="291908" y="3187171"/>
                  <a:pt x="169546" y="2942699"/>
                </a:cubicBezTo>
                <a:cubicBezTo>
                  <a:pt x="-176217" y="2249976"/>
                  <a:pt x="17688" y="1398039"/>
                  <a:pt x="652478" y="842508"/>
                </a:cubicBezTo>
                <a:cubicBezTo>
                  <a:pt x="844971" y="671207"/>
                  <a:pt x="1070014" y="535650"/>
                  <a:pt x="1316613" y="445895"/>
                </a:cubicBezTo>
                <a:cubicBezTo>
                  <a:pt x="1336025" y="438830"/>
                  <a:pt x="1354717" y="432026"/>
                  <a:pt x="1375567" y="424437"/>
                </a:cubicBezTo>
                <a:cubicBezTo>
                  <a:pt x="2029851" y="208795"/>
                  <a:pt x="2725822" y="123350"/>
                  <a:pt x="3408460" y="39296"/>
                </a:cubicBezTo>
                <a:cubicBezTo>
                  <a:pt x="3564127" y="20711"/>
                  <a:pt x="3723266" y="2160"/>
                  <a:pt x="3879682" y="175"/>
                </a:cubicBezTo>
                <a:close/>
              </a:path>
            </a:pathLst>
          </a:custGeom>
          <a:solidFill>
            <a:schemeClr val="accent1">
              <a:alpha val="20000"/>
            </a:schemeClr>
          </a:solidFill>
          <a:ln>
            <a:noFill/>
          </a:ln>
        </p:spPr>
        <p:txBody>
          <a:bodyPr vert="horz" wrap="square" lIns="68580" tIns="34290" rIns="68580" bIns="34290" numCol="1" anchor="t" anchorCtr="0" compatLnSpc="1"/>
          <a:p>
            <a:pPr lvl="0" fontAlgn="auto"/>
            <a:endParaRPr lang="zh-CN" altLang="en-US" sz="1350">
              <a:solidFill>
                <a:schemeClr val="tx1"/>
              </a:solidFill>
              <a:latin typeface="+mn-lt"/>
              <a:ea typeface="+mn-ea"/>
            </a:endParaRPr>
          </a:p>
        </p:txBody>
      </p:sp>
      <p:pic>
        <p:nvPicPr>
          <p:cNvPr id="2097155" name="图片 26" descr="无人机5资源 1@600x-8"/>
          <p:cNvPicPr>
            <a:picLocks noChangeAspect="1"/>
          </p:cNvPicPr>
          <p:nvPr>
            <p:custDataLst>
              <p:tags r:id="rId3"/>
            </p:custDataLst>
          </p:nvPr>
        </p:nvPicPr>
        <p:blipFill>
          <a:blip r:embed="rId4"/>
          <a:stretch>
            <a:fillRect/>
          </a:stretch>
        </p:blipFill>
        <p:spPr>
          <a:xfrm>
            <a:off x="5434331" y="2115503"/>
            <a:ext cx="6643371" cy="3885248"/>
          </a:xfrm>
          <a:prstGeom prst="rect">
            <a:avLst/>
          </a:prstGeom>
        </p:spPr>
      </p:pic>
      <p:sp>
        <p:nvSpPr>
          <p:cNvPr id="1048648" name="标题 1"/>
          <p:cNvSpPr>
            <a:spLocks noGrp="1"/>
          </p:cNvSpPr>
          <p:nvPr>
            <p:ph type="ctrTitle" hasCustomPrompt="1"/>
            <p:custDataLst>
              <p:tags r:id="rId5"/>
            </p:custDataLst>
          </p:nvPr>
        </p:nvSpPr>
        <p:spPr>
          <a:xfrm>
            <a:off x="702945" y="1835945"/>
            <a:ext cx="5393055" cy="1614488"/>
          </a:xfrm>
        </p:spPr>
        <p:txBody>
          <a:bodyPr wrap="square" anchor="b" anchorCtr="0">
            <a:normAutofit/>
          </a:bodyPr>
          <a:lstStyle>
            <a:lvl1pPr algn="l">
              <a:lnSpc>
                <a:spcPct val="100000"/>
              </a:lnSpc>
              <a:defRPr sz="5400">
                <a:solidFill>
                  <a:schemeClr val="accent1"/>
                </a:solidFill>
              </a:defRPr>
            </a:lvl1pPr>
          </a:lstStyle>
          <a:p>
            <a:r>
              <a:rPr lang="zh-CN" altLang="en-US" dirty="0"/>
              <a:t>编辑母版标题</a:t>
            </a:r>
            <a:endParaRPr lang="zh-CN" altLang="en-US" dirty="0"/>
          </a:p>
        </p:txBody>
      </p:sp>
      <p:sp>
        <p:nvSpPr>
          <p:cNvPr id="1048649" name="文本占位符 23"/>
          <p:cNvSpPr>
            <a:spLocks noGrp="1"/>
          </p:cNvSpPr>
          <p:nvPr>
            <p:ph type="body" sz="quarter" idx="17" hasCustomPrompt="1"/>
            <p:custDataLst>
              <p:tags r:id="rId6"/>
            </p:custDataLst>
          </p:nvPr>
        </p:nvSpPr>
        <p:spPr>
          <a:xfrm>
            <a:off x="701675" y="3662363"/>
            <a:ext cx="2880995" cy="435293"/>
          </a:xfrm>
          <a:prstGeom prst="roundRect">
            <a:avLst>
              <a:gd name="adj" fmla="val 50000"/>
            </a:avLst>
          </a:prstGeom>
          <a:solidFill>
            <a:schemeClr val="accent1"/>
          </a:solidFill>
        </p:spPr>
        <p:txBody>
          <a:bodyPr wrap="square" anchor="ctr">
            <a:normAutofit fontScale="94444" lnSpcReduction="10000"/>
          </a:bodyPr>
          <a:lstStyle>
            <a:lvl1pPr marL="0" indent="0" algn="ctr">
              <a:lnSpc>
                <a:spcPct val="100000"/>
              </a:lnSpc>
              <a:buNone/>
              <a:defRPr sz="1800" b="0">
                <a:solidFill>
                  <a:schemeClr val="lt1">
                    <a:lumMod val="100000"/>
                  </a:schemeClr>
                </a:solidFill>
              </a:defRPr>
            </a:lvl1pPr>
          </a:lstStyle>
          <a:p>
            <a:r>
              <a:rPr lang="zh-CN" altLang="en-US" dirty="0"/>
              <a:t>汇报人：</a:t>
            </a:r>
            <a:r>
              <a:rPr lang="en-US" altLang="zh-CN" dirty="0"/>
              <a:t>WPS</a:t>
            </a:r>
            <a:endParaRPr lang="zh-CN" altLang="en-US" dirty="0"/>
          </a:p>
        </p:txBody>
      </p:sp>
      <p:sp>
        <p:nvSpPr>
          <p:cNvPr id="1048650" name="日期占位符 6"/>
          <p:cNvSpPr>
            <a:spLocks noGrp="1"/>
          </p:cNvSpPr>
          <p:nvPr>
            <p:ph type="dt" sz="half" idx="18"/>
            <p:custDataLst>
              <p:tags r:id="rId7"/>
            </p:custDataLst>
          </p:nvPr>
        </p:nvSpPr>
        <p:spPr/>
        <p:txBody>
          <a:bodyPr/>
          <a:p>
            <a:fld id="{5592522B-0F24-4480-B9DD-A9474A6880D6}" type="datetimeFigureOut">
              <a:rPr lang="zh-CN" altLang="en-US" smtClean="0"/>
            </a:fld>
            <a:endParaRPr lang="zh-CN" altLang="en-US" dirty="0"/>
          </a:p>
        </p:txBody>
      </p:sp>
      <p:sp>
        <p:nvSpPr>
          <p:cNvPr id="1048651" name="页脚占位符 8"/>
          <p:cNvSpPr>
            <a:spLocks noGrp="1"/>
          </p:cNvSpPr>
          <p:nvPr>
            <p:ph type="ftr" sz="quarter" idx="19"/>
            <p:custDataLst>
              <p:tags r:id="rId8"/>
            </p:custDataLst>
          </p:nvPr>
        </p:nvSpPr>
        <p:spPr/>
        <p:txBody>
          <a:bodyPr/>
          <a:p>
            <a:endParaRPr lang="zh-CN" altLang="en-US"/>
          </a:p>
        </p:txBody>
      </p:sp>
      <p:sp>
        <p:nvSpPr>
          <p:cNvPr id="1048652" name="灯片编号占位符 9"/>
          <p:cNvSpPr>
            <a:spLocks noGrp="1"/>
          </p:cNvSpPr>
          <p:nvPr>
            <p:ph type="sldNum" sz="quarter" idx="20"/>
            <p:custDataLst>
              <p:tags r:id="rId9"/>
            </p:custDataLst>
          </p:nvPr>
        </p:nvSpPr>
        <p:spPr/>
        <p:txBody>
          <a:bodyPr/>
          <a:p>
            <a:fld id="{BE5F26B5-172A-4DC2-B0B7-181CFC56B87C}"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40" name=""/>
        <p:cNvGrpSpPr/>
        <p:nvPr/>
      </p:nvGrpSpPr>
      <p:grpSpPr>
        <a:xfrm>
          <a:off x="0" y="0"/>
          <a:ext cx="0" cy="0"/>
          <a:chOff x="0" y="0"/>
          <a:chExt cx="0" cy="0"/>
        </a:xfrm>
      </p:grpSpPr>
      <p:sp>
        <p:nvSpPr>
          <p:cNvPr id="1048642" name="标题 1"/>
          <p:cNvSpPr>
            <a:spLocks noGrp="1"/>
          </p:cNvSpPr>
          <p:nvPr>
            <p:ph type="title"/>
            <p:custDataLst>
              <p:tags r:id="rId2"/>
            </p:custDataLst>
          </p:nvPr>
        </p:nvSpPr>
        <p:spPr>
          <a:xfrm>
            <a:off x="719403" y="89314"/>
            <a:ext cx="10862997" cy="747399"/>
          </a:xfrm>
        </p:spPr>
        <p:txBody>
          <a:bodyPr/>
          <a:p>
            <a:r>
              <a:rPr lang="zh-CN" altLang="en-US" smtClean="0"/>
              <a:t>单击此处编辑母版标题样式</a:t>
            </a:r>
            <a:endParaRPr lang="zh-CN" altLang="en-US"/>
          </a:p>
        </p:txBody>
      </p:sp>
      <p:sp>
        <p:nvSpPr>
          <p:cNvPr id="1048643" name="日期占位符 2"/>
          <p:cNvSpPr>
            <a:spLocks noGrp="1"/>
          </p:cNvSpPr>
          <p:nvPr>
            <p:ph type="dt" sz="half" idx="10"/>
            <p:custDataLst>
              <p:tags r:id="rId3"/>
            </p:custDataLst>
          </p:nvPr>
        </p:nvSpPr>
        <p:spPr/>
        <p:txBody>
          <a:bodyPr/>
          <a:p>
            <a:fld id="{530820CF-B880-4189-942D-D702A7CBA730}" type="datetimeFigureOut">
              <a:rPr lang="zh-CN" altLang="en-US" smtClean="0"/>
            </a:fld>
            <a:endParaRPr lang="zh-CN" altLang="en-US"/>
          </a:p>
        </p:txBody>
      </p:sp>
      <p:sp>
        <p:nvSpPr>
          <p:cNvPr id="1048644" name="页脚占位符 3"/>
          <p:cNvSpPr>
            <a:spLocks noGrp="1"/>
          </p:cNvSpPr>
          <p:nvPr>
            <p:ph type="ftr" sz="quarter" idx="11"/>
            <p:custDataLst>
              <p:tags r:id="rId4"/>
            </p:custDataLst>
          </p:nvPr>
        </p:nvSpPr>
        <p:spPr/>
        <p:txBody>
          <a:bodyPr/>
          <a:p>
            <a:endParaRPr lang="zh-CN" altLang="en-US"/>
          </a:p>
        </p:txBody>
      </p:sp>
      <p:sp>
        <p:nvSpPr>
          <p:cNvPr id="1048645" name="灯片编号占位符 4"/>
          <p:cNvSpPr>
            <a:spLocks noGrp="1"/>
          </p:cNvSpPr>
          <p:nvPr>
            <p:ph type="sldNum" sz="quarter" idx="12"/>
            <p:custDataLst>
              <p:tags r:id="rId5"/>
            </p:custDataLst>
          </p:nvPr>
        </p:nvSpPr>
        <p:spPr/>
        <p:txBody>
          <a:bodyPr/>
          <a:p>
            <a:fld id="{0C913308-F349-4B6D-A68A-DD1791B4A57B}" type="slidenum">
              <a:rPr lang="zh-CN" altLang="en-US" smtClean="0"/>
            </a:fld>
            <a:endParaRPr lang="zh-CN" altLang="en-US"/>
          </a:p>
        </p:txBody>
      </p:sp>
      <p:sp>
        <p:nvSpPr>
          <p:cNvPr id="1048646" name="五边形 7"/>
          <p:cNvSpPr/>
          <p:nvPr>
            <p:custDataLst>
              <p:tags r:id="rId6"/>
            </p:custDataLst>
          </p:nvPr>
        </p:nvSpPr>
        <p:spPr>
          <a:xfrm>
            <a:off x="0" y="0"/>
            <a:ext cx="527381" cy="836712"/>
          </a:xfrm>
          <a:prstGeom prst="homePlat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p>
            <a:pPr algn="ctr"/>
            <a:endParaRPr lang="zh-CN" altLang="en-US"/>
          </a:p>
        </p:txBody>
      </p:sp>
      <p:cxnSp>
        <p:nvCxnSpPr>
          <p:cNvPr id="3145736" name="直接连接符 8"/>
          <p:cNvCxnSpPr>
            <a:stCxn id="1048646" idx="2"/>
          </p:cNvCxnSpPr>
          <p:nvPr>
            <p:custDataLst>
              <p:tags r:id="rId7"/>
            </p:custDataLst>
          </p:nvPr>
        </p:nvCxnSpPr>
        <p:spPr>
          <a:xfrm>
            <a:off x="131845" y="836712"/>
            <a:ext cx="12060155"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空白">
    <p:spTree>
      <p:nvGrpSpPr>
        <p:cNvPr id="39" name=""/>
        <p:cNvGrpSpPr/>
        <p:nvPr/>
      </p:nvGrpSpPr>
      <p:grpSpPr>
        <a:xfrm>
          <a:off x="0" y="0"/>
          <a:ext cx="0" cy="0"/>
          <a:chOff x="0" y="0"/>
          <a:chExt cx="0" cy="0"/>
        </a:xfrm>
      </p:grpSpPr>
    </p:spTree>
  </p:cSld>
  <p:clrMapOvr>
    <a:masterClrMapping/>
  </p:clrMapOvr>
  <p:transition>
    <p:checker dir="vert"/>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识记基础知识">
    <p:spTree>
      <p:nvGrpSpPr>
        <p:cNvPr id="38" name=""/>
        <p:cNvGrpSpPr/>
        <p:nvPr/>
      </p:nvGrpSpPr>
      <p:grpSpPr>
        <a:xfrm>
          <a:off x="0" y="0"/>
          <a:ext cx="0" cy="0"/>
          <a:chOff x="0" y="0"/>
          <a:chExt cx="0" cy="0"/>
        </a:xfrm>
      </p:grpSpPr>
      <p:cxnSp>
        <p:nvCxnSpPr>
          <p:cNvPr id="3145735" name="直接连接符 2"/>
          <p:cNvCxnSpPr/>
          <p:nvPr userDrawn="1"/>
        </p:nvCxnSpPr>
        <p:spPr>
          <a:xfrm>
            <a:off x="0" y="436815"/>
            <a:ext cx="1219200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48638" name="圆角矩形 5">
            <a:hlinkClick r:id="" action="ppaction://noaction"/>
          </p:cNvPr>
          <p:cNvSpPr>
            <a:spLocks noChangeArrowheads="1"/>
          </p:cNvSpPr>
          <p:nvPr userDrawn="1"/>
        </p:nvSpPr>
        <p:spPr bwMode="auto">
          <a:xfrm>
            <a:off x="8419166" y="58803"/>
            <a:ext cx="1066675" cy="342732"/>
          </a:xfrm>
          <a:prstGeom prst="roundRect">
            <a:avLst>
              <a:gd name="adj" fmla="val 16667"/>
            </a:avLst>
          </a:prstGeom>
          <a:solidFill>
            <a:schemeClr val="accent2"/>
          </a:solidFill>
          <a:ln>
            <a:noFill/>
          </a:ln>
        </p:spPr>
        <p:txBody>
          <a:bodyPr wrap="none" anchor="ctr"/>
          <a:p>
            <a:pPr algn="ctr" eaLnBrk="0" hangingPunct="0"/>
            <a:r>
              <a:rPr lang="zh-CN" altLang="en-US" sz="1165" b="1">
                <a:solidFill>
                  <a:schemeClr val="bg1"/>
                </a:solidFill>
                <a:latin typeface="微软雅黑" panose="020B0503020204020204" charset="-122"/>
                <a:ea typeface="微软雅黑" panose="020B0503020204020204" charset="-122"/>
              </a:rPr>
              <a:t>问题式预习</a:t>
            </a:r>
            <a:endParaRPr lang="zh-CN" altLang="en-US" sz="1165" b="1">
              <a:solidFill>
                <a:schemeClr val="bg1"/>
              </a:solidFill>
              <a:latin typeface="微软雅黑" panose="020B0503020204020204" charset="-122"/>
              <a:ea typeface="微软雅黑" panose="020B0503020204020204" charset="-122"/>
            </a:endParaRPr>
          </a:p>
        </p:txBody>
      </p:sp>
      <p:sp>
        <p:nvSpPr>
          <p:cNvPr id="1048639" name="圆角矩形 6">
            <a:hlinkClick r:id="" action="ppaction://noaction"/>
          </p:cNvPr>
          <p:cNvSpPr>
            <a:spLocks noChangeArrowheads="1"/>
          </p:cNvSpPr>
          <p:nvPr userDrawn="1"/>
        </p:nvSpPr>
        <p:spPr bwMode="auto">
          <a:xfrm>
            <a:off x="9563111" y="149526"/>
            <a:ext cx="1066673" cy="252009"/>
          </a:xfrm>
          <a:prstGeom prst="roundRect">
            <a:avLst>
              <a:gd name="adj" fmla="val 16667"/>
            </a:avLst>
          </a:prstGeom>
          <a:solidFill>
            <a:schemeClr val="accent2"/>
          </a:solidFill>
          <a:ln>
            <a:noFill/>
          </a:ln>
        </p:spPr>
        <p:txBody>
          <a:bodyPr wrap="none" anchor="ctr"/>
          <a:p>
            <a:pPr algn="ctr" eaLnBrk="0" hangingPunct="0"/>
            <a:r>
              <a:rPr lang="zh-CN" altLang="en-US" sz="1165" b="1">
                <a:solidFill>
                  <a:schemeClr val="bg1"/>
                </a:solidFill>
                <a:latin typeface="微软雅黑" panose="020B0503020204020204" charset="-122"/>
                <a:ea typeface="微软雅黑" panose="020B0503020204020204" charset="-122"/>
              </a:rPr>
              <a:t>任务式研习</a:t>
            </a:r>
            <a:endParaRPr lang="zh-CN" altLang="en-US" sz="1165" b="1">
              <a:solidFill>
                <a:schemeClr val="bg1"/>
              </a:solidFill>
              <a:latin typeface="微软雅黑" panose="020B0503020204020204" charset="-122"/>
              <a:ea typeface="微软雅黑" panose="020B0503020204020204" charset="-122"/>
            </a:endParaRPr>
          </a:p>
        </p:txBody>
      </p:sp>
      <p:sp>
        <p:nvSpPr>
          <p:cNvPr id="1048640" name="圆角矩形 7">
            <a:hlinkClick r:id="" action="ppaction://noaction"/>
          </p:cNvPr>
          <p:cNvSpPr>
            <a:spLocks noChangeArrowheads="1"/>
          </p:cNvSpPr>
          <p:nvPr userDrawn="1"/>
        </p:nvSpPr>
        <p:spPr bwMode="auto">
          <a:xfrm>
            <a:off x="10705376" y="152886"/>
            <a:ext cx="1066673" cy="248649"/>
          </a:xfrm>
          <a:prstGeom prst="roundRect">
            <a:avLst>
              <a:gd name="adj" fmla="val 16667"/>
            </a:avLst>
          </a:prstGeom>
          <a:solidFill>
            <a:schemeClr val="accent2"/>
          </a:solidFill>
          <a:ln>
            <a:noFill/>
          </a:ln>
        </p:spPr>
        <p:txBody>
          <a:bodyPr wrap="none" anchor="ctr"/>
          <a:p>
            <a:pPr algn="ctr" eaLnBrk="0" hangingPunct="0"/>
            <a:r>
              <a:rPr lang="zh-CN" altLang="en-US" sz="1165" b="1">
                <a:solidFill>
                  <a:schemeClr val="bg1"/>
                </a:solidFill>
                <a:latin typeface="微软雅黑" panose="020B0503020204020204" charset="-122"/>
                <a:ea typeface="微软雅黑" panose="020B0503020204020204" charset="-122"/>
              </a:rPr>
              <a:t>课后素养评价</a:t>
            </a:r>
            <a:endParaRPr lang="zh-CN" altLang="en-US" sz="1165" b="1">
              <a:solidFill>
                <a:schemeClr val="bg1"/>
              </a:solidFill>
              <a:latin typeface="微软雅黑" panose="020B0503020204020204" charset="-122"/>
              <a:ea typeface="微软雅黑" panose="020B0503020204020204" charset="-122"/>
            </a:endParaRPr>
          </a:p>
        </p:txBody>
      </p:sp>
      <p:sp>
        <p:nvSpPr>
          <p:cNvPr id="1048641" name="副标题 2"/>
          <p:cNvSpPr>
            <a:spLocks noGrp="1"/>
          </p:cNvSpPr>
          <p:nvPr>
            <p:ph type="subTitle" idx="1"/>
          </p:nvPr>
        </p:nvSpPr>
        <p:spPr>
          <a:xfrm>
            <a:off x="439168" y="799878"/>
            <a:ext cx="11313662" cy="695960"/>
          </a:xfrm>
          <a:prstGeom prst="rect">
            <a:avLst/>
          </a:prstGeom>
        </p:spPr>
        <p:txBody>
          <a:bodyPr wrap="square">
            <a:spAutoFit/>
          </a:bodyPr>
          <a:lstStyle>
            <a:lvl1pPr marL="0" indent="0" algn="l" eaLnBrk="1" fontAlgn="auto" hangingPunct="1">
              <a:lnSpc>
                <a:spcPct val="140000"/>
              </a:lnSpc>
              <a:spcBef>
                <a:spcPts val="0"/>
              </a:spcBef>
              <a:buNone/>
              <a:defRPr sz="2965" b="1"/>
            </a:lvl1pPr>
            <a:lvl2pPr marL="483870" indent="0" algn="ctr">
              <a:buNone/>
              <a:defRPr sz="2115"/>
            </a:lvl2pPr>
            <a:lvl3pPr marL="967740" indent="0" algn="ctr">
              <a:buNone/>
              <a:defRPr sz="1905"/>
            </a:lvl3pPr>
            <a:lvl4pPr marL="1451610" indent="0" algn="ctr">
              <a:buNone/>
              <a:defRPr sz="1695"/>
            </a:lvl4pPr>
            <a:lvl5pPr marL="1934845" indent="0" algn="ctr">
              <a:buNone/>
              <a:defRPr sz="1695"/>
            </a:lvl5pPr>
            <a:lvl6pPr marL="2418715" indent="0" algn="ctr">
              <a:buNone/>
              <a:defRPr sz="1695"/>
            </a:lvl6pPr>
            <a:lvl7pPr marL="2902585" indent="0" algn="ctr">
              <a:buNone/>
              <a:defRPr sz="1695"/>
            </a:lvl7pPr>
            <a:lvl8pPr marL="3386455" indent="0" algn="ctr">
              <a:buNone/>
              <a:defRPr sz="1695"/>
            </a:lvl8pPr>
            <a:lvl9pPr marL="3870325" indent="0" algn="ctr">
              <a:buNone/>
              <a:defRPr sz="1695"/>
            </a:lvl9pPr>
          </a:lstStyle>
          <a:p>
            <a:r>
              <a:rPr lang="zh-CN" altLang="en-US" smtClean="0"/>
              <a:t>单击此处编辑母版副标题样式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8" name=""/>
        <p:cNvGrpSpPr/>
        <p:nvPr/>
      </p:nvGrpSpPr>
      <p:grpSpPr>
        <a:xfrm>
          <a:off x="0" y="0"/>
          <a:ext cx="0" cy="0"/>
          <a:chOff x="0" y="0"/>
          <a:chExt cx="0" cy="0"/>
        </a:xfrm>
      </p:grpSpPr>
      <p:sp>
        <p:nvSpPr>
          <p:cNvPr id="1048599" name="标题 1"/>
          <p:cNvSpPr>
            <a:spLocks noGrp="1"/>
          </p:cNvSpPr>
          <p:nvPr>
            <p:ph type="title" hasCustomPrompt="1"/>
          </p:nvPr>
        </p:nvSpPr>
        <p:spPr>
          <a:xfrm>
            <a:off x="342265" y="116840"/>
            <a:ext cx="10327005" cy="678815"/>
          </a:xfrm>
          <a:prstGeom prst="rect">
            <a:avLst/>
          </a:prstGeom>
          <a:solidFill>
            <a:srgbClr val="13742F"/>
          </a:solidFill>
        </p:spPr>
        <p:txBody>
          <a:bodyPr/>
          <a:lstStyle>
            <a:lvl1pPr>
              <a:defRPr sz="3600" b="1">
                <a:solidFill>
                  <a:schemeClr val="bg1"/>
                </a:solidFill>
                <a:latin typeface="黑体" panose="02010609060101010101" pitchFamily="49" charset="-122"/>
                <a:ea typeface="黑体" panose="02010609060101010101" pitchFamily="49" charset="-122"/>
              </a:defRPr>
            </a:lvl1pPr>
          </a:lstStyle>
          <a:p>
            <a:r>
              <a:rPr lang="zh-CN" altLang="en-US" smtClean="0"/>
              <a:t>抽查内容</a:t>
            </a:r>
            <a:endParaRPr lang="zh-CN" altLang="en-US" dirty="0"/>
          </a:p>
        </p:txBody>
      </p:sp>
      <p:sp>
        <p:nvSpPr>
          <p:cNvPr id="1048600" name="内容占位符 2"/>
          <p:cNvSpPr>
            <a:spLocks noGrp="1"/>
          </p:cNvSpPr>
          <p:nvPr>
            <p:ph idx="1"/>
          </p:nvPr>
        </p:nvSpPr>
        <p:spPr>
          <a:xfrm>
            <a:off x="618092" y="1196752"/>
            <a:ext cx="10972800" cy="4886003"/>
          </a:xfrm>
        </p:spPr>
        <p:txBody>
          <a:bodyPr/>
          <a:lstStyle>
            <a:lvl1pPr algn="l">
              <a:defRPr sz="2800">
                <a:latin typeface="微软雅黑" panose="020B0503020204020204" charset="-122"/>
                <a:ea typeface="微软雅黑" panose="020B0503020204020204" charset="-122"/>
              </a:defRPr>
            </a:lvl1pPr>
            <a:lvl2pPr algn="l">
              <a:defRPr sz="2800">
                <a:latin typeface="微软雅黑" panose="020B0503020204020204" charset="-122"/>
                <a:ea typeface="微软雅黑" panose="020B0503020204020204" charset="-122"/>
              </a:defRPr>
            </a:lvl2pPr>
            <a:lvl3pPr algn="l">
              <a:defRPr sz="2800">
                <a:latin typeface="微软雅黑" panose="020B0503020204020204" charset="-122"/>
                <a:ea typeface="微软雅黑" panose="020B0503020204020204" charset="-122"/>
              </a:defRPr>
            </a:lvl3pPr>
            <a:lvl4pPr algn="l">
              <a:defRPr sz="2800">
                <a:latin typeface="微软雅黑" panose="020B0503020204020204" charset="-122"/>
                <a:ea typeface="微软雅黑" panose="020B0503020204020204" charset="-122"/>
              </a:defRPr>
            </a:lvl4pPr>
            <a:lvl5pPr algn="l">
              <a:defRPr sz="2800">
                <a:latin typeface="微软雅黑" panose="020B0503020204020204" charset="-122"/>
                <a:ea typeface="微软雅黑" panose="020B0503020204020204" charset="-122"/>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dirty="0"/>
          </a:p>
        </p:txBody>
      </p:sp>
      <p:sp>
        <p:nvSpPr>
          <p:cNvPr id="1048601" name="日期占位符 3"/>
          <p:cNvSpPr>
            <a:spLocks noGrp="1"/>
          </p:cNvSpPr>
          <p:nvPr>
            <p:ph type="dt" sz="half" idx="10"/>
          </p:nvPr>
        </p:nvSpPr>
        <p:spPr/>
        <p:txBody>
          <a:bodyPr/>
          <a:p>
            <a:endParaRPr lang="en-US" altLang="zh-CN"/>
          </a:p>
        </p:txBody>
      </p:sp>
      <p:sp>
        <p:nvSpPr>
          <p:cNvPr id="1048602" name="页脚占位符 4"/>
          <p:cNvSpPr>
            <a:spLocks noGrp="1"/>
          </p:cNvSpPr>
          <p:nvPr>
            <p:ph type="ftr" sz="quarter" idx="11"/>
          </p:nvPr>
        </p:nvSpPr>
        <p:spPr/>
        <p:txBody>
          <a:bodyPr/>
          <a:p>
            <a:endParaRPr lang="en-US" altLang="zh-CN"/>
          </a:p>
        </p:txBody>
      </p:sp>
      <p:sp>
        <p:nvSpPr>
          <p:cNvPr id="1048603" name="灯片编号占位符 5"/>
          <p:cNvSpPr>
            <a:spLocks noGrp="1"/>
          </p:cNvSpPr>
          <p:nvPr>
            <p:ph type="sldNum" sz="quarter" idx="12"/>
          </p:nvPr>
        </p:nvSpPr>
        <p:spPr/>
        <p:txBody>
          <a:bodyPr/>
          <a:p>
            <a:fld id="{2E78BB09-16D3-4E2A-8F46-F23A8644B819}" type="slidenum">
              <a:rPr lang="zh-CN" altLang="en-US"/>
            </a:fld>
            <a:endParaRPr lang="en-US" altLang="zh-CN"/>
          </a:p>
        </p:txBody>
      </p:sp>
      <p:cxnSp>
        <p:nvCxnSpPr>
          <p:cNvPr id="3145731" name="直接连接符 6"/>
          <p:cNvCxnSpPr/>
          <p:nvPr userDrawn="1"/>
        </p:nvCxnSpPr>
        <p:spPr>
          <a:xfrm flipV="1">
            <a:off x="11430" y="906145"/>
            <a:ext cx="11570970" cy="9525"/>
          </a:xfrm>
          <a:prstGeom prst="line">
            <a:avLst/>
          </a:prstGeom>
          <a:ln>
            <a:solidFill>
              <a:schemeClr val="accent1">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3" name=""/>
        <p:cNvGrpSpPr/>
        <p:nvPr/>
      </p:nvGrpSpPr>
      <p:grpSpPr>
        <a:xfrm>
          <a:off x="0" y="0"/>
          <a:ext cx="0" cy="0"/>
          <a:chOff x="0" y="0"/>
          <a:chExt cx="0" cy="0"/>
        </a:xfrm>
      </p:grpSpPr>
      <p:sp>
        <p:nvSpPr>
          <p:cNvPr id="1048580" name="标题 1"/>
          <p:cNvSpPr>
            <a:spLocks noGrp="1"/>
          </p:cNvSpPr>
          <p:nvPr>
            <p:ph type="title" hasCustomPrompt="1"/>
          </p:nvPr>
        </p:nvSpPr>
        <p:spPr>
          <a:xfrm>
            <a:off x="342265" y="116840"/>
            <a:ext cx="10327005" cy="678815"/>
          </a:xfrm>
          <a:prstGeom prst="rect">
            <a:avLst/>
          </a:prstGeom>
          <a:solidFill>
            <a:srgbClr val="13742F"/>
          </a:solidFill>
        </p:spPr>
        <p:txBody>
          <a:bodyPr/>
          <a:lstStyle>
            <a:lvl1pPr>
              <a:defRPr sz="3600" b="1">
                <a:solidFill>
                  <a:schemeClr val="bg1"/>
                </a:solidFill>
                <a:latin typeface="黑体" panose="02010609060101010101" pitchFamily="49" charset="-122"/>
                <a:ea typeface="黑体" panose="02010609060101010101" pitchFamily="49" charset="-122"/>
              </a:defRPr>
            </a:lvl1pPr>
          </a:lstStyle>
          <a:p>
            <a:endParaRPr lang="zh-CN" altLang="en-US" dirty="0"/>
          </a:p>
        </p:txBody>
      </p:sp>
      <p:sp>
        <p:nvSpPr>
          <p:cNvPr id="1048581" name="内容占位符 2"/>
          <p:cNvSpPr>
            <a:spLocks noGrp="1"/>
          </p:cNvSpPr>
          <p:nvPr>
            <p:ph idx="1"/>
          </p:nvPr>
        </p:nvSpPr>
        <p:spPr>
          <a:xfrm>
            <a:off x="618092" y="1196752"/>
            <a:ext cx="10972800" cy="4886003"/>
          </a:xfrm>
        </p:spPr>
        <p:txBody>
          <a:bodyPr/>
          <a:lstStyle>
            <a:lvl1pPr algn="l">
              <a:defRPr sz="2800">
                <a:latin typeface="微软雅黑" panose="020B0503020204020204" charset="-122"/>
                <a:ea typeface="微软雅黑" panose="020B0503020204020204" charset="-122"/>
              </a:defRPr>
            </a:lvl1pPr>
            <a:lvl2pPr algn="l">
              <a:defRPr sz="2800">
                <a:latin typeface="微软雅黑" panose="020B0503020204020204" charset="-122"/>
                <a:ea typeface="微软雅黑" panose="020B0503020204020204" charset="-122"/>
              </a:defRPr>
            </a:lvl2pPr>
            <a:lvl3pPr algn="l">
              <a:defRPr sz="2800">
                <a:latin typeface="微软雅黑" panose="020B0503020204020204" charset="-122"/>
                <a:ea typeface="微软雅黑" panose="020B0503020204020204" charset="-122"/>
              </a:defRPr>
            </a:lvl3pPr>
            <a:lvl4pPr algn="l">
              <a:defRPr sz="2800">
                <a:latin typeface="微软雅黑" panose="020B0503020204020204" charset="-122"/>
                <a:ea typeface="微软雅黑" panose="020B0503020204020204" charset="-122"/>
              </a:defRPr>
            </a:lvl4pPr>
            <a:lvl5pPr algn="l">
              <a:defRPr sz="2800">
                <a:latin typeface="微软雅黑" panose="020B0503020204020204" charset="-122"/>
                <a:ea typeface="微软雅黑" panose="020B0503020204020204" charset="-122"/>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dirty="0"/>
          </a:p>
        </p:txBody>
      </p:sp>
      <p:sp>
        <p:nvSpPr>
          <p:cNvPr id="1048582" name="日期占位符 3"/>
          <p:cNvSpPr>
            <a:spLocks noGrp="1"/>
          </p:cNvSpPr>
          <p:nvPr>
            <p:ph type="dt" sz="half" idx="10"/>
          </p:nvPr>
        </p:nvSpPr>
        <p:spPr/>
        <p:txBody>
          <a:bodyPr/>
          <a:p>
            <a:endParaRPr lang="en-US" altLang="zh-CN"/>
          </a:p>
        </p:txBody>
      </p:sp>
      <p:sp>
        <p:nvSpPr>
          <p:cNvPr id="1048583" name="页脚占位符 4"/>
          <p:cNvSpPr>
            <a:spLocks noGrp="1"/>
          </p:cNvSpPr>
          <p:nvPr>
            <p:ph type="ftr" sz="quarter" idx="11"/>
          </p:nvPr>
        </p:nvSpPr>
        <p:spPr/>
        <p:txBody>
          <a:bodyPr/>
          <a:p>
            <a:endParaRPr lang="en-US" altLang="zh-CN"/>
          </a:p>
        </p:txBody>
      </p:sp>
      <p:sp>
        <p:nvSpPr>
          <p:cNvPr id="1048584" name="灯片编号占位符 5"/>
          <p:cNvSpPr>
            <a:spLocks noGrp="1"/>
          </p:cNvSpPr>
          <p:nvPr>
            <p:ph type="sldNum" sz="quarter" idx="12"/>
          </p:nvPr>
        </p:nvSpPr>
        <p:spPr/>
        <p:txBody>
          <a:bodyPr/>
          <a:p>
            <a:fld id="{2E78BB09-16D3-4E2A-8F46-F23A8644B819}" type="slidenum">
              <a:rPr lang="zh-CN" altLang="en-US"/>
            </a:fld>
            <a:endParaRPr lang="en-US" altLang="zh-CN"/>
          </a:p>
        </p:txBody>
      </p:sp>
      <p:cxnSp>
        <p:nvCxnSpPr>
          <p:cNvPr id="3145728" name="直接连接符 6"/>
          <p:cNvCxnSpPr/>
          <p:nvPr userDrawn="1"/>
        </p:nvCxnSpPr>
        <p:spPr>
          <a:xfrm flipV="1">
            <a:off x="11430" y="906145"/>
            <a:ext cx="11570970" cy="9525"/>
          </a:xfrm>
          <a:prstGeom prst="line">
            <a:avLst/>
          </a:prstGeom>
          <a:ln>
            <a:solidFill>
              <a:schemeClr val="accent1">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9" name=""/>
        <p:cNvGrpSpPr/>
        <p:nvPr/>
      </p:nvGrpSpPr>
      <p:grpSpPr>
        <a:xfrm>
          <a:off x="0" y="0"/>
          <a:ext cx="0" cy="0"/>
          <a:chOff x="0" y="0"/>
          <a:chExt cx="0" cy="0"/>
        </a:xfrm>
      </p:grpSpPr>
      <p:sp>
        <p:nvSpPr>
          <p:cNvPr id="1048604" name="标题 1"/>
          <p:cNvSpPr>
            <a:spLocks noGrp="1"/>
          </p:cNvSpPr>
          <p:nvPr>
            <p:ph type="title" hasCustomPrompt="1"/>
          </p:nvPr>
        </p:nvSpPr>
        <p:spPr>
          <a:xfrm>
            <a:off x="360045" y="112395"/>
            <a:ext cx="10327005" cy="678815"/>
          </a:xfrm>
          <a:prstGeom prst="rect">
            <a:avLst/>
          </a:prstGeom>
          <a:solidFill>
            <a:srgbClr val="13742F"/>
          </a:solidFill>
        </p:spPr>
        <p:txBody>
          <a:bodyPr/>
          <a:lstStyle>
            <a:lvl1pPr>
              <a:defRPr sz="3600" b="1">
                <a:solidFill>
                  <a:schemeClr val="bg1"/>
                </a:solidFill>
                <a:latin typeface="黑体" panose="02010609060101010101" pitchFamily="49" charset="-122"/>
                <a:ea typeface="黑体" panose="02010609060101010101" pitchFamily="49" charset="-122"/>
              </a:defRPr>
            </a:lvl1pPr>
          </a:lstStyle>
          <a:p>
            <a:r>
              <a:rPr lang="zh-CN" altLang="en-US" smtClean="0"/>
              <a:t>答案</a:t>
            </a:r>
            <a:endParaRPr lang="zh-CN" altLang="en-US" dirty="0"/>
          </a:p>
        </p:txBody>
      </p:sp>
      <p:sp>
        <p:nvSpPr>
          <p:cNvPr id="1048605" name="内容占位符 2"/>
          <p:cNvSpPr>
            <a:spLocks noGrp="1"/>
          </p:cNvSpPr>
          <p:nvPr>
            <p:ph idx="1"/>
          </p:nvPr>
        </p:nvSpPr>
        <p:spPr>
          <a:xfrm>
            <a:off x="618092" y="1196752"/>
            <a:ext cx="10972800" cy="4886003"/>
          </a:xfrm>
        </p:spPr>
        <p:txBody>
          <a:bodyPr/>
          <a:lstStyle>
            <a:lvl1pPr algn="l">
              <a:defRPr sz="2800">
                <a:latin typeface="微软雅黑" panose="020B0503020204020204" charset="-122"/>
                <a:ea typeface="微软雅黑" panose="020B0503020204020204" charset="-122"/>
              </a:defRPr>
            </a:lvl1pPr>
            <a:lvl2pPr algn="l">
              <a:defRPr sz="2800">
                <a:latin typeface="微软雅黑" panose="020B0503020204020204" charset="-122"/>
                <a:ea typeface="微软雅黑" panose="020B0503020204020204" charset="-122"/>
              </a:defRPr>
            </a:lvl2pPr>
            <a:lvl3pPr algn="l">
              <a:defRPr sz="2800">
                <a:latin typeface="微软雅黑" panose="020B0503020204020204" charset="-122"/>
                <a:ea typeface="微软雅黑" panose="020B0503020204020204" charset="-122"/>
              </a:defRPr>
            </a:lvl3pPr>
            <a:lvl4pPr algn="l">
              <a:defRPr sz="2800">
                <a:latin typeface="微软雅黑" panose="020B0503020204020204" charset="-122"/>
                <a:ea typeface="微软雅黑" panose="020B0503020204020204" charset="-122"/>
              </a:defRPr>
            </a:lvl4pPr>
            <a:lvl5pPr algn="l">
              <a:defRPr sz="2800">
                <a:latin typeface="微软雅黑" panose="020B0503020204020204" charset="-122"/>
                <a:ea typeface="微软雅黑" panose="020B0503020204020204" charset="-122"/>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dirty="0"/>
          </a:p>
        </p:txBody>
      </p:sp>
      <p:sp>
        <p:nvSpPr>
          <p:cNvPr id="1048606" name="日期占位符 3"/>
          <p:cNvSpPr>
            <a:spLocks noGrp="1"/>
          </p:cNvSpPr>
          <p:nvPr>
            <p:ph type="dt" sz="half" idx="10"/>
          </p:nvPr>
        </p:nvSpPr>
        <p:spPr/>
        <p:txBody>
          <a:bodyPr/>
          <a:p>
            <a:endParaRPr lang="en-US" altLang="zh-CN"/>
          </a:p>
        </p:txBody>
      </p:sp>
      <p:sp>
        <p:nvSpPr>
          <p:cNvPr id="1048607" name="页脚占位符 4"/>
          <p:cNvSpPr>
            <a:spLocks noGrp="1"/>
          </p:cNvSpPr>
          <p:nvPr>
            <p:ph type="ftr" sz="quarter" idx="11"/>
          </p:nvPr>
        </p:nvSpPr>
        <p:spPr/>
        <p:txBody>
          <a:bodyPr/>
          <a:p>
            <a:endParaRPr lang="en-US" altLang="zh-CN"/>
          </a:p>
        </p:txBody>
      </p:sp>
      <p:sp>
        <p:nvSpPr>
          <p:cNvPr id="1048608" name="灯片编号占位符 5"/>
          <p:cNvSpPr>
            <a:spLocks noGrp="1"/>
          </p:cNvSpPr>
          <p:nvPr>
            <p:ph type="sldNum" sz="quarter" idx="12"/>
          </p:nvPr>
        </p:nvSpPr>
        <p:spPr/>
        <p:txBody>
          <a:bodyPr/>
          <a:p>
            <a:fld id="{2E78BB09-16D3-4E2A-8F46-F23A8644B819}" type="slidenum">
              <a:rPr lang="zh-CN" altLang="en-US"/>
            </a:fld>
            <a:endParaRPr lang="en-US" altLang="zh-CN"/>
          </a:p>
        </p:txBody>
      </p:sp>
      <p:cxnSp>
        <p:nvCxnSpPr>
          <p:cNvPr id="3145732" name="直接连接符 6"/>
          <p:cNvCxnSpPr/>
          <p:nvPr userDrawn="1"/>
        </p:nvCxnSpPr>
        <p:spPr>
          <a:xfrm flipV="1">
            <a:off x="11430" y="906145"/>
            <a:ext cx="11570970" cy="9525"/>
          </a:xfrm>
          <a:prstGeom prst="line">
            <a:avLst/>
          </a:prstGeom>
          <a:ln>
            <a:solidFill>
              <a:schemeClr val="accent1">
                <a:lumMod val="50000"/>
              </a:schemeClr>
            </a:solidFill>
          </a:ln>
        </p:spPr>
        <p:style>
          <a:lnRef idx="2">
            <a:schemeClr val="accent1"/>
          </a:lnRef>
          <a:fillRef idx="0">
            <a:srgbClr val="FFFFFF"/>
          </a:fillRef>
          <a:effectRef idx="0">
            <a:srgbClr val="FFFFFF"/>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20" name=""/>
        <p:cNvGrpSpPr/>
        <p:nvPr/>
      </p:nvGrpSpPr>
      <p:grpSpPr>
        <a:xfrm>
          <a:off x="0" y="0"/>
          <a:ext cx="0" cy="0"/>
          <a:chOff x="0" y="0"/>
          <a:chExt cx="0" cy="0"/>
        </a:xfrm>
      </p:grpSpPr>
      <p:sp>
        <p:nvSpPr>
          <p:cNvPr id="1048609" name="任意多边形: 形状 7"/>
          <p:cNvSpPr/>
          <p:nvPr userDrawn="1">
            <p:custDataLst>
              <p:tags r:id="rId2"/>
            </p:custDataLst>
          </p:nvPr>
        </p:nvSpPr>
        <p:spPr>
          <a:xfrm>
            <a:off x="6055961" y="1476956"/>
            <a:ext cx="5909293" cy="4345451"/>
          </a:xfrm>
          <a:custGeom>
            <a:avLst/>
            <a:gdLst>
              <a:gd name="connsiteX0" fmla="*/ 3879682 w 5909293"/>
              <a:gd name="connsiteY0" fmla="*/ 175 h 5793934"/>
              <a:gd name="connsiteX1" fmla="*/ 4334567 w 5909293"/>
              <a:gd name="connsiteY1" fmla="*/ 60453 h 5793934"/>
              <a:gd name="connsiteX2" fmla="*/ 5246308 w 5909293"/>
              <a:gd name="connsiteY2" fmla="*/ 1122598 h 5793934"/>
              <a:gd name="connsiteX3" fmla="*/ 5872742 w 5909293"/>
              <a:gd name="connsiteY3" fmla="*/ 3288868 h 5793934"/>
              <a:gd name="connsiteX4" fmla="*/ 5819651 w 5909293"/>
              <a:gd name="connsiteY4" fmla="*/ 4125030 h 5793934"/>
              <a:gd name="connsiteX5" fmla="*/ 5157837 w 5909293"/>
              <a:gd name="connsiteY5" fmla="*/ 4912778 h 5793934"/>
              <a:gd name="connsiteX6" fmla="*/ 3379536 w 5909293"/>
              <a:gd name="connsiteY6" fmla="*/ 5735681 h 5793934"/>
              <a:gd name="connsiteX7" fmla="*/ 2078353 w 5909293"/>
              <a:gd name="connsiteY7" fmla="*/ 5726438 h 5793934"/>
              <a:gd name="connsiteX8" fmla="*/ 1489530 w 5909293"/>
              <a:gd name="connsiteY8" fmla="*/ 5363600 h 5793934"/>
              <a:gd name="connsiteX9" fmla="*/ 1035251 w 5909293"/>
              <a:gd name="connsiteY9" fmla="*/ 4220617 h 5793934"/>
              <a:gd name="connsiteX10" fmla="*/ 602247 w 5909293"/>
              <a:gd name="connsiteY10" fmla="*/ 3634929 h 5793934"/>
              <a:gd name="connsiteX11" fmla="*/ 169546 w 5909293"/>
              <a:gd name="connsiteY11" fmla="*/ 2942699 h 5793934"/>
              <a:gd name="connsiteX12" fmla="*/ 652478 w 5909293"/>
              <a:gd name="connsiteY12" fmla="*/ 842508 h 5793934"/>
              <a:gd name="connsiteX13" fmla="*/ 1316613 w 5909293"/>
              <a:gd name="connsiteY13" fmla="*/ 445895 h 5793934"/>
              <a:gd name="connsiteX14" fmla="*/ 1375567 w 5909293"/>
              <a:gd name="connsiteY14" fmla="*/ 424437 h 5793934"/>
              <a:gd name="connsiteX15" fmla="*/ 3408460 w 5909293"/>
              <a:gd name="connsiteY15" fmla="*/ 39296 h 5793934"/>
              <a:gd name="connsiteX16" fmla="*/ 3879682 w 5909293"/>
              <a:gd name="connsiteY16" fmla="*/ 175 h 5793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9293" h="5793934">
                <a:moveTo>
                  <a:pt x="3879682" y="175"/>
                </a:moveTo>
                <a:cubicBezTo>
                  <a:pt x="4036099" y="-1809"/>
                  <a:pt x="4189792" y="12773"/>
                  <a:pt x="4334567" y="60453"/>
                </a:cubicBezTo>
                <a:cubicBezTo>
                  <a:pt x="4813657" y="215756"/>
                  <a:pt x="5066087" y="681130"/>
                  <a:pt x="5246308" y="1122598"/>
                </a:cubicBezTo>
                <a:cubicBezTo>
                  <a:pt x="5530593" y="1818660"/>
                  <a:pt x="5740779" y="2546018"/>
                  <a:pt x="5872742" y="3288868"/>
                </a:cubicBezTo>
                <a:cubicBezTo>
                  <a:pt x="5918136" y="3538857"/>
                  <a:pt x="5941127" y="3794404"/>
                  <a:pt x="5819651" y="4125030"/>
                </a:cubicBezTo>
                <a:cubicBezTo>
                  <a:pt x="5698175" y="4455657"/>
                  <a:pt x="5555500" y="4602769"/>
                  <a:pt x="5157837" y="4912778"/>
                </a:cubicBezTo>
                <a:cubicBezTo>
                  <a:pt x="4760174" y="5222787"/>
                  <a:pt x="3749504" y="5653807"/>
                  <a:pt x="3379536" y="5735681"/>
                </a:cubicBezTo>
                <a:cubicBezTo>
                  <a:pt x="3009569" y="5817556"/>
                  <a:pt x="2330918" y="5811898"/>
                  <a:pt x="2078353" y="5726438"/>
                </a:cubicBezTo>
                <a:cubicBezTo>
                  <a:pt x="1825789" y="5640979"/>
                  <a:pt x="1633575" y="5511056"/>
                  <a:pt x="1489530" y="5363600"/>
                </a:cubicBezTo>
                <a:cubicBezTo>
                  <a:pt x="1194462" y="5065173"/>
                  <a:pt x="1220104" y="4592041"/>
                  <a:pt x="1035251" y="4220617"/>
                </a:cubicBezTo>
                <a:cubicBezTo>
                  <a:pt x="929927" y="4002824"/>
                  <a:pt x="753122" y="3825759"/>
                  <a:pt x="602247" y="3634929"/>
                </a:cubicBezTo>
                <a:cubicBezTo>
                  <a:pt x="430739" y="3418728"/>
                  <a:pt x="291908" y="3187171"/>
                  <a:pt x="169546" y="2942699"/>
                </a:cubicBezTo>
                <a:cubicBezTo>
                  <a:pt x="-176217" y="2249976"/>
                  <a:pt x="17688" y="1398039"/>
                  <a:pt x="652478" y="842508"/>
                </a:cubicBezTo>
                <a:cubicBezTo>
                  <a:pt x="844971" y="671207"/>
                  <a:pt x="1070014" y="535650"/>
                  <a:pt x="1316613" y="445895"/>
                </a:cubicBezTo>
                <a:cubicBezTo>
                  <a:pt x="1336025" y="438830"/>
                  <a:pt x="1354717" y="432026"/>
                  <a:pt x="1375567" y="424437"/>
                </a:cubicBezTo>
                <a:cubicBezTo>
                  <a:pt x="2029851" y="208795"/>
                  <a:pt x="2725822" y="123350"/>
                  <a:pt x="3408460" y="39296"/>
                </a:cubicBezTo>
                <a:cubicBezTo>
                  <a:pt x="3564127" y="20711"/>
                  <a:pt x="3723266" y="2160"/>
                  <a:pt x="3879682" y="175"/>
                </a:cubicBezTo>
                <a:close/>
              </a:path>
            </a:pathLst>
          </a:custGeom>
          <a:solidFill>
            <a:schemeClr val="accent1">
              <a:alpha val="20000"/>
            </a:schemeClr>
          </a:solidFill>
          <a:ln>
            <a:noFill/>
          </a:ln>
        </p:spPr>
        <p:txBody>
          <a:bodyPr vert="horz" wrap="square" lIns="68580" tIns="34290" rIns="68580" bIns="34290" numCol="1" anchor="t" anchorCtr="0" compatLnSpc="1"/>
          <a:p>
            <a:pPr lvl="0" fontAlgn="auto"/>
            <a:endParaRPr lang="zh-CN" altLang="en-US" sz="1350">
              <a:solidFill>
                <a:schemeClr val="tx1"/>
              </a:solidFill>
              <a:latin typeface="+mn-lt"/>
              <a:ea typeface="+mn-ea"/>
            </a:endParaRPr>
          </a:p>
        </p:txBody>
      </p:sp>
      <p:pic>
        <p:nvPicPr>
          <p:cNvPr id="2097153" name="图片 26" descr="无人机5资源 1@600x-8"/>
          <p:cNvPicPr>
            <a:picLocks noChangeAspect="1"/>
          </p:cNvPicPr>
          <p:nvPr>
            <p:custDataLst>
              <p:tags r:id="rId3"/>
            </p:custDataLst>
          </p:nvPr>
        </p:nvPicPr>
        <p:blipFill>
          <a:blip r:embed="rId4"/>
          <a:stretch>
            <a:fillRect/>
          </a:stretch>
        </p:blipFill>
        <p:spPr>
          <a:xfrm>
            <a:off x="5434331" y="2115503"/>
            <a:ext cx="6643371" cy="3885248"/>
          </a:xfrm>
          <a:prstGeom prst="rect">
            <a:avLst/>
          </a:prstGeom>
        </p:spPr>
      </p:pic>
      <p:sp>
        <p:nvSpPr>
          <p:cNvPr id="1048610" name="标题 1"/>
          <p:cNvSpPr>
            <a:spLocks noGrp="1"/>
          </p:cNvSpPr>
          <p:nvPr>
            <p:ph type="ctrTitle" hasCustomPrompt="1"/>
            <p:custDataLst>
              <p:tags r:id="rId5"/>
            </p:custDataLst>
          </p:nvPr>
        </p:nvSpPr>
        <p:spPr>
          <a:xfrm>
            <a:off x="702945" y="1835945"/>
            <a:ext cx="5393055" cy="1614488"/>
          </a:xfrm>
        </p:spPr>
        <p:txBody>
          <a:bodyPr wrap="square" anchor="b" anchorCtr="0">
            <a:normAutofit/>
          </a:bodyPr>
          <a:lstStyle>
            <a:lvl1pPr algn="l">
              <a:lnSpc>
                <a:spcPct val="100000"/>
              </a:lnSpc>
              <a:defRPr sz="5400">
                <a:solidFill>
                  <a:schemeClr val="accent1"/>
                </a:solidFill>
              </a:defRPr>
            </a:lvl1pPr>
          </a:lstStyle>
          <a:p>
            <a:r>
              <a:rPr lang="zh-CN" altLang="en-US" dirty="0"/>
              <a:t>编辑母版标题</a:t>
            </a:r>
            <a:endParaRPr lang="zh-CN" altLang="en-US" dirty="0"/>
          </a:p>
        </p:txBody>
      </p:sp>
      <p:sp>
        <p:nvSpPr>
          <p:cNvPr id="1048611" name="文本占位符 23"/>
          <p:cNvSpPr>
            <a:spLocks noGrp="1"/>
          </p:cNvSpPr>
          <p:nvPr>
            <p:ph type="body" sz="quarter" idx="17" hasCustomPrompt="1"/>
            <p:custDataLst>
              <p:tags r:id="rId6"/>
            </p:custDataLst>
          </p:nvPr>
        </p:nvSpPr>
        <p:spPr>
          <a:xfrm>
            <a:off x="701675" y="3662363"/>
            <a:ext cx="2880995" cy="435293"/>
          </a:xfrm>
          <a:prstGeom prst="roundRect">
            <a:avLst>
              <a:gd name="adj" fmla="val 50000"/>
            </a:avLst>
          </a:prstGeom>
          <a:solidFill>
            <a:schemeClr val="accent1"/>
          </a:solidFill>
        </p:spPr>
        <p:txBody>
          <a:bodyPr wrap="square" anchor="ctr">
            <a:normAutofit fontScale="94444" lnSpcReduction="10000"/>
          </a:bodyPr>
          <a:lstStyle>
            <a:lvl1pPr marL="0" indent="0" algn="ctr">
              <a:lnSpc>
                <a:spcPct val="100000"/>
              </a:lnSpc>
              <a:buNone/>
              <a:defRPr sz="1800" b="0">
                <a:solidFill>
                  <a:schemeClr val="lt1">
                    <a:lumMod val="100000"/>
                  </a:schemeClr>
                </a:solidFill>
              </a:defRPr>
            </a:lvl1pPr>
          </a:lstStyle>
          <a:p>
            <a:r>
              <a:rPr lang="zh-CN" altLang="en-US" dirty="0"/>
              <a:t>汇报人：</a:t>
            </a:r>
            <a:r>
              <a:rPr lang="en-US" altLang="zh-CN" dirty="0"/>
              <a:t>WPS</a:t>
            </a:r>
            <a:endParaRPr lang="zh-CN" altLang="en-US" dirty="0"/>
          </a:p>
        </p:txBody>
      </p:sp>
      <p:sp>
        <p:nvSpPr>
          <p:cNvPr id="1048612" name="日期占位符 6"/>
          <p:cNvSpPr>
            <a:spLocks noGrp="1"/>
          </p:cNvSpPr>
          <p:nvPr>
            <p:ph type="dt" sz="half" idx="18"/>
            <p:custDataLst>
              <p:tags r:id="rId7"/>
            </p:custDataLst>
          </p:nvPr>
        </p:nvSpPr>
        <p:spPr/>
        <p:txBody>
          <a:bodyPr/>
          <a:p>
            <a:fld id="{5592522B-0F24-4480-B9DD-A9474A6880D6}" type="datetimeFigureOut">
              <a:rPr lang="zh-CN" altLang="en-US" smtClean="0"/>
            </a:fld>
            <a:endParaRPr lang="zh-CN" altLang="en-US" dirty="0"/>
          </a:p>
        </p:txBody>
      </p:sp>
      <p:sp>
        <p:nvSpPr>
          <p:cNvPr id="1048613" name="页脚占位符 8"/>
          <p:cNvSpPr>
            <a:spLocks noGrp="1"/>
          </p:cNvSpPr>
          <p:nvPr>
            <p:ph type="ftr" sz="quarter" idx="19"/>
            <p:custDataLst>
              <p:tags r:id="rId8"/>
            </p:custDataLst>
          </p:nvPr>
        </p:nvSpPr>
        <p:spPr/>
        <p:txBody>
          <a:bodyPr/>
          <a:p>
            <a:endParaRPr lang="zh-CN" altLang="en-US"/>
          </a:p>
        </p:txBody>
      </p:sp>
      <p:sp>
        <p:nvSpPr>
          <p:cNvPr id="1048614" name="灯片编号占位符 9"/>
          <p:cNvSpPr>
            <a:spLocks noGrp="1"/>
          </p:cNvSpPr>
          <p:nvPr>
            <p:ph type="sldNum" sz="quarter" idx="20"/>
            <p:custDataLst>
              <p:tags r:id="rId9"/>
            </p:custDataLst>
          </p:nvPr>
        </p:nvSpPr>
        <p:spPr/>
        <p:txBody>
          <a:bodyPr/>
          <a:p>
            <a:fld id="{BE5F26B5-172A-4DC2-B0B7-181CFC56B87C}" type="slidenum">
              <a:rPr lang="zh-CN" altLang="en-US" smtClean="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7" name=""/>
        <p:cNvGrpSpPr/>
        <p:nvPr/>
      </p:nvGrpSpPr>
      <p:grpSpPr>
        <a:xfrm>
          <a:off x="0" y="0"/>
          <a:ext cx="0" cy="0"/>
          <a:chOff x="0" y="0"/>
          <a:chExt cx="0" cy="0"/>
        </a:xfrm>
      </p:grpSpPr>
      <p:sp>
        <p:nvSpPr>
          <p:cNvPr id="1048594" name="标题 1"/>
          <p:cNvSpPr>
            <a:spLocks noGrp="1"/>
          </p:cNvSpPr>
          <p:nvPr>
            <p:ph type="title"/>
            <p:custDataLst>
              <p:tags r:id="rId2"/>
            </p:custDataLst>
          </p:nvPr>
        </p:nvSpPr>
        <p:spPr>
          <a:xfrm>
            <a:off x="719403" y="89314"/>
            <a:ext cx="10862997" cy="747399"/>
          </a:xfrm>
        </p:spPr>
        <p:txBody>
          <a:bodyPr/>
          <a:p>
            <a:r>
              <a:rPr lang="zh-CN" altLang="en-US" smtClean="0"/>
              <a:t>单击此处编辑母版标题样式</a:t>
            </a:r>
            <a:endParaRPr lang="zh-CN" altLang="en-US"/>
          </a:p>
        </p:txBody>
      </p:sp>
      <p:sp>
        <p:nvSpPr>
          <p:cNvPr id="1048595" name="日期占位符 2"/>
          <p:cNvSpPr>
            <a:spLocks noGrp="1"/>
          </p:cNvSpPr>
          <p:nvPr>
            <p:ph type="dt" sz="half" idx="10"/>
            <p:custDataLst>
              <p:tags r:id="rId3"/>
            </p:custDataLst>
          </p:nvPr>
        </p:nvSpPr>
        <p:spPr/>
        <p:txBody>
          <a:bodyPr/>
          <a:p>
            <a:fld id="{530820CF-B880-4189-942D-D702A7CBA730}" type="datetimeFigureOut">
              <a:rPr lang="zh-CN" altLang="en-US" smtClean="0"/>
            </a:fld>
            <a:endParaRPr lang="zh-CN" altLang="en-US"/>
          </a:p>
        </p:txBody>
      </p:sp>
      <p:sp>
        <p:nvSpPr>
          <p:cNvPr id="1048596" name="页脚占位符 3"/>
          <p:cNvSpPr>
            <a:spLocks noGrp="1"/>
          </p:cNvSpPr>
          <p:nvPr>
            <p:ph type="ftr" sz="quarter" idx="11"/>
            <p:custDataLst>
              <p:tags r:id="rId4"/>
            </p:custDataLst>
          </p:nvPr>
        </p:nvSpPr>
        <p:spPr/>
        <p:txBody>
          <a:bodyPr/>
          <a:p>
            <a:endParaRPr lang="zh-CN" altLang="en-US"/>
          </a:p>
        </p:txBody>
      </p:sp>
      <p:sp>
        <p:nvSpPr>
          <p:cNvPr id="1048597" name="灯片编号占位符 4"/>
          <p:cNvSpPr>
            <a:spLocks noGrp="1"/>
          </p:cNvSpPr>
          <p:nvPr>
            <p:ph type="sldNum" sz="quarter" idx="12"/>
            <p:custDataLst>
              <p:tags r:id="rId5"/>
            </p:custDataLst>
          </p:nvPr>
        </p:nvSpPr>
        <p:spPr/>
        <p:txBody>
          <a:bodyPr/>
          <a:p>
            <a:fld id="{0C913308-F349-4B6D-A68A-DD1791B4A57B}" type="slidenum">
              <a:rPr lang="zh-CN" altLang="en-US" smtClean="0"/>
            </a:fld>
            <a:endParaRPr lang="zh-CN" altLang="en-US"/>
          </a:p>
        </p:txBody>
      </p:sp>
      <p:sp>
        <p:nvSpPr>
          <p:cNvPr id="1048598" name="五边形 7"/>
          <p:cNvSpPr/>
          <p:nvPr>
            <p:custDataLst>
              <p:tags r:id="rId6"/>
            </p:custDataLst>
          </p:nvPr>
        </p:nvSpPr>
        <p:spPr>
          <a:xfrm>
            <a:off x="0" y="0"/>
            <a:ext cx="527381" cy="836712"/>
          </a:xfrm>
          <a:prstGeom prst="homePlat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p>
            <a:pPr algn="ctr"/>
            <a:endParaRPr lang="zh-CN" altLang="en-US"/>
          </a:p>
        </p:txBody>
      </p:sp>
      <p:cxnSp>
        <p:nvCxnSpPr>
          <p:cNvPr id="3145730" name="直接连接符 8"/>
          <p:cNvCxnSpPr>
            <a:stCxn id="1048598" idx="2"/>
          </p:cNvCxnSpPr>
          <p:nvPr>
            <p:custDataLst>
              <p:tags r:id="rId7"/>
            </p:custDataLst>
          </p:nvPr>
        </p:nvCxnSpPr>
        <p:spPr>
          <a:xfrm>
            <a:off x="131845" y="836712"/>
            <a:ext cx="12060155"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空白">
    <p:spTree>
      <p:nvGrpSpPr>
        <p:cNvPr id="21" name=""/>
        <p:cNvGrpSpPr/>
        <p:nvPr/>
      </p:nvGrpSpPr>
      <p:grpSpPr>
        <a:xfrm>
          <a:off x="0" y="0"/>
          <a:ext cx="0" cy="0"/>
          <a:chOff x="0" y="0"/>
          <a:chExt cx="0" cy="0"/>
        </a:xfrm>
      </p:grpSpPr>
    </p:spTree>
  </p:cSld>
  <p:clrMapOvr>
    <a:masterClrMapping/>
  </p:clrMapOvr>
  <p:transition>
    <p:checker dir="vert"/>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识记基础知识">
    <p:spTree>
      <p:nvGrpSpPr>
        <p:cNvPr id="22" name=""/>
        <p:cNvGrpSpPr/>
        <p:nvPr/>
      </p:nvGrpSpPr>
      <p:grpSpPr>
        <a:xfrm>
          <a:off x="0" y="0"/>
          <a:ext cx="0" cy="0"/>
          <a:chOff x="0" y="0"/>
          <a:chExt cx="0" cy="0"/>
        </a:xfrm>
      </p:grpSpPr>
      <p:cxnSp>
        <p:nvCxnSpPr>
          <p:cNvPr id="3145733" name="直接连接符 2"/>
          <p:cNvCxnSpPr/>
          <p:nvPr userDrawn="1"/>
        </p:nvCxnSpPr>
        <p:spPr>
          <a:xfrm>
            <a:off x="0" y="436815"/>
            <a:ext cx="1219200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48615" name="圆角矩形 5">
            <a:hlinkClick r:id="" action="ppaction://noaction"/>
          </p:cNvPr>
          <p:cNvSpPr>
            <a:spLocks noChangeArrowheads="1"/>
          </p:cNvSpPr>
          <p:nvPr userDrawn="1"/>
        </p:nvSpPr>
        <p:spPr bwMode="auto">
          <a:xfrm>
            <a:off x="8419166" y="58803"/>
            <a:ext cx="1066675" cy="342732"/>
          </a:xfrm>
          <a:prstGeom prst="roundRect">
            <a:avLst>
              <a:gd name="adj" fmla="val 16667"/>
            </a:avLst>
          </a:prstGeom>
          <a:solidFill>
            <a:schemeClr val="accent2"/>
          </a:solidFill>
          <a:ln>
            <a:noFill/>
          </a:ln>
        </p:spPr>
        <p:txBody>
          <a:bodyPr wrap="none" anchor="ctr"/>
          <a:p>
            <a:pPr algn="ctr" eaLnBrk="0" hangingPunct="0"/>
            <a:r>
              <a:rPr lang="zh-CN" altLang="en-US" sz="1165" b="1">
                <a:solidFill>
                  <a:schemeClr val="bg1"/>
                </a:solidFill>
                <a:latin typeface="微软雅黑" panose="020B0503020204020204" charset="-122"/>
                <a:ea typeface="微软雅黑" panose="020B0503020204020204" charset="-122"/>
              </a:rPr>
              <a:t>问题式预习</a:t>
            </a:r>
            <a:endParaRPr lang="zh-CN" altLang="en-US" sz="1165" b="1">
              <a:solidFill>
                <a:schemeClr val="bg1"/>
              </a:solidFill>
              <a:latin typeface="微软雅黑" panose="020B0503020204020204" charset="-122"/>
              <a:ea typeface="微软雅黑" panose="020B0503020204020204" charset="-122"/>
            </a:endParaRPr>
          </a:p>
        </p:txBody>
      </p:sp>
      <p:sp>
        <p:nvSpPr>
          <p:cNvPr id="1048616" name="圆角矩形 6">
            <a:hlinkClick r:id="" action="ppaction://noaction"/>
          </p:cNvPr>
          <p:cNvSpPr>
            <a:spLocks noChangeArrowheads="1"/>
          </p:cNvSpPr>
          <p:nvPr userDrawn="1"/>
        </p:nvSpPr>
        <p:spPr bwMode="auto">
          <a:xfrm>
            <a:off x="9563111" y="149526"/>
            <a:ext cx="1066673" cy="252009"/>
          </a:xfrm>
          <a:prstGeom prst="roundRect">
            <a:avLst>
              <a:gd name="adj" fmla="val 16667"/>
            </a:avLst>
          </a:prstGeom>
          <a:solidFill>
            <a:schemeClr val="accent2"/>
          </a:solidFill>
          <a:ln>
            <a:noFill/>
          </a:ln>
        </p:spPr>
        <p:txBody>
          <a:bodyPr wrap="none" anchor="ctr"/>
          <a:p>
            <a:pPr algn="ctr" eaLnBrk="0" hangingPunct="0"/>
            <a:r>
              <a:rPr lang="zh-CN" altLang="en-US" sz="1165" b="1">
                <a:solidFill>
                  <a:schemeClr val="bg1"/>
                </a:solidFill>
                <a:latin typeface="微软雅黑" panose="020B0503020204020204" charset="-122"/>
                <a:ea typeface="微软雅黑" panose="020B0503020204020204" charset="-122"/>
              </a:rPr>
              <a:t>任务式研习</a:t>
            </a:r>
            <a:endParaRPr lang="zh-CN" altLang="en-US" sz="1165" b="1">
              <a:solidFill>
                <a:schemeClr val="bg1"/>
              </a:solidFill>
              <a:latin typeface="微软雅黑" panose="020B0503020204020204" charset="-122"/>
              <a:ea typeface="微软雅黑" panose="020B0503020204020204" charset="-122"/>
            </a:endParaRPr>
          </a:p>
        </p:txBody>
      </p:sp>
      <p:sp>
        <p:nvSpPr>
          <p:cNvPr id="1048617" name="圆角矩形 7">
            <a:hlinkClick r:id="" action="ppaction://noaction"/>
          </p:cNvPr>
          <p:cNvSpPr>
            <a:spLocks noChangeArrowheads="1"/>
          </p:cNvSpPr>
          <p:nvPr userDrawn="1"/>
        </p:nvSpPr>
        <p:spPr bwMode="auto">
          <a:xfrm>
            <a:off x="10705376" y="152886"/>
            <a:ext cx="1066673" cy="248649"/>
          </a:xfrm>
          <a:prstGeom prst="roundRect">
            <a:avLst>
              <a:gd name="adj" fmla="val 16667"/>
            </a:avLst>
          </a:prstGeom>
          <a:solidFill>
            <a:schemeClr val="accent2"/>
          </a:solidFill>
          <a:ln>
            <a:noFill/>
          </a:ln>
        </p:spPr>
        <p:txBody>
          <a:bodyPr wrap="none" anchor="ctr"/>
          <a:p>
            <a:pPr algn="ctr" eaLnBrk="0" hangingPunct="0"/>
            <a:r>
              <a:rPr lang="zh-CN" altLang="en-US" sz="1165" b="1">
                <a:solidFill>
                  <a:schemeClr val="bg1"/>
                </a:solidFill>
                <a:latin typeface="微软雅黑" panose="020B0503020204020204" charset="-122"/>
                <a:ea typeface="微软雅黑" panose="020B0503020204020204" charset="-122"/>
              </a:rPr>
              <a:t>课后素养评价</a:t>
            </a:r>
            <a:endParaRPr lang="zh-CN" altLang="en-US" sz="1165" b="1">
              <a:solidFill>
                <a:schemeClr val="bg1"/>
              </a:solidFill>
              <a:latin typeface="微软雅黑" panose="020B0503020204020204" charset="-122"/>
              <a:ea typeface="微软雅黑" panose="020B0503020204020204" charset="-122"/>
            </a:endParaRPr>
          </a:p>
        </p:txBody>
      </p:sp>
      <p:sp>
        <p:nvSpPr>
          <p:cNvPr id="1048618" name="副标题 2"/>
          <p:cNvSpPr>
            <a:spLocks noGrp="1"/>
          </p:cNvSpPr>
          <p:nvPr>
            <p:ph type="subTitle" idx="1"/>
          </p:nvPr>
        </p:nvSpPr>
        <p:spPr>
          <a:xfrm>
            <a:off x="439168" y="799878"/>
            <a:ext cx="11313662" cy="695960"/>
          </a:xfrm>
          <a:prstGeom prst="rect">
            <a:avLst/>
          </a:prstGeom>
        </p:spPr>
        <p:txBody>
          <a:bodyPr wrap="square">
            <a:spAutoFit/>
          </a:bodyPr>
          <a:lstStyle>
            <a:lvl1pPr marL="0" indent="0" algn="l" eaLnBrk="1" fontAlgn="auto" hangingPunct="1">
              <a:lnSpc>
                <a:spcPct val="140000"/>
              </a:lnSpc>
              <a:spcBef>
                <a:spcPts val="0"/>
              </a:spcBef>
              <a:buNone/>
              <a:defRPr sz="2965" b="1"/>
            </a:lvl1pPr>
            <a:lvl2pPr marL="483870" indent="0" algn="ctr">
              <a:buNone/>
              <a:defRPr sz="2115"/>
            </a:lvl2pPr>
            <a:lvl3pPr marL="967740" indent="0" algn="ctr">
              <a:buNone/>
              <a:defRPr sz="1905"/>
            </a:lvl3pPr>
            <a:lvl4pPr marL="1451610" indent="0" algn="ctr">
              <a:buNone/>
              <a:defRPr sz="1695"/>
            </a:lvl4pPr>
            <a:lvl5pPr marL="1934845" indent="0" algn="ctr">
              <a:buNone/>
              <a:defRPr sz="1695"/>
            </a:lvl5pPr>
            <a:lvl6pPr marL="2418715" indent="0" algn="ctr">
              <a:buNone/>
              <a:defRPr sz="1695"/>
            </a:lvl6pPr>
            <a:lvl7pPr marL="2902585" indent="0" algn="ctr">
              <a:buNone/>
              <a:defRPr sz="1695"/>
            </a:lvl7pPr>
            <a:lvl8pPr marL="3386455" indent="0" algn="ctr">
              <a:buNone/>
              <a:defRPr sz="1695"/>
            </a:lvl8pPr>
            <a:lvl9pPr marL="3870325" indent="0" algn="ctr">
              <a:buNone/>
              <a:defRPr sz="1695"/>
            </a:lvl9pPr>
          </a:lstStyle>
          <a:p>
            <a:r>
              <a:rPr lang="zh-CN" altLang="en-US" smtClean="0"/>
              <a:t>单击此处编辑母版副标题样式</a:t>
            </a:r>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44" name=""/>
        <p:cNvGrpSpPr/>
        <p:nvPr/>
      </p:nvGrpSpPr>
      <p:grpSpPr>
        <a:xfrm>
          <a:off x="0" y="0"/>
          <a:ext cx="0" cy="0"/>
          <a:chOff x="0" y="0"/>
          <a:chExt cx="0" cy="0"/>
        </a:xfrm>
      </p:grpSpPr>
      <p:sp>
        <p:nvSpPr>
          <p:cNvPr id="1048663" name="日期占位符 3"/>
          <p:cNvSpPr>
            <a:spLocks noGrp="1"/>
          </p:cNvSpPr>
          <p:nvPr>
            <p:ph type="dt" sz="half" idx="10"/>
          </p:nvPr>
        </p:nvSpPr>
        <p:spPr/>
        <p:txBody>
          <a:bodyPr/>
          <a:p>
            <a:endParaRPr lang="en-US" altLang="zh-CN"/>
          </a:p>
        </p:txBody>
      </p:sp>
      <p:sp>
        <p:nvSpPr>
          <p:cNvPr id="1048664" name="页脚占位符 4"/>
          <p:cNvSpPr>
            <a:spLocks noGrp="1"/>
          </p:cNvSpPr>
          <p:nvPr>
            <p:ph type="ftr" sz="quarter" idx="11"/>
          </p:nvPr>
        </p:nvSpPr>
        <p:spPr/>
        <p:txBody>
          <a:bodyPr/>
          <a:p>
            <a:endParaRPr lang="en-US" altLang="zh-CN"/>
          </a:p>
        </p:txBody>
      </p:sp>
      <p:sp>
        <p:nvSpPr>
          <p:cNvPr id="1048665" name="灯片编号占位符 5"/>
          <p:cNvSpPr>
            <a:spLocks noGrp="1"/>
          </p:cNvSpPr>
          <p:nvPr>
            <p:ph type="sldNum" sz="quarter" idx="12"/>
          </p:nvPr>
        </p:nvSpPr>
        <p:spPr/>
        <p:txBody>
          <a:bodyPr/>
          <a:p>
            <a:fld id="{2E78BB09-16D3-4E2A-8F46-F23A8644B819}" type="slidenum">
              <a:rPr lang="zh-CN" altLang="en-US"/>
            </a:fld>
            <a:endParaRPr lang="en-US" altLang="zh-CN"/>
          </a:p>
        </p:txBody>
      </p:sp>
      <p:cxnSp>
        <p:nvCxnSpPr>
          <p:cNvPr id="3145739" name="直接连接符 6"/>
          <p:cNvCxnSpPr/>
          <p:nvPr userDrawn="1"/>
        </p:nvCxnSpPr>
        <p:spPr>
          <a:xfrm flipV="1">
            <a:off x="11430" y="906145"/>
            <a:ext cx="11570970" cy="9525"/>
          </a:xfrm>
          <a:prstGeom prst="line">
            <a:avLst/>
          </a:prstGeom>
          <a:ln>
            <a:solidFill>
              <a:schemeClr val="accent1">
                <a:lumMod val="50000"/>
              </a:schemeClr>
            </a:solidFill>
          </a:ln>
        </p:spPr>
        <p:style>
          <a:lnRef idx="2">
            <a:schemeClr val="accent1"/>
          </a:lnRef>
          <a:fillRef idx="0">
            <a:srgbClr val="FFFFFF"/>
          </a:fillRef>
          <a:effectRef idx="0">
            <a:srgbClr val="FFFFFF"/>
          </a:effectRef>
          <a:fontRef idx="minor">
            <a:schemeClr val="tx1"/>
          </a:fontRef>
        </p:style>
      </p:cxnSp>
      <p:sp>
        <p:nvSpPr>
          <p:cNvPr id="1048666" name="标题 1"/>
          <p:cNvSpPr>
            <a:spLocks noGrp="1"/>
          </p:cNvSpPr>
          <p:nvPr userDrawn="1"/>
        </p:nvSpPr>
        <p:spPr>
          <a:xfrm>
            <a:off x="531495" y="104140"/>
            <a:ext cx="10327005" cy="763905"/>
          </a:xfrm>
          <a:prstGeom prst="rect">
            <a:avLst/>
          </a:prstGeom>
          <a:solidFill>
            <a:srgbClr val="13742F"/>
          </a:solidFill>
        </p:spPr>
        <p:txBody>
          <a:bodyPr/>
          <a:lstStyle>
            <a:lvl1pPr algn="ctr" rtl="0" eaLnBrk="1" fontAlgn="base" hangingPunct="1">
              <a:spcBef>
                <a:spcPct val="0"/>
              </a:spcBef>
              <a:spcAft>
                <a:spcPct val="0"/>
              </a:spcAft>
              <a:defRPr sz="3600" b="1">
                <a:solidFill>
                  <a:schemeClr val="bg1"/>
                </a:solidFill>
                <a:latin typeface="黑体" panose="02010609060101010101" pitchFamily="49" charset="-122"/>
                <a:ea typeface="黑体" panose="02010609060101010101" pitchFamily="49" charset="-122"/>
                <a:cs typeface="+mj-cs"/>
              </a:defRPr>
            </a:lvl1pPr>
            <a:lvl2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lnSpc>
                <a:spcPct val="150000"/>
              </a:lnSpc>
            </a:pPr>
            <a:r>
              <a:rPr lang="en-US" altLang="zh-CN" sz="3200">
                <a:cs typeface="黑体" panose="02010609060101010101" pitchFamily="49" charset="-122"/>
              </a:rPr>
              <a:t>   </a:t>
            </a:r>
            <a:r>
              <a:rPr lang="zh-CN" altLang="en-US" sz="3200">
                <a:cs typeface="黑体" panose="02010609060101010101" pitchFamily="49" charset="-122"/>
              </a:rPr>
              <a:t>生物</a:t>
            </a:r>
            <a:r>
              <a:rPr lang="en-US" altLang="zh-CN" sz="3200">
                <a:cs typeface="黑体" panose="02010609060101010101" pitchFamily="49" charset="-122"/>
              </a:rPr>
              <a:t> </a:t>
            </a:r>
            <a:r>
              <a:rPr lang="zh-CN" altLang="en-US" sz="3200">
                <a:cs typeface="黑体" panose="02010609060101010101" pitchFamily="49" charset="-122"/>
              </a:rPr>
              <a:t>小早读</a:t>
            </a:r>
            <a:r>
              <a:rPr lang="en-US" altLang="zh-CN" sz="3200">
                <a:cs typeface="黑体" panose="02010609060101010101" pitchFamily="49" charset="-122"/>
              </a:rPr>
              <a:t> </a:t>
            </a:r>
            <a:r>
              <a:rPr lang="zh-CN" altLang="en-US" sz="3200">
                <a:cs typeface="黑体" panose="02010609060101010101" pitchFamily="49" charset="-122"/>
              </a:rPr>
              <a:t>（</a:t>
            </a:r>
            <a:r>
              <a:rPr lang="en-US" altLang="zh-CN" sz="3200">
                <a:cs typeface="黑体" panose="02010609060101010101" pitchFamily="49" charset="-122"/>
                <a:sym typeface="+mn-ea"/>
              </a:rPr>
              <a:t>20min </a:t>
            </a:r>
            <a:r>
              <a:rPr lang="zh-CN" altLang="en-US" sz="3200">
                <a:cs typeface="黑体" panose="02010609060101010101" pitchFamily="49" charset="-122"/>
                <a:sym typeface="+mn-ea"/>
              </a:rPr>
              <a:t>读记</a:t>
            </a:r>
            <a:r>
              <a:rPr lang="en-US" altLang="zh-CN" sz="3200">
                <a:cs typeface="黑体" panose="02010609060101010101" pitchFamily="49" charset="-122"/>
                <a:sym typeface="+mn-ea"/>
              </a:rPr>
              <a:t> </a:t>
            </a:r>
            <a:r>
              <a:rPr lang="en-US" altLang="zh-CN" sz="3200">
                <a:cs typeface="黑体" panose="02010609060101010101" pitchFamily="49" charset="-122"/>
              </a:rPr>
              <a:t>+10min </a:t>
            </a:r>
            <a:r>
              <a:rPr lang="zh-CN" altLang="en-US" sz="3200">
                <a:cs typeface="黑体" panose="02010609060101010101" pitchFamily="49" charset="-122"/>
              </a:rPr>
              <a:t>抽查）</a:t>
            </a:r>
            <a:endParaRPr lang="zh-CN" altLang="en-US" sz="3200">
              <a:cs typeface="黑体" panose="02010609060101010101" pitchFamily="49" charset="-122"/>
            </a:endParaRPr>
          </a:p>
        </p:txBody>
      </p:sp>
      <p:sp>
        <p:nvSpPr>
          <p:cNvPr id="1048667" name="内容占位符 12"/>
          <p:cNvSpPr>
            <a:spLocks noGrp="1"/>
          </p:cNvSpPr>
          <p:nvPr>
            <p:ph idx="4294967295"/>
          </p:nvPr>
        </p:nvSpPr>
        <p:spPr>
          <a:xfrm>
            <a:off x="302260" y="1030605"/>
            <a:ext cx="11010900" cy="4806315"/>
          </a:xfrm>
        </p:spPr>
        <p:txBody>
          <a:bodyPr/>
          <a:p>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image" Target="../media/image2.jpeg"/><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3.pn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image" Target="../media/image2.jpeg"/><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1" Type="http://schemas.openxmlformats.org/officeDocument/2006/relationships/theme" Target="../theme/theme2.xml"/><Relationship Id="rId10" Type="http://schemas.openxmlformats.org/officeDocument/2006/relationships/image" Target="../media/image3.png"/><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9" cstate="print"/>
          <a:srcRect/>
          <a:stretch>
            <a:fillRect/>
          </a:stretch>
        </a:blipFill>
        <a:effectLst/>
      </p:bgPr>
    </p:bg>
    <p:spTree>
      <p:nvGrpSpPr>
        <p:cNvPr id="4" name=""/>
        <p:cNvGrpSpPr/>
        <p:nvPr/>
      </p:nvGrpSpPr>
      <p:grpSpPr>
        <a:xfrm>
          <a:off x="0" y="0"/>
          <a:ext cx="0" cy="0"/>
          <a:chOff x="0" y="0"/>
          <a:chExt cx="0" cy="0"/>
        </a:xfrm>
      </p:grpSpPr>
      <p:pic>
        <p:nvPicPr>
          <p:cNvPr id="2097152" name="图片 3"/>
          <p:cNvPicPr>
            <a:picLocks noChangeAspect="1"/>
          </p:cNvPicPr>
          <p:nvPr userDrawn="1"/>
        </p:nvPicPr>
        <p:blipFill>
          <a:blip r:embed="rId10"/>
          <a:stretch>
            <a:fillRect/>
          </a:stretch>
        </p:blipFill>
        <p:spPr>
          <a:xfrm>
            <a:off x="8255" y="6985"/>
            <a:ext cx="12192000" cy="6854190"/>
          </a:xfrm>
          <a:prstGeom prst="rect">
            <a:avLst/>
          </a:prstGeom>
        </p:spPr>
      </p:pic>
      <p:sp>
        <p:nvSpPr>
          <p:cNvPr id="1048576" name="Rectangle 3"/>
          <p:cNvSpPr>
            <a:spLocks noGrp="1" noChangeArrowheads="1"/>
          </p:cNvSpPr>
          <p:nvPr>
            <p:ph type="body" idx="1"/>
          </p:nvPr>
        </p:nvSpPr>
        <p:spPr bwMode="auto">
          <a:xfrm>
            <a:off x="617855" y="347345"/>
            <a:ext cx="10972800" cy="5735955"/>
          </a:xfrm>
          <a:prstGeom prst="rect">
            <a:avLst/>
          </a:prstGeom>
          <a:noFill/>
          <a:ln>
            <a:noFill/>
          </a:ln>
          <a:effectLst/>
        </p:spPr>
        <p:txBody>
          <a:bodyPr vert="horz" wrap="square" lIns="91440" tIns="45720" rIns="91440" bIns="45720" numCol="1" anchor="t" anchorCtr="0" compatLnSpc="1"/>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smtClean="0"/>
          </a:p>
        </p:txBody>
      </p:sp>
      <p:sp>
        <p:nvSpPr>
          <p:cNvPr id="1048577"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lstStyle>
            <a:lvl1pPr>
              <a:defRPr sz="1400"/>
            </a:lvl1pPr>
          </a:lstStyle>
          <a:p>
            <a:endParaRPr lang="en-US" altLang="zh-CN"/>
          </a:p>
        </p:txBody>
      </p:sp>
      <p:sp>
        <p:nvSpPr>
          <p:cNvPr id="1048578"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lstStyle>
            <a:lvl1pPr algn="ctr">
              <a:defRPr sz="1400"/>
            </a:lvl1pPr>
          </a:lstStyle>
          <a:p>
            <a:endParaRPr lang="en-US" altLang="zh-CN"/>
          </a:p>
        </p:txBody>
      </p:sp>
      <p:sp>
        <p:nvSpPr>
          <p:cNvPr id="1048579"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lstStyle>
            <a:lvl1pPr algn="r">
              <a:defRPr sz="1400"/>
            </a:lvl1pPr>
          </a:lstStyle>
          <a:p>
            <a:fld id="{F30F1358-3408-43A2-BE80-ED8310D21FF6}" type="slidenum">
              <a:rPr lang="zh-CN" altLang="en-US"/>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ctr" rtl="0" eaLnBrk="1" fontAlgn="base" hangingPunct="1">
        <a:spcBef>
          <a:spcPct val="0"/>
        </a:spcBef>
        <a:spcAft>
          <a:spcPct val="0"/>
        </a:spcAft>
        <a:defRPr sz="4000" b="1">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0" indent="0" algn="l" rtl="0" eaLnBrk="1" fontAlgn="base" hangingPunct="1">
        <a:lnSpc>
          <a:spcPct val="115000"/>
        </a:lnSpc>
        <a:spcBef>
          <a:spcPts val="20"/>
        </a:spcBef>
        <a:spcAft>
          <a:spcPts val="0"/>
        </a:spcAft>
        <a:buFontTx/>
        <a:buNone/>
        <a:defRPr sz="2400" b="0">
          <a:solidFill>
            <a:schemeClr val="tx1"/>
          </a:solidFill>
          <a:latin typeface="微软雅黑" panose="020B0503020204020204" charset="-122"/>
          <a:ea typeface="微软雅黑" panose="020B0503020204020204" charset="-122"/>
          <a:cs typeface="+mn-cs"/>
        </a:defRPr>
      </a:lvl1pPr>
      <a:lvl2pPr marL="457200" indent="0" algn="l" rtl="0" eaLnBrk="1" fontAlgn="base" hangingPunct="1">
        <a:lnSpc>
          <a:spcPct val="115000"/>
        </a:lnSpc>
        <a:spcBef>
          <a:spcPts val="20"/>
        </a:spcBef>
        <a:spcAft>
          <a:spcPts val="0"/>
        </a:spcAft>
        <a:buFontTx/>
        <a:buNone/>
        <a:defRPr sz="2400" b="0">
          <a:solidFill>
            <a:schemeClr val="tx1"/>
          </a:solidFill>
          <a:latin typeface="微软雅黑" panose="020B0503020204020204" charset="-122"/>
          <a:ea typeface="微软雅黑" panose="020B0503020204020204" charset="-122"/>
        </a:defRPr>
      </a:lvl2pPr>
      <a:lvl3pPr marL="914400" indent="0" algn="l" rtl="0" eaLnBrk="1" fontAlgn="base" hangingPunct="1">
        <a:lnSpc>
          <a:spcPct val="115000"/>
        </a:lnSpc>
        <a:spcBef>
          <a:spcPts val="20"/>
        </a:spcBef>
        <a:spcAft>
          <a:spcPts val="0"/>
        </a:spcAft>
        <a:buFontTx/>
        <a:buNone/>
        <a:defRPr sz="2400" b="0">
          <a:solidFill>
            <a:schemeClr val="tx1"/>
          </a:solidFill>
          <a:latin typeface="微软雅黑" panose="020B0503020204020204" charset="-122"/>
          <a:ea typeface="微软雅黑" panose="020B0503020204020204" charset="-122"/>
        </a:defRPr>
      </a:lvl3pPr>
      <a:lvl4pPr marL="1371600" indent="0" algn="l" rtl="0" eaLnBrk="1" fontAlgn="base" hangingPunct="1">
        <a:lnSpc>
          <a:spcPct val="115000"/>
        </a:lnSpc>
        <a:spcBef>
          <a:spcPts val="20"/>
        </a:spcBef>
        <a:spcAft>
          <a:spcPts val="0"/>
        </a:spcAft>
        <a:buFontTx/>
        <a:buNone/>
        <a:defRPr sz="2400" b="0">
          <a:solidFill>
            <a:schemeClr val="tx1"/>
          </a:solidFill>
          <a:latin typeface="微软雅黑" panose="020B0503020204020204" charset="-122"/>
          <a:ea typeface="微软雅黑" panose="020B0503020204020204" charset="-122"/>
        </a:defRPr>
      </a:lvl4pPr>
      <a:lvl5pPr marL="1828800" indent="0" algn="l" rtl="0" eaLnBrk="1" fontAlgn="base" hangingPunct="1">
        <a:lnSpc>
          <a:spcPct val="115000"/>
        </a:lnSpc>
        <a:spcBef>
          <a:spcPts val="20"/>
        </a:spcBef>
        <a:spcAft>
          <a:spcPts val="0"/>
        </a:spcAft>
        <a:buFontTx/>
        <a:buNone/>
        <a:defRPr sz="2800" b="0">
          <a:solidFill>
            <a:schemeClr val="tx1"/>
          </a:solidFill>
          <a:latin typeface="微软雅黑" panose="020B0503020204020204" charset="-122"/>
          <a:ea typeface="微软雅黑" panose="020B0503020204020204" charset="-122"/>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9" cstate="print"/>
          <a:srcRect/>
          <a:stretch>
            <a:fillRect/>
          </a:stretch>
        </a:blipFill>
        <a:effectLst/>
      </p:bgPr>
    </p:bg>
    <p:spTree>
      <p:nvGrpSpPr>
        <p:cNvPr id="27" name=""/>
        <p:cNvGrpSpPr/>
        <p:nvPr/>
      </p:nvGrpSpPr>
      <p:grpSpPr>
        <a:xfrm>
          <a:off x="0" y="0"/>
          <a:ext cx="0" cy="0"/>
          <a:chOff x="0" y="0"/>
          <a:chExt cx="0" cy="0"/>
        </a:xfrm>
      </p:grpSpPr>
      <p:pic>
        <p:nvPicPr>
          <p:cNvPr id="2097154" name="图片 3"/>
          <p:cNvPicPr>
            <a:picLocks noChangeAspect="1"/>
          </p:cNvPicPr>
          <p:nvPr userDrawn="1"/>
        </p:nvPicPr>
        <p:blipFill>
          <a:blip r:embed="rId10"/>
          <a:stretch>
            <a:fillRect/>
          </a:stretch>
        </p:blipFill>
        <p:spPr>
          <a:xfrm>
            <a:off x="8255" y="6985"/>
            <a:ext cx="12192000" cy="6854190"/>
          </a:xfrm>
          <a:prstGeom prst="rect">
            <a:avLst/>
          </a:prstGeom>
        </p:spPr>
      </p:pic>
      <p:sp>
        <p:nvSpPr>
          <p:cNvPr id="1048627" name="Rectangle 3"/>
          <p:cNvSpPr>
            <a:spLocks noGrp="1" noChangeArrowheads="1"/>
          </p:cNvSpPr>
          <p:nvPr>
            <p:ph type="body" idx="1"/>
          </p:nvPr>
        </p:nvSpPr>
        <p:spPr bwMode="auto">
          <a:xfrm>
            <a:off x="617855" y="347345"/>
            <a:ext cx="10972800" cy="5735955"/>
          </a:xfrm>
          <a:prstGeom prst="rect">
            <a:avLst/>
          </a:prstGeom>
          <a:noFill/>
          <a:ln>
            <a:noFill/>
          </a:ln>
          <a:effectLst/>
        </p:spPr>
        <p:txBody>
          <a:bodyPr vert="horz" wrap="square" lIns="91440" tIns="45720" rIns="91440" bIns="45720" numCol="1" anchor="t" anchorCtr="0" compatLnSpc="1"/>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smtClean="0"/>
          </a:p>
        </p:txBody>
      </p:sp>
      <p:sp>
        <p:nvSpPr>
          <p:cNvPr id="10486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lstStyle>
            <a:lvl1pPr>
              <a:defRPr sz="1400"/>
            </a:lvl1pPr>
          </a:lstStyle>
          <a:p>
            <a:endParaRPr lang="en-US" altLang="zh-CN"/>
          </a:p>
        </p:txBody>
      </p:sp>
      <p:sp>
        <p:nvSpPr>
          <p:cNvPr id="10486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lstStyle>
            <a:lvl1pPr algn="ctr">
              <a:defRPr sz="1400"/>
            </a:lvl1pPr>
          </a:lstStyle>
          <a:p>
            <a:endParaRPr lang="en-US" altLang="zh-CN"/>
          </a:p>
        </p:txBody>
      </p:sp>
      <p:sp>
        <p:nvSpPr>
          <p:cNvPr id="10486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lstStyle>
            <a:lvl1pPr algn="r">
              <a:defRPr sz="1400"/>
            </a:lvl1pPr>
          </a:lstStyle>
          <a:p>
            <a:fld id="{F30F1358-3408-43A2-BE80-ED8310D21FF6}" type="slidenum">
              <a:rPr lang="zh-CN" altLang="en-US"/>
            </a:fld>
            <a:endParaRPr lang="en-US" altLang="zh-CN"/>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txStyles>
    <p:titleStyle>
      <a:lvl1pPr algn="ctr" rtl="0" eaLnBrk="1" fontAlgn="base" hangingPunct="1">
        <a:spcBef>
          <a:spcPct val="0"/>
        </a:spcBef>
        <a:spcAft>
          <a:spcPct val="0"/>
        </a:spcAft>
        <a:defRPr sz="4000" b="1">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0" indent="0" algn="l" rtl="0" eaLnBrk="1" fontAlgn="base" hangingPunct="1">
        <a:lnSpc>
          <a:spcPct val="115000"/>
        </a:lnSpc>
        <a:spcBef>
          <a:spcPts val="20"/>
        </a:spcBef>
        <a:spcAft>
          <a:spcPts val="0"/>
        </a:spcAft>
        <a:buFontTx/>
        <a:buNone/>
        <a:defRPr sz="2400" b="0">
          <a:solidFill>
            <a:schemeClr val="tx1"/>
          </a:solidFill>
          <a:latin typeface="微软雅黑" panose="020B0503020204020204" charset="-122"/>
          <a:ea typeface="微软雅黑" panose="020B0503020204020204" charset="-122"/>
          <a:cs typeface="+mn-cs"/>
        </a:defRPr>
      </a:lvl1pPr>
      <a:lvl2pPr marL="457200" indent="0" algn="l" rtl="0" eaLnBrk="1" fontAlgn="base" hangingPunct="1">
        <a:lnSpc>
          <a:spcPct val="115000"/>
        </a:lnSpc>
        <a:spcBef>
          <a:spcPts val="20"/>
        </a:spcBef>
        <a:spcAft>
          <a:spcPts val="0"/>
        </a:spcAft>
        <a:buFontTx/>
        <a:buNone/>
        <a:defRPr sz="2400" b="0">
          <a:solidFill>
            <a:schemeClr val="tx1"/>
          </a:solidFill>
          <a:latin typeface="微软雅黑" panose="020B0503020204020204" charset="-122"/>
          <a:ea typeface="微软雅黑" panose="020B0503020204020204" charset="-122"/>
        </a:defRPr>
      </a:lvl2pPr>
      <a:lvl3pPr marL="914400" indent="0" algn="l" rtl="0" eaLnBrk="1" fontAlgn="base" hangingPunct="1">
        <a:lnSpc>
          <a:spcPct val="115000"/>
        </a:lnSpc>
        <a:spcBef>
          <a:spcPts val="20"/>
        </a:spcBef>
        <a:spcAft>
          <a:spcPts val="0"/>
        </a:spcAft>
        <a:buFontTx/>
        <a:buNone/>
        <a:defRPr sz="2400" b="0">
          <a:solidFill>
            <a:schemeClr val="tx1"/>
          </a:solidFill>
          <a:latin typeface="微软雅黑" panose="020B0503020204020204" charset="-122"/>
          <a:ea typeface="微软雅黑" panose="020B0503020204020204" charset="-122"/>
        </a:defRPr>
      </a:lvl3pPr>
      <a:lvl4pPr marL="1371600" indent="0" algn="l" rtl="0" eaLnBrk="1" fontAlgn="base" hangingPunct="1">
        <a:lnSpc>
          <a:spcPct val="115000"/>
        </a:lnSpc>
        <a:spcBef>
          <a:spcPts val="20"/>
        </a:spcBef>
        <a:spcAft>
          <a:spcPts val="0"/>
        </a:spcAft>
        <a:buFontTx/>
        <a:buNone/>
        <a:defRPr sz="2400" b="0">
          <a:solidFill>
            <a:schemeClr val="tx1"/>
          </a:solidFill>
          <a:latin typeface="微软雅黑" panose="020B0503020204020204" charset="-122"/>
          <a:ea typeface="微软雅黑" panose="020B0503020204020204" charset="-122"/>
        </a:defRPr>
      </a:lvl4pPr>
      <a:lvl5pPr marL="1828800" indent="0" algn="l" rtl="0" eaLnBrk="1" fontAlgn="base" hangingPunct="1">
        <a:lnSpc>
          <a:spcPct val="115000"/>
        </a:lnSpc>
        <a:spcBef>
          <a:spcPts val="20"/>
        </a:spcBef>
        <a:spcAft>
          <a:spcPts val="0"/>
        </a:spcAft>
        <a:buFontTx/>
        <a:buNone/>
        <a:defRPr sz="2800" b="0">
          <a:solidFill>
            <a:schemeClr val="tx1"/>
          </a:solidFill>
          <a:latin typeface="微软雅黑" panose="020B0503020204020204" charset="-122"/>
          <a:ea typeface="微软雅黑" panose="020B0503020204020204" charset="-122"/>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en-US" altLang="zh-CN"/>
              <a:t>9</a:t>
            </a:r>
            <a:r>
              <a:rPr lang="zh-CN" altLang="en-US"/>
              <a:t>月</a:t>
            </a:r>
            <a:r>
              <a:rPr lang="en-US" altLang="zh-CN"/>
              <a:t>10</a:t>
            </a:r>
            <a:r>
              <a:rPr lang="zh-CN" altLang="en-US"/>
              <a:t>日（周四）生物小早</a:t>
            </a:r>
            <a:r>
              <a:rPr lang="zh-CN" altLang="en-US"/>
              <a:t>读</a:t>
            </a:r>
            <a:endParaRPr lang="zh-CN" altLang="en-US"/>
          </a:p>
        </p:txBody>
      </p:sp>
      <p:sp>
        <p:nvSpPr>
          <p:cNvPr id="1048586" name="内容占位符 9"/>
          <p:cNvSpPr>
            <a:spLocks noGrp="1"/>
          </p:cNvSpPr>
          <p:nvPr>
            <p:ph idx="1" hasCustomPrompt="1"/>
          </p:nvPr>
        </p:nvSpPr>
        <p:spPr>
          <a:xfrm>
            <a:off x="617855" y="986155"/>
            <a:ext cx="11680190" cy="5255895"/>
          </a:xfrm>
        </p:spPr>
        <p:txBody>
          <a:bodyPr/>
          <a:p>
            <a:pPr latinLnBrk="0">
              <a:lnSpc>
                <a:spcPct val="150000"/>
              </a:lnSpc>
              <a:spcBef>
                <a:spcPts val="0"/>
              </a:spcBef>
            </a:pPr>
            <a:r>
              <a:rPr lang="zh-CN" sz="3200">
                <a:solidFill>
                  <a:srgbClr val="FF0000"/>
                </a:solidFill>
                <a:cs typeface="黑体" panose="02010609060101010101" pitchFamily="49" charset="-122"/>
                <a:sym typeface="+mn-ea"/>
              </a:rPr>
              <a:t>读记</a:t>
            </a:r>
            <a:r>
              <a:rPr lang="en-US" altLang="zh-CN" sz="3200">
                <a:solidFill>
                  <a:srgbClr val="FF0000"/>
                </a:solidFill>
                <a:cs typeface="黑体" panose="02010609060101010101" pitchFamily="49" charset="-122"/>
                <a:sym typeface="+mn-ea"/>
              </a:rPr>
              <a:t> ——</a:t>
            </a:r>
            <a:r>
              <a:rPr lang="en-US" sz="3200">
                <a:solidFill>
                  <a:srgbClr val="FF0000"/>
                </a:solidFill>
                <a:cs typeface="黑体" panose="02010609060101010101" pitchFamily="49" charset="-122"/>
                <a:sym typeface="+mn-ea"/>
              </a:rPr>
              <a:t>6.4        </a:t>
            </a:r>
            <a:r>
              <a:rPr lang="zh-CN">
                <a:cs typeface="黑体" panose="02010609060101010101" pitchFamily="49" charset="-122"/>
                <a:sym typeface="+mn-ea"/>
              </a:rPr>
              <a:t>结合课本、笔记与《长江》读记</a:t>
            </a:r>
            <a:endParaRPr lang="zh-CN">
              <a:cs typeface="黑体" panose="02010609060101010101" pitchFamily="49" charset="-122"/>
              <a:sym typeface="+mn-ea"/>
            </a:endParaRPr>
          </a:p>
          <a:p>
            <a:pPr latinLnBrk="0">
              <a:lnSpc>
                <a:spcPct val="150000"/>
              </a:lnSpc>
              <a:spcBef>
                <a:spcPts val="0"/>
              </a:spcBef>
            </a:pPr>
            <a:r>
              <a:rPr lang="zh-CN">
                <a:highlight>
                  <a:srgbClr val="FFFF00"/>
                </a:highlight>
                <a:cs typeface="黑体" panose="02010609060101010101" pitchFamily="49" charset="-122"/>
                <a:sym typeface="+mn-ea"/>
              </a:rPr>
              <a:t>明确：</a:t>
            </a:r>
            <a:r>
              <a:rPr lang="en-US" altLang="zh-CN" sz="3200">
                <a:cs typeface="黑体" panose="02010609060101010101" pitchFamily="49" charset="-122"/>
                <a:sym typeface="+mn-ea"/>
              </a:rPr>
              <a:t> </a:t>
            </a:r>
            <a:r>
              <a:rPr lang="zh-CN" altLang="en-US" sz="3200">
                <a:cs typeface="黑体" panose="02010609060101010101" pitchFamily="49" charset="-122"/>
                <a:sym typeface="+mn-ea"/>
              </a:rPr>
              <a:t>1.</a:t>
            </a:r>
            <a:r>
              <a:rPr lang="en-US" altLang="zh-CN" sz="3200">
                <a:cs typeface="黑体" panose="02010609060101010101" pitchFamily="49" charset="-122"/>
                <a:sym typeface="+mn-ea"/>
              </a:rPr>
              <a:t> </a:t>
            </a:r>
            <a:r>
              <a:rPr lang="zh-CN" altLang="en-US" sz="3200">
                <a:cs typeface="黑体" panose="02010609060101010101" pitchFamily="49" charset="-122"/>
                <a:sym typeface="+mn-ea"/>
              </a:rPr>
              <a:t>协同进化</a:t>
            </a:r>
            <a:r>
              <a:rPr lang="en-US" altLang="zh-CN" sz="3200">
                <a:cs typeface="黑体" panose="02010609060101010101" pitchFamily="49" charset="-122"/>
                <a:sym typeface="+mn-ea"/>
              </a:rPr>
              <a:t> </a:t>
            </a:r>
            <a:r>
              <a:rPr lang="zh-CN" altLang="en-US" sz="3200">
                <a:cs typeface="黑体" panose="02010609060101010101" pitchFamily="49" charset="-122"/>
                <a:sym typeface="+mn-ea"/>
              </a:rPr>
              <a:t>的</a:t>
            </a:r>
            <a:r>
              <a:rPr lang="en-US" altLang="zh-CN" sz="3200">
                <a:cs typeface="黑体" panose="02010609060101010101" pitchFamily="49" charset="-122"/>
                <a:sym typeface="+mn-ea"/>
              </a:rPr>
              <a:t> </a:t>
            </a:r>
            <a:r>
              <a:rPr lang="zh-CN" altLang="en-US" sz="3200">
                <a:cs typeface="黑体" panose="02010609060101010101" pitchFamily="49" charset="-122"/>
                <a:sym typeface="+mn-ea"/>
              </a:rPr>
              <a:t>概念、</a:t>
            </a:r>
            <a:r>
              <a:rPr lang="en-US" altLang="zh-CN" sz="3200">
                <a:cs typeface="黑体" panose="02010609060101010101" pitchFamily="49" charset="-122"/>
                <a:sym typeface="+mn-ea"/>
              </a:rPr>
              <a:t> </a:t>
            </a:r>
            <a:r>
              <a:rPr lang="zh-CN" altLang="en-US" sz="3200">
                <a:cs typeface="黑体" panose="02010609060101010101" pitchFamily="49" charset="-122"/>
                <a:sym typeface="+mn-ea"/>
              </a:rPr>
              <a:t>实例</a:t>
            </a:r>
            <a:r>
              <a:rPr lang="en-US" altLang="zh-CN" sz="3200">
                <a:cs typeface="黑体" panose="02010609060101010101" pitchFamily="49" charset="-122"/>
                <a:sym typeface="+mn-ea"/>
              </a:rPr>
              <a:t> </a:t>
            </a:r>
            <a:r>
              <a:rPr lang="zh-CN" altLang="en-US" sz="3200">
                <a:cs typeface="黑体" panose="02010609060101010101" pitchFamily="49" charset="-122"/>
                <a:sym typeface="+mn-ea"/>
              </a:rPr>
              <a:t>及</a:t>
            </a:r>
            <a:r>
              <a:rPr lang="en-US" altLang="zh-CN" sz="3200">
                <a:cs typeface="黑体" panose="02010609060101010101" pitchFamily="49" charset="-122"/>
                <a:sym typeface="+mn-ea"/>
              </a:rPr>
              <a:t> </a:t>
            </a:r>
            <a:r>
              <a:rPr lang="zh-CN" altLang="en-US" sz="3200">
                <a:cs typeface="黑体" panose="02010609060101010101" pitchFamily="49" charset="-122"/>
                <a:sym typeface="+mn-ea"/>
              </a:rPr>
              <a:t>意义</a:t>
            </a:r>
            <a:endParaRPr lang="zh-CN" altLang="en-US"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2</a:t>
            </a:r>
            <a:r>
              <a:rPr lang="zh-CN" altLang="en-US" sz="3200">
                <a:cs typeface="黑体" panose="02010609060101010101" pitchFamily="49" charset="-122"/>
                <a:sym typeface="+mn-ea"/>
              </a:rPr>
              <a:t>.说明生物多样性的三个层次及其形成原因</a:t>
            </a:r>
            <a:endParaRPr lang="zh-CN" altLang="en-US"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a:t>
            </a:r>
            <a:r>
              <a:rPr lang="zh-CN" altLang="en-US" sz="3200">
                <a:cs typeface="黑体" panose="02010609060101010101" pitchFamily="49" charset="-122"/>
                <a:sym typeface="+mn-ea"/>
              </a:rPr>
              <a:t>3.概述生物进化的主要历程</a:t>
            </a:r>
            <a:endParaRPr lang="zh-CN" altLang="en-US"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a:t>
            </a:r>
            <a:r>
              <a:rPr lang="zh-CN" altLang="en-US" sz="3200">
                <a:cs typeface="黑体" panose="02010609060101010101" pitchFamily="49" charset="-122"/>
                <a:sym typeface="+mn-ea"/>
              </a:rPr>
              <a:t>4.</a:t>
            </a:r>
            <a:r>
              <a:rPr lang="zh-CN" altLang="en-US" sz="3200">
                <a:cs typeface="黑体" panose="02010609060101010101" pitchFamily="49" charset="-122"/>
                <a:sym typeface="+mn-ea"/>
              </a:rPr>
              <a:t>现代生物进化理论的主要</a:t>
            </a:r>
            <a:r>
              <a:rPr lang="zh-CN" altLang="en-US" sz="3200">
                <a:cs typeface="黑体" panose="02010609060101010101" pitchFamily="49" charset="-122"/>
                <a:sym typeface="+mn-ea"/>
              </a:rPr>
              <a:t>内容</a:t>
            </a:r>
            <a:endParaRPr lang="zh-CN" altLang="en-US" sz="3200">
              <a:cs typeface="黑体" panose="02010609060101010101" pitchFamily="49" charset="-122"/>
              <a:sym typeface="+mn-ea"/>
            </a:endParaRPr>
          </a:p>
          <a:p>
            <a:pPr latinLnBrk="0">
              <a:lnSpc>
                <a:spcPct val="150000"/>
              </a:lnSpc>
              <a:spcBef>
                <a:spcPts val="0"/>
              </a:spcBef>
            </a:pPr>
            <a:endParaRPr lang="zh-CN" altLang="en-US"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a:t>
            </a:r>
            <a:r>
              <a:rPr lang="zh-CN" altLang="zh-CN" sz="3200">
                <a:cs typeface="黑体" panose="02010609060101010101" pitchFamily="49" charset="-122"/>
                <a:sym typeface="+mn-ea"/>
              </a:rPr>
              <a:t>最后</a:t>
            </a:r>
            <a:r>
              <a:rPr lang="en-US" altLang="zh-CN" sz="3200">
                <a:solidFill>
                  <a:srgbClr val="FF0000"/>
                </a:solidFill>
                <a:cs typeface="黑体" panose="02010609060101010101" pitchFamily="49" charset="-122"/>
                <a:sym typeface="+mn-ea"/>
              </a:rPr>
              <a:t>5</a:t>
            </a:r>
            <a:r>
              <a:rPr lang="zh-CN" altLang="zh-CN" sz="3200">
                <a:solidFill>
                  <a:srgbClr val="FF0000"/>
                </a:solidFill>
                <a:cs typeface="黑体" panose="02010609060101010101" pitchFamily="49" charset="-122"/>
                <a:sym typeface="+mn-ea"/>
              </a:rPr>
              <a:t>分钟</a:t>
            </a:r>
            <a:r>
              <a:rPr lang="zh-CN" altLang="zh-CN" sz="3200">
                <a:highlight>
                  <a:srgbClr val="FFFF00"/>
                </a:highlight>
                <a:cs typeface="黑体" panose="02010609060101010101" pitchFamily="49" charset="-122"/>
                <a:sym typeface="+mn-ea"/>
              </a:rPr>
              <a:t>抽查</a:t>
            </a:r>
            <a:r>
              <a:rPr lang="zh-CN" altLang="zh-CN" sz="3200">
                <a:cs typeface="黑体" panose="02010609060101010101" pitchFamily="49" charset="-122"/>
                <a:sym typeface="+mn-ea"/>
              </a:rPr>
              <a:t>，请准备好</a:t>
            </a:r>
            <a:r>
              <a:rPr lang="en-US" altLang="zh-CN" sz="3200">
                <a:cs typeface="黑体" panose="02010609060101010101" pitchFamily="49" charset="-122"/>
                <a:sym typeface="+mn-ea"/>
              </a:rPr>
              <a:t> </a:t>
            </a:r>
            <a:r>
              <a:rPr lang="zh-CN" altLang="zh-CN" sz="3200">
                <a:cs typeface="黑体" panose="02010609060101010101" pitchFamily="49" charset="-122"/>
                <a:sym typeface="+mn-ea"/>
              </a:rPr>
              <a:t>笔</a:t>
            </a:r>
            <a:r>
              <a:rPr lang="en-US" altLang="zh-CN" sz="3200">
                <a:cs typeface="黑体" panose="02010609060101010101" pitchFamily="49" charset="-122"/>
                <a:sym typeface="+mn-ea"/>
              </a:rPr>
              <a:t> </a:t>
            </a:r>
            <a:r>
              <a:rPr lang="zh-CN" altLang="zh-CN" sz="3200">
                <a:cs typeface="黑体" panose="02010609060101010101" pitchFamily="49" charset="-122"/>
                <a:sym typeface="+mn-ea"/>
              </a:rPr>
              <a:t>与</a:t>
            </a:r>
            <a:r>
              <a:rPr lang="en-US" altLang="zh-CN" sz="3200">
                <a:cs typeface="黑体" panose="02010609060101010101" pitchFamily="49" charset="-122"/>
                <a:sym typeface="+mn-ea"/>
              </a:rPr>
              <a:t> </a:t>
            </a:r>
            <a:r>
              <a:rPr lang="zh-CN" altLang="zh-CN" sz="3200">
                <a:cs typeface="黑体" panose="02010609060101010101" pitchFamily="49" charset="-122"/>
                <a:sym typeface="+mn-ea"/>
              </a:rPr>
              <a:t>本</a:t>
            </a:r>
            <a:r>
              <a:rPr lang="en-US" altLang="zh-CN" sz="3200">
                <a:highlight>
                  <a:srgbClr val="FFFF00"/>
                </a:highlight>
                <a:cs typeface="黑体" panose="02010609060101010101" pitchFamily="49" charset="-122"/>
                <a:sym typeface="+mn-ea"/>
              </a:rPr>
              <a:t> </a:t>
            </a:r>
            <a:r>
              <a:rPr lang="zh-CN" altLang="en-US" sz="3200">
                <a:highlight>
                  <a:srgbClr val="FFFF00"/>
                </a:highlight>
                <a:cs typeface="黑体" panose="02010609060101010101" pitchFamily="49" charset="-122"/>
                <a:sym typeface="+mn-ea"/>
              </a:rPr>
              <a:t>（</a:t>
            </a:r>
            <a:r>
              <a:rPr lang="en-US" altLang="zh-CN" sz="3200">
                <a:highlight>
                  <a:srgbClr val="FFFF00"/>
                </a:highlight>
                <a:cs typeface="黑体" panose="02010609060101010101" pitchFamily="49" charset="-122"/>
                <a:sym typeface="+mn-ea"/>
              </a:rPr>
              <a:t>3min</a:t>
            </a:r>
            <a:r>
              <a:rPr lang="zh-CN" altLang="en-US" sz="3200">
                <a:highlight>
                  <a:srgbClr val="FFFF00"/>
                </a:highlight>
                <a:cs typeface="黑体" panose="02010609060101010101" pitchFamily="49" charset="-122"/>
                <a:sym typeface="+mn-ea"/>
              </a:rPr>
              <a:t>抽查</a:t>
            </a:r>
            <a:r>
              <a:rPr lang="en-US" altLang="zh-CN" sz="3200">
                <a:highlight>
                  <a:srgbClr val="FFFF00"/>
                </a:highlight>
                <a:cs typeface="黑体" panose="02010609060101010101" pitchFamily="49" charset="-122"/>
                <a:sym typeface="+mn-ea"/>
              </a:rPr>
              <a:t>+2min</a:t>
            </a:r>
            <a:r>
              <a:rPr lang="zh-CN" altLang="en-US" sz="3200">
                <a:highlight>
                  <a:srgbClr val="FFFF00"/>
                </a:highlight>
                <a:cs typeface="黑体" panose="02010609060101010101" pitchFamily="49" charset="-122"/>
                <a:sym typeface="+mn-ea"/>
              </a:rPr>
              <a:t>订正）</a:t>
            </a:r>
            <a:endParaRPr lang="zh-CN" altLang="en-US" sz="3200">
              <a:cs typeface="黑体" panose="02010609060101010101" pitchFamily="49" charset="-122"/>
              <a:sym typeface="+mn-ea"/>
            </a:endParaRPr>
          </a:p>
          <a:p>
            <a:pPr latinLnBrk="0">
              <a:lnSpc>
                <a:spcPct val="150000"/>
              </a:lnSpc>
              <a:spcBef>
                <a:spcPts val="0"/>
              </a:spcBef>
            </a:pPr>
            <a:endParaRPr lang="en-US" altLang="zh-CN" sz="3200">
              <a:cs typeface="黑体" panose="02010609060101010101" pitchFamily="49" charset="-122"/>
              <a:sym typeface="+mn-ea"/>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559435" y="955040"/>
            <a:ext cx="11388725" cy="5225415"/>
          </a:xfrm>
        </p:spPr>
        <p:txBody>
          <a:bodyPr/>
          <a:p>
            <a:pPr latinLnBrk="0">
              <a:lnSpc>
                <a:spcPct val="125000"/>
              </a:lnSpc>
              <a:spcBef>
                <a:spcPts val="0"/>
              </a:spcBef>
            </a:pPr>
            <a:r>
              <a:rPr lang="en-US" altLang="zh-CN"/>
              <a:t>1. </a:t>
            </a:r>
            <a:r>
              <a:rPr lang="zh-CN" altLang="en-US"/>
              <a:t>用</a:t>
            </a:r>
            <a:r>
              <a:rPr lang="zh-CN" altLang="en-US">
                <a:highlight>
                  <a:srgbClr val="FFFF00"/>
                </a:highlight>
              </a:rPr>
              <a:t>文字与箭头</a:t>
            </a:r>
            <a:r>
              <a:rPr lang="zh-CN" altLang="en-US"/>
              <a:t>的方式，画出</a:t>
            </a:r>
            <a:r>
              <a:rPr lang="en-US" altLang="zh-CN"/>
              <a:t> </a:t>
            </a:r>
            <a:r>
              <a:rPr lang="zh-CN" altLang="en-US"/>
              <a:t>内环境</a:t>
            </a:r>
            <a:r>
              <a:rPr lang="en-US" altLang="zh-CN"/>
              <a:t> </a:t>
            </a:r>
            <a:r>
              <a:rPr lang="zh-CN" altLang="en-US"/>
              <a:t>的</a:t>
            </a:r>
            <a:r>
              <a:rPr lang="en-US" altLang="zh-CN"/>
              <a:t> </a:t>
            </a:r>
            <a:r>
              <a:rPr lang="zh-CN" altLang="en-US"/>
              <a:t>组成</a:t>
            </a:r>
            <a:r>
              <a:rPr lang="en-US" altLang="zh-CN"/>
              <a:t> </a:t>
            </a:r>
            <a:r>
              <a:rPr lang="zh-CN" altLang="en-US"/>
              <a:t>及</a:t>
            </a:r>
            <a:r>
              <a:rPr lang="en-US" altLang="zh-CN"/>
              <a:t> </a:t>
            </a:r>
            <a:r>
              <a:rPr lang="zh-CN" altLang="en-US"/>
              <a:t>其</a:t>
            </a:r>
            <a:r>
              <a:rPr lang="en-US" altLang="zh-CN"/>
              <a:t> </a:t>
            </a:r>
            <a:r>
              <a:rPr lang="zh-CN" altLang="en-US"/>
              <a:t>相互关系。</a:t>
            </a:r>
            <a:endParaRPr lang="zh-CN" altLang="en-US"/>
          </a:p>
          <a:p>
            <a:pPr latinLnBrk="0">
              <a:lnSpc>
                <a:spcPct val="125000"/>
              </a:lnSpc>
              <a:spcBef>
                <a:spcPts val="0"/>
              </a:spcBef>
            </a:pPr>
            <a:r>
              <a:rPr lang="en-US" altLang="zh-CN"/>
              <a:t>2.</a:t>
            </a:r>
            <a:r>
              <a:rPr lang="zh-CN" altLang="en-US"/>
              <a:t>下列生理过程发生的场所在内环境的有</a:t>
            </a:r>
            <a:r>
              <a:rPr lang="en-US" altLang="zh-CN"/>
              <a:t>__________</a:t>
            </a:r>
            <a:endParaRPr lang="zh-CN" altLang="en-US"/>
          </a:p>
          <a:p>
            <a:pPr latinLnBrk="0">
              <a:lnSpc>
                <a:spcPct val="125000"/>
              </a:lnSpc>
              <a:spcBef>
                <a:spcPts val="0"/>
              </a:spcBef>
            </a:pPr>
            <a:r>
              <a:rPr lang="zh-CN" altLang="en-US"/>
              <a:t>①剧烈运动产生乳酸、丙酮酸分解、蛋白质合成</a:t>
            </a:r>
            <a:endParaRPr lang="zh-CN" altLang="en-US"/>
          </a:p>
          <a:p>
            <a:pPr latinLnBrk="0">
              <a:lnSpc>
                <a:spcPct val="125000"/>
              </a:lnSpc>
              <a:spcBef>
                <a:spcPts val="0"/>
              </a:spcBef>
            </a:pPr>
            <a:r>
              <a:rPr lang="en-US" altLang="zh-CN"/>
              <a:t>②H2O2</a:t>
            </a:r>
            <a:r>
              <a:rPr lang="zh-CN" altLang="en-US"/>
              <a:t>分解</a:t>
            </a:r>
            <a:endParaRPr lang="zh-CN" altLang="en-US"/>
          </a:p>
          <a:p>
            <a:pPr latinLnBrk="0">
              <a:lnSpc>
                <a:spcPct val="125000"/>
              </a:lnSpc>
              <a:spcBef>
                <a:spcPts val="0"/>
              </a:spcBef>
            </a:pPr>
            <a:r>
              <a:rPr lang="zh-CN" altLang="en-US"/>
              <a:t>③食物中淀粉消化成葡萄糖、蛋白质分解为氨基酸</a:t>
            </a:r>
            <a:endParaRPr lang="zh-CN" altLang="en-US"/>
          </a:p>
          <a:p>
            <a:pPr latinLnBrk="0">
              <a:lnSpc>
                <a:spcPct val="125000"/>
              </a:lnSpc>
              <a:spcBef>
                <a:spcPts val="0"/>
              </a:spcBef>
            </a:pPr>
            <a:r>
              <a:rPr lang="zh-CN" altLang="en-US"/>
              <a:t>④抗原与抗体结合</a:t>
            </a:r>
            <a:endParaRPr lang="zh-CN" altLang="en-US"/>
          </a:p>
          <a:p>
            <a:pPr latinLnBrk="0">
              <a:lnSpc>
                <a:spcPct val="125000"/>
              </a:lnSpc>
              <a:spcBef>
                <a:spcPts val="0"/>
              </a:spcBef>
            </a:pPr>
            <a:r>
              <a:rPr lang="zh-CN" altLang="en-US"/>
              <a:t>⑤乳酸与</a:t>
            </a:r>
            <a:r>
              <a:rPr lang="en-US" altLang="zh-CN"/>
              <a:t>NaHCO3</a:t>
            </a:r>
            <a:r>
              <a:rPr lang="zh-CN" altLang="en-US"/>
              <a:t>反应 </a:t>
            </a:r>
            <a:endParaRPr lang="zh-CN" altLang="en-US">
              <a:solidFill>
                <a:srgbClr val="FF0000"/>
              </a:solidFill>
            </a:endParaRPr>
          </a:p>
          <a:p>
            <a:pPr latinLnBrk="0">
              <a:lnSpc>
                <a:spcPct val="125000"/>
              </a:lnSpc>
              <a:spcBef>
                <a:spcPts val="0"/>
              </a:spcBef>
            </a:pPr>
            <a:r>
              <a:rPr lang="zh-CN" altLang="en-US">
                <a:solidFill>
                  <a:schemeClr val="tx1"/>
                </a:solidFill>
              </a:rPr>
              <a:t>3．内环境的作用是</a:t>
            </a:r>
            <a:r>
              <a:rPr lang="en-US" altLang="zh-CN" u="sng">
                <a:solidFill>
                  <a:srgbClr val="FF0000"/>
                </a:solidFill>
              </a:rPr>
              <a:t>                   </a:t>
            </a:r>
            <a:r>
              <a:rPr lang="zh-CN" altLang="en-US">
                <a:solidFill>
                  <a:schemeClr val="tx1"/>
                </a:solidFill>
              </a:rPr>
              <a:t>。（</a:t>
            </a:r>
            <a:r>
              <a:rPr lang="en-US" altLang="zh-CN">
                <a:solidFill>
                  <a:schemeClr val="tx1"/>
                </a:solidFill>
              </a:rPr>
              <a:t>P5）</a:t>
            </a:r>
            <a:endParaRPr lang="en-US" altLang="zh-CN">
              <a:solidFill>
                <a:schemeClr val="tx1"/>
              </a:solidFill>
            </a:endParaRPr>
          </a:p>
          <a:p>
            <a:pPr latinLnBrk="0">
              <a:lnSpc>
                <a:spcPct val="125000"/>
              </a:lnSpc>
              <a:spcBef>
                <a:spcPts val="0"/>
              </a:spcBef>
            </a:pPr>
            <a:r>
              <a:rPr lang="zh-CN" altLang="en-US">
                <a:solidFill>
                  <a:schemeClr val="tx1"/>
                </a:solidFill>
              </a:rPr>
              <a:t>4．</a:t>
            </a:r>
            <a:r>
              <a:rPr lang="en-US" altLang="zh-CN" u="sng">
                <a:solidFill>
                  <a:srgbClr val="FF0000"/>
                </a:solidFill>
              </a:rPr>
              <a:t>             </a:t>
            </a:r>
            <a:r>
              <a:rPr lang="zh-CN" altLang="en-US">
                <a:solidFill>
                  <a:schemeClr val="tx1"/>
                </a:solidFill>
              </a:rPr>
              <a:t>是细胞外液理化性质的三个主要方面。（</a:t>
            </a:r>
            <a:r>
              <a:rPr lang="en-US" altLang="zh-CN">
                <a:solidFill>
                  <a:schemeClr val="tx1"/>
                </a:solidFill>
              </a:rPr>
              <a:t>P5）</a:t>
            </a:r>
            <a:endParaRPr lang="en-US" altLang="zh-CN">
              <a:solidFill>
                <a:schemeClr val="tx1"/>
              </a:solidFill>
            </a:endParaRPr>
          </a:p>
          <a:p>
            <a:pPr latinLnBrk="0">
              <a:lnSpc>
                <a:spcPct val="125000"/>
              </a:lnSpc>
              <a:spcBef>
                <a:spcPts val="0"/>
              </a:spcBef>
            </a:pPr>
            <a:r>
              <a:rPr lang="zh-CN" altLang="en-US">
                <a:solidFill>
                  <a:schemeClr val="tx1"/>
                </a:solidFill>
              </a:rPr>
              <a:t>5．溶液渗透压的大小取决于</a:t>
            </a:r>
            <a:r>
              <a:rPr lang="en-US" altLang="zh-CN" u="sng">
                <a:solidFill>
                  <a:srgbClr val="FF0000"/>
                </a:solidFill>
                <a:sym typeface="+mn-ea"/>
              </a:rPr>
              <a:t>         </a:t>
            </a:r>
            <a:r>
              <a:rPr lang="en-US" altLang="zh-CN">
                <a:solidFill>
                  <a:srgbClr val="FF0000"/>
                </a:solidFill>
              </a:rPr>
              <a:t> .</a:t>
            </a:r>
            <a:endParaRPr lang="en-US" altLang="zh-CN" u="sng">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pPr latinLnBrk="0">
              <a:lnSpc>
                <a:spcPct val="125000"/>
              </a:lnSpc>
              <a:spcBef>
                <a:spcPts val="0"/>
              </a:spcBef>
            </a:pPr>
            <a:r>
              <a:rPr lang="en-US" altLang="zh-CN"/>
              <a:t>1. </a:t>
            </a:r>
            <a:r>
              <a:rPr lang="zh-CN" altLang="en-US"/>
              <a:t>用文字与箭头的方向，画出内环境的组成及其相互关系。</a:t>
            </a:r>
            <a:endParaRPr lang="zh-CN" altLang="en-US"/>
          </a:p>
          <a:p>
            <a:pPr latinLnBrk="0">
              <a:lnSpc>
                <a:spcPct val="125000"/>
              </a:lnSpc>
              <a:spcBef>
                <a:spcPts val="0"/>
              </a:spcBef>
            </a:pPr>
            <a:r>
              <a:rPr lang="en-US" altLang="zh-CN"/>
              <a:t>2.</a:t>
            </a:r>
            <a:r>
              <a:rPr lang="zh-CN" altLang="en-US"/>
              <a:t>下列生理过程发生的场所在内环境的有</a:t>
            </a:r>
            <a:r>
              <a:rPr lang="en-US" altLang="zh-CN"/>
              <a:t>__</a:t>
            </a:r>
            <a:r>
              <a:rPr lang="en-US" altLang="zh-CN">
                <a:solidFill>
                  <a:srgbClr val="FF0000"/>
                </a:solidFill>
                <a:latin typeface="宋体" panose="02010600030101010101" pitchFamily="2" charset="-122"/>
                <a:ea typeface="宋体" panose="02010600030101010101" pitchFamily="2" charset="-122"/>
              </a:rPr>
              <a:t>④</a:t>
            </a:r>
            <a:r>
              <a:rPr lang="en-US" altLang="zh-CN">
                <a:solidFill>
                  <a:srgbClr val="FF0000"/>
                </a:solidFill>
              </a:rPr>
              <a:t>⑤</a:t>
            </a:r>
            <a:r>
              <a:rPr lang="en-US" altLang="zh-CN"/>
              <a:t>________</a:t>
            </a:r>
            <a:endParaRPr lang="zh-CN" altLang="en-US"/>
          </a:p>
          <a:p>
            <a:pPr latinLnBrk="0">
              <a:lnSpc>
                <a:spcPct val="125000"/>
              </a:lnSpc>
              <a:spcBef>
                <a:spcPts val="0"/>
              </a:spcBef>
            </a:pPr>
            <a:r>
              <a:rPr lang="zh-CN" altLang="en-US"/>
              <a:t>①剧烈运动产生乳酸、丙酮酸分解、蛋白质合成（</a:t>
            </a:r>
            <a:r>
              <a:rPr lang="zh-CN" altLang="en-US" u="sng">
                <a:solidFill>
                  <a:srgbClr val="FF0000"/>
                </a:solidFill>
              </a:rPr>
              <a:t>细胞内</a:t>
            </a:r>
            <a:r>
              <a:rPr lang="zh-CN" altLang="en-US"/>
              <a:t>）</a:t>
            </a:r>
            <a:endParaRPr lang="zh-CN" altLang="en-US"/>
          </a:p>
          <a:p>
            <a:pPr latinLnBrk="0">
              <a:lnSpc>
                <a:spcPct val="125000"/>
              </a:lnSpc>
              <a:spcBef>
                <a:spcPts val="0"/>
              </a:spcBef>
            </a:pPr>
            <a:r>
              <a:rPr lang="en-US" altLang="zh-CN"/>
              <a:t>②H2O2</a:t>
            </a:r>
            <a:r>
              <a:rPr lang="zh-CN" altLang="en-US"/>
              <a:t>分解（</a:t>
            </a:r>
            <a:r>
              <a:rPr lang="zh-CN" altLang="en-US" u="sng">
                <a:solidFill>
                  <a:srgbClr val="FF0000"/>
                </a:solidFill>
              </a:rPr>
              <a:t>细胞内</a:t>
            </a:r>
            <a:r>
              <a:rPr lang="zh-CN" altLang="en-US"/>
              <a:t>）</a:t>
            </a:r>
            <a:endParaRPr lang="zh-CN" altLang="en-US"/>
          </a:p>
          <a:p>
            <a:pPr latinLnBrk="0">
              <a:lnSpc>
                <a:spcPct val="125000"/>
              </a:lnSpc>
              <a:spcBef>
                <a:spcPts val="0"/>
              </a:spcBef>
            </a:pPr>
            <a:r>
              <a:rPr lang="zh-CN" altLang="en-US"/>
              <a:t>③食物中淀粉消化成葡萄糖、蛋白质分解为氨基酸（</a:t>
            </a:r>
            <a:r>
              <a:rPr lang="zh-CN" altLang="en-US" u="sng">
                <a:solidFill>
                  <a:srgbClr val="FF0000"/>
                </a:solidFill>
              </a:rPr>
              <a:t>消化道</a:t>
            </a:r>
            <a:r>
              <a:rPr lang="zh-CN" altLang="en-US"/>
              <a:t>）</a:t>
            </a:r>
            <a:endParaRPr lang="zh-CN" altLang="en-US"/>
          </a:p>
          <a:p>
            <a:pPr latinLnBrk="0">
              <a:lnSpc>
                <a:spcPct val="125000"/>
              </a:lnSpc>
              <a:spcBef>
                <a:spcPts val="0"/>
              </a:spcBef>
            </a:pPr>
            <a:r>
              <a:rPr lang="zh-CN" altLang="en-US"/>
              <a:t>④抗原与抗体结合（</a:t>
            </a:r>
            <a:r>
              <a:rPr lang="zh-CN" altLang="en-US" u="sng">
                <a:solidFill>
                  <a:srgbClr val="FF0000"/>
                </a:solidFill>
              </a:rPr>
              <a:t>内环境</a:t>
            </a:r>
            <a:r>
              <a:rPr lang="zh-CN" altLang="en-US"/>
              <a:t>）</a:t>
            </a:r>
            <a:endParaRPr lang="zh-CN" altLang="en-US"/>
          </a:p>
          <a:p>
            <a:pPr latinLnBrk="0">
              <a:lnSpc>
                <a:spcPct val="125000"/>
              </a:lnSpc>
              <a:spcBef>
                <a:spcPts val="0"/>
              </a:spcBef>
            </a:pPr>
            <a:r>
              <a:rPr lang="zh-CN" altLang="en-US"/>
              <a:t>⑤乳酸与</a:t>
            </a:r>
            <a:r>
              <a:rPr lang="en-US" altLang="zh-CN"/>
              <a:t>NaHCO3</a:t>
            </a:r>
            <a:r>
              <a:rPr lang="zh-CN" altLang="en-US"/>
              <a:t>反应 （</a:t>
            </a:r>
            <a:r>
              <a:rPr lang="zh-CN" altLang="en-US" u="sng">
                <a:solidFill>
                  <a:srgbClr val="FF0000"/>
                </a:solidFill>
              </a:rPr>
              <a:t>内环境</a:t>
            </a:r>
            <a:r>
              <a:rPr lang="zh-CN" altLang="en-US">
                <a:solidFill>
                  <a:srgbClr val="FF0000"/>
                </a:solidFill>
              </a:rPr>
              <a:t> ）</a:t>
            </a:r>
            <a:endParaRPr lang="zh-CN" altLang="en-US">
              <a:solidFill>
                <a:srgbClr val="FF0000"/>
              </a:solidFill>
            </a:endParaRPr>
          </a:p>
          <a:p>
            <a:pPr latinLnBrk="0">
              <a:lnSpc>
                <a:spcPct val="125000"/>
              </a:lnSpc>
              <a:spcBef>
                <a:spcPts val="0"/>
              </a:spcBef>
            </a:pPr>
            <a:r>
              <a:rPr lang="zh-CN" altLang="en-US">
                <a:solidFill>
                  <a:schemeClr val="tx1"/>
                </a:solidFill>
              </a:rPr>
              <a:t>3．内环境的作用是</a:t>
            </a:r>
            <a:r>
              <a:rPr lang="zh-CN" altLang="en-US" u="sng">
                <a:solidFill>
                  <a:srgbClr val="FF0000"/>
                </a:solidFill>
              </a:rPr>
              <a:t>细胞通过内环境与外界环境进行物质交换</a:t>
            </a:r>
            <a:r>
              <a:rPr lang="zh-CN" altLang="en-US">
                <a:solidFill>
                  <a:schemeClr val="tx1"/>
                </a:solidFill>
              </a:rPr>
              <a:t>。（</a:t>
            </a:r>
            <a:r>
              <a:rPr lang="en-US" altLang="zh-CN">
                <a:solidFill>
                  <a:schemeClr val="tx1"/>
                </a:solidFill>
              </a:rPr>
              <a:t>P5）</a:t>
            </a:r>
            <a:endParaRPr lang="en-US" altLang="zh-CN">
              <a:solidFill>
                <a:schemeClr val="tx1"/>
              </a:solidFill>
            </a:endParaRPr>
          </a:p>
          <a:p>
            <a:pPr latinLnBrk="0">
              <a:lnSpc>
                <a:spcPct val="125000"/>
              </a:lnSpc>
              <a:spcBef>
                <a:spcPts val="0"/>
              </a:spcBef>
            </a:pPr>
            <a:r>
              <a:rPr lang="zh-CN" altLang="en-US">
                <a:solidFill>
                  <a:schemeClr val="tx1"/>
                </a:solidFill>
              </a:rPr>
              <a:t>4．</a:t>
            </a:r>
            <a:r>
              <a:rPr lang="zh-CN" altLang="en-US" u="sng">
                <a:solidFill>
                  <a:srgbClr val="FF0000"/>
                </a:solidFill>
              </a:rPr>
              <a:t>渗透压、酸碱度和温度</a:t>
            </a:r>
            <a:r>
              <a:rPr lang="zh-CN" altLang="en-US">
                <a:solidFill>
                  <a:schemeClr val="tx1"/>
                </a:solidFill>
              </a:rPr>
              <a:t>是细胞外液理化性质的三个主要方面。（</a:t>
            </a:r>
            <a:r>
              <a:rPr lang="en-US" altLang="zh-CN">
                <a:solidFill>
                  <a:schemeClr val="tx1"/>
                </a:solidFill>
              </a:rPr>
              <a:t>P5）</a:t>
            </a:r>
            <a:endParaRPr lang="en-US" altLang="zh-CN">
              <a:solidFill>
                <a:schemeClr val="tx1"/>
              </a:solidFill>
            </a:endParaRPr>
          </a:p>
          <a:p>
            <a:pPr latinLnBrk="0">
              <a:lnSpc>
                <a:spcPct val="125000"/>
              </a:lnSpc>
              <a:spcBef>
                <a:spcPts val="0"/>
              </a:spcBef>
            </a:pPr>
            <a:r>
              <a:rPr lang="zh-CN" altLang="en-US">
                <a:solidFill>
                  <a:schemeClr val="tx1"/>
                </a:solidFill>
              </a:rPr>
              <a:t>5．溶液渗透压的大小取决于</a:t>
            </a:r>
            <a:r>
              <a:rPr lang="zh-CN" altLang="en-US" u="sng">
                <a:solidFill>
                  <a:srgbClr val="FF0000"/>
                </a:solidFill>
              </a:rPr>
              <a:t>单位体积溶液中溶质微粒的数目</a:t>
            </a:r>
            <a:r>
              <a:rPr lang="en-US" altLang="zh-CN">
                <a:solidFill>
                  <a:schemeClr val="tx1"/>
                </a:solidFill>
              </a:rPr>
              <a:t>.</a:t>
            </a:r>
            <a:endParaRPr lang="en-US" altLang="zh-CN">
              <a:solidFill>
                <a:schemeClr val="tx1"/>
              </a:solidFill>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endParaRPr lang="zh-CN" altLang="en-US"/>
          </a:p>
        </p:txBody>
      </p:sp>
      <p:sp>
        <p:nvSpPr>
          <p:cNvPr id="5" name="内容占位符 4"/>
          <p:cNvSpPr>
            <a:spLocks noGrp="1"/>
          </p:cNvSpPr>
          <p:nvPr>
            <p:ph idx="1"/>
          </p:nvPr>
        </p:nvSpPr>
        <p:spPr>
          <a:xfrm>
            <a:off x="482600" y="986155"/>
            <a:ext cx="10972800" cy="5524500"/>
          </a:xfrm>
        </p:spPr>
        <p:txBody>
          <a:bodyPr/>
          <a:p>
            <a:pPr>
              <a:lnSpc>
                <a:spcPct val="125000"/>
              </a:lnSpc>
              <a:spcBef>
                <a:spcPts val="20"/>
              </a:spcBef>
              <a:spcAft>
                <a:spcPts val="0"/>
              </a:spcAft>
            </a:pPr>
            <a:r>
              <a:rPr lang="zh-CN" altLang="en-US" sz="2400"/>
              <a:t>1．捕食者的作用：捕食者所吃掉的大多是被捕食者中年老、病弱或年幼的个体，客观上起到了</a:t>
            </a:r>
            <a:r>
              <a:rPr lang="en-US" altLang="zh-CN" sz="2400" u="sng">
                <a:solidFill>
                  <a:srgbClr val="FF0000"/>
                </a:solidFill>
              </a:rPr>
              <a:t>                  </a:t>
            </a:r>
            <a:r>
              <a:rPr lang="zh-CN" altLang="en-US" sz="2400"/>
              <a:t>的作用。（</a:t>
            </a:r>
            <a:r>
              <a:rPr lang="en-US" altLang="zh-CN" sz="2400"/>
              <a:t>P119）</a:t>
            </a:r>
            <a:endParaRPr lang="en-US" altLang="zh-CN" sz="2400"/>
          </a:p>
          <a:p>
            <a:pPr>
              <a:lnSpc>
                <a:spcPct val="125000"/>
              </a:lnSpc>
              <a:spcBef>
                <a:spcPts val="20"/>
              </a:spcBef>
              <a:spcAft>
                <a:spcPts val="0"/>
              </a:spcAft>
            </a:pPr>
            <a:r>
              <a:rPr lang="en-US" altLang="zh-CN" sz="2400"/>
              <a:t>      </a:t>
            </a:r>
            <a:r>
              <a:rPr lang="zh-CN" altLang="en-US" sz="2400"/>
              <a:t>美国生态学家斯坦利提出了“收割理论”：捕食者往往捕食</a:t>
            </a:r>
            <a:r>
              <a:rPr lang="en-US" altLang="zh-CN" sz="2400" u="sng">
                <a:solidFill>
                  <a:srgbClr val="FF0000"/>
                </a:solidFill>
              </a:rPr>
              <a:t>             </a:t>
            </a:r>
            <a:r>
              <a:rPr lang="zh-CN" altLang="en-US" sz="2400"/>
              <a:t>，这样就会避免出现一种或少数几种生物在生态系统中占绝对优势的局面，为其他物种的形成腾出空间。捕食者的存在有利于</a:t>
            </a:r>
            <a:r>
              <a:rPr lang="en-US" altLang="zh-CN" sz="2400" u="sng">
                <a:solidFill>
                  <a:srgbClr val="FF0000"/>
                </a:solidFill>
              </a:rPr>
              <a:t>            </a:t>
            </a:r>
            <a:r>
              <a:rPr lang="zh-CN" altLang="en-US" sz="2400"/>
              <a:t>。（</a:t>
            </a:r>
            <a:r>
              <a:rPr lang="en-US" altLang="zh-CN" sz="2400"/>
              <a:t>P119“</a:t>
            </a:r>
            <a:r>
              <a:rPr lang="zh-CN" altLang="en-US" sz="2400"/>
              <a:t>小字内容”）</a:t>
            </a:r>
            <a:endParaRPr lang="zh-CN" altLang="en-US" sz="2400"/>
          </a:p>
          <a:p>
            <a:pPr>
              <a:lnSpc>
                <a:spcPct val="125000"/>
              </a:lnSpc>
              <a:spcBef>
                <a:spcPts val="20"/>
              </a:spcBef>
              <a:spcAft>
                <a:spcPts val="0"/>
              </a:spcAft>
            </a:pPr>
            <a:r>
              <a:rPr lang="zh-CN" altLang="en-US" sz="2400"/>
              <a:t>3．地球上最早出现的生物是</a:t>
            </a:r>
            <a:r>
              <a:rPr lang="zh-CN" altLang="en-US" sz="2400">
                <a:sym typeface="+mn-ea"/>
              </a:rPr>
              <a:t>代谢类型为</a:t>
            </a:r>
            <a:r>
              <a:rPr lang="en-US" altLang="zh-CN" sz="2400" u="sng">
                <a:solidFill>
                  <a:srgbClr val="FF0000"/>
                </a:solidFill>
                <a:sym typeface="+mn-ea"/>
              </a:rPr>
              <a:t>        </a:t>
            </a:r>
            <a:r>
              <a:rPr lang="zh-CN" altLang="en-US" sz="2400">
                <a:sym typeface="+mn-ea"/>
              </a:rPr>
              <a:t>的单细胞</a:t>
            </a:r>
            <a:r>
              <a:rPr lang="en-US" altLang="zh-CN" sz="2400" u="sng">
                <a:solidFill>
                  <a:srgbClr val="FF0000"/>
                </a:solidFill>
                <a:sym typeface="+mn-ea"/>
              </a:rPr>
              <a:t>       </a:t>
            </a:r>
            <a:r>
              <a:rPr lang="zh-CN" altLang="en-US" sz="2400" u="sng">
                <a:solidFill>
                  <a:srgbClr val="FF0000"/>
                </a:solidFill>
                <a:sym typeface="+mn-ea"/>
              </a:rPr>
              <a:t>（原核</a:t>
            </a:r>
            <a:r>
              <a:rPr lang="en-US" altLang="zh-CN" sz="2400" u="sng">
                <a:solidFill>
                  <a:srgbClr val="FF0000"/>
                </a:solidFill>
                <a:sym typeface="+mn-ea"/>
              </a:rPr>
              <a:t>/</a:t>
            </a:r>
            <a:r>
              <a:rPr lang="zh-CN" altLang="en-US" sz="2400" u="sng">
                <a:solidFill>
                  <a:srgbClr val="FF0000"/>
                </a:solidFill>
                <a:sym typeface="+mn-ea"/>
              </a:rPr>
              <a:t>真核）</a:t>
            </a:r>
            <a:r>
              <a:rPr lang="zh-CN" altLang="en-US" sz="2400">
                <a:sym typeface="+mn-ea"/>
              </a:rPr>
              <a:t>生物</a:t>
            </a:r>
            <a:r>
              <a:rPr lang="zh-CN" altLang="en-US" sz="2400"/>
              <a:t>。真核生物通过</a:t>
            </a:r>
            <a:r>
              <a:rPr lang="en-US" altLang="zh-CN" sz="2400" u="sng">
                <a:solidFill>
                  <a:srgbClr val="FF0000"/>
                </a:solidFill>
              </a:rPr>
              <a:t>           </a:t>
            </a:r>
            <a:r>
              <a:rPr lang="zh-CN" altLang="en-US" sz="2400" u="sng">
                <a:solidFill>
                  <a:schemeClr val="tx1"/>
                </a:solidFill>
              </a:rPr>
              <a:t>生殖</a:t>
            </a:r>
            <a:r>
              <a:rPr lang="zh-CN" altLang="en-US" sz="2400"/>
              <a:t>，实现了</a:t>
            </a:r>
            <a:r>
              <a:rPr lang="en-US" altLang="zh-CN" sz="2400" u="sng">
                <a:solidFill>
                  <a:srgbClr val="FF0000"/>
                </a:solidFill>
              </a:rPr>
              <a:t>             </a:t>
            </a:r>
            <a:r>
              <a:rPr lang="zh-CN" altLang="en-US" sz="2400"/>
              <a:t>，这就增强了生物变异的多样性，生物进化的速度明显加快。（</a:t>
            </a:r>
            <a:r>
              <a:rPr lang="en-US" altLang="zh-CN" sz="2400"/>
              <a:t>P122）</a:t>
            </a:r>
            <a:endParaRPr lang="en-US" altLang="zh-CN" sz="2400"/>
          </a:p>
          <a:p>
            <a:pPr>
              <a:lnSpc>
                <a:spcPct val="125000"/>
              </a:lnSpc>
              <a:spcBef>
                <a:spcPts val="20"/>
              </a:spcBef>
              <a:spcAft>
                <a:spcPts val="0"/>
              </a:spcAft>
            </a:pPr>
            <a:r>
              <a:rPr lang="zh-CN" altLang="en-US" sz="2400"/>
              <a:t>4．</a:t>
            </a:r>
            <a:r>
              <a:rPr lang="zh-CN" altLang="en-US" sz="2400">
                <a:solidFill>
                  <a:schemeClr val="tx1"/>
                </a:solidFill>
              </a:rPr>
              <a:t>不同物种之间</a:t>
            </a:r>
            <a:r>
              <a:rPr lang="zh-CN" altLang="en-US" sz="2400"/>
              <a:t>、</a:t>
            </a:r>
            <a:r>
              <a:rPr lang="en-US" altLang="zh-CN" sz="2400" u="sng">
                <a:solidFill>
                  <a:srgbClr val="FF0000"/>
                </a:solidFill>
              </a:rPr>
              <a:t>            </a:t>
            </a:r>
            <a:r>
              <a:rPr lang="zh-CN" altLang="en-US" sz="2400"/>
              <a:t>在</a:t>
            </a:r>
            <a:r>
              <a:rPr lang="en-US" altLang="zh-CN" sz="2400" u="sng">
                <a:solidFill>
                  <a:srgbClr val="FF0000"/>
                </a:solidFill>
              </a:rPr>
              <a:t>           </a:t>
            </a:r>
            <a:r>
              <a:rPr lang="zh-CN" altLang="en-US" sz="2400"/>
              <a:t>中不断进化和发展，这就是协同进化。（</a:t>
            </a:r>
            <a:r>
              <a:rPr lang="en-US" altLang="zh-CN" sz="2400"/>
              <a:t>P121）</a:t>
            </a:r>
            <a:endParaRPr lang="en-US" altLang="zh-CN" sz="2400"/>
          </a:p>
          <a:p>
            <a:pPr>
              <a:lnSpc>
                <a:spcPct val="125000"/>
              </a:lnSpc>
              <a:spcBef>
                <a:spcPts val="20"/>
              </a:spcBef>
              <a:spcAft>
                <a:spcPts val="0"/>
              </a:spcAft>
            </a:pPr>
            <a:r>
              <a:rPr lang="zh-CN" altLang="en-US" sz="2400"/>
              <a:t>5．生物多样性主要包括三个层次的内容：</a:t>
            </a:r>
            <a:r>
              <a:rPr lang="en-US" altLang="zh-CN" sz="2400" u="sng">
                <a:solidFill>
                  <a:srgbClr val="FF0000"/>
                </a:solidFill>
              </a:rPr>
              <a:t>        </a:t>
            </a:r>
            <a:r>
              <a:rPr lang="zh-CN" altLang="en-US" sz="2400"/>
              <a:t>多样性（基因多样性）、</a:t>
            </a:r>
            <a:r>
              <a:rPr lang="en-US" altLang="zh-CN" sz="2400" u="sng">
                <a:solidFill>
                  <a:srgbClr val="FF0000"/>
                </a:solidFill>
              </a:rPr>
              <a:t>          </a:t>
            </a:r>
            <a:r>
              <a:rPr lang="zh-CN" altLang="en-US" sz="2400"/>
              <a:t>多样性和</a:t>
            </a:r>
            <a:r>
              <a:rPr lang="en-US" altLang="zh-CN" sz="2400" u="sng">
                <a:solidFill>
                  <a:srgbClr val="FF0000"/>
                </a:solidFill>
              </a:rPr>
              <a:t>            </a:t>
            </a:r>
            <a:r>
              <a:rPr lang="zh-CN" altLang="en-US" sz="2400"/>
              <a:t>多样性。（</a:t>
            </a:r>
            <a:r>
              <a:rPr lang="en-US" altLang="zh-CN" sz="2400"/>
              <a:t>P121）</a:t>
            </a:r>
            <a:endParaRPr lang="en-US" altLang="zh-CN" sz="2400"/>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ph type="title"/>
          </p:nvPr>
        </p:nvSpPr>
        <p:spPr/>
        <p:txBody>
          <a:bodyPr/>
          <a:p>
            <a:endParaRPr lang="zh-CN" altLang="en-US"/>
          </a:p>
        </p:txBody>
      </p:sp>
      <p:sp>
        <p:nvSpPr>
          <p:cNvPr id="5" name="内容占位符 4"/>
          <p:cNvSpPr>
            <a:spLocks noGrp="1"/>
          </p:cNvSpPr>
          <p:nvPr>
            <p:ph idx="1"/>
          </p:nvPr>
        </p:nvSpPr>
        <p:spPr>
          <a:xfrm>
            <a:off x="511175" y="986155"/>
            <a:ext cx="10972800" cy="5641340"/>
          </a:xfrm>
        </p:spPr>
        <p:txBody>
          <a:bodyPr/>
          <a:p>
            <a:r>
              <a:rPr lang="zh-CN" altLang="en-US" sz="2400"/>
              <a:t>1．捕食者的作用：捕食者所吃掉的大多是被捕食者中年老、病弱或年幼的个体，客观上起到了</a:t>
            </a:r>
            <a:r>
              <a:rPr lang="zh-CN" altLang="en-US" sz="2400" b="1" u="sng">
                <a:solidFill>
                  <a:srgbClr val="FF0000"/>
                </a:solidFill>
              </a:rPr>
              <a:t>促进种群发展</a:t>
            </a:r>
            <a:r>
              <a:rPr lang="zh-CN" altLang="en-US" sz="2400"/>
              <a:t>的作用。（</a:t>
            </a:r>
            <a:r>
              <a:rPr lang="en-US" altLang="zh-CN" sz="2400"/>
              <a:t>P119）</a:t>
            </a:r>
            <a:endParaRPr lang="en-US" altLang="zh-CN" sz="2400"/>
          </a:p>
          <a:p>
            <a:r>
              <a:rPr lang="en-US" altLang="zh-CN" sz="2400"/>
              <a:t>      </a:t>
            </a:r>
            <a:r>
              <a:rPr lang="zh-CN" altLang="en-US" sz="2400"/>
              <a:t>美国生态学家斯坦利提出了“收割理论”：捕食者往往捕食</a:t>
            </a:r>
            <a:r>
              <a:rPr lang="zh-CN" altLang="en-US" sz="2400" b="1" u="sng">
                <a:solidFill>
                  <a:srgbClr val="FF0000"/>
                </a:solidFill>
              </a:rPr>
              <a:t>个体数量多的物种</a:t>
            </a:r>
            <a:r>
              <a:rPr lang="zh-CN" altLang="en-US" sz="2400"/>
              <a:t>，这样就会避免出现一种或少数几种生物在生态系统中占绝对优势的局面，为其他物种的形成腾出空间。捕食者的存在有利于</a:t>
            </a:r>
            <a:r>
              <a:rPr lang="zh-CN" altLang="en-US" sz="2400" b="1" u="sng">
                <a:solidFill>
                  <a:srgbClr val="FF0000"/>
                </a:solidFill>
              </a:rPr>
              <a:t>增加物种多样性</a:t>
            </a:r>
            <a:r>
              <a:rPr lang="zh-CN" altLang="en-US" sz="2400"/>
              <a:t>。（</a:t>
            </a:r>
            <a:r>
              <a:rPr lang="en-US" altLang="zh-CN" sz="2400"/>
              <a:t>P119“</a:t>
            </a:r>
            <a:r>
              <a:rPr lang="zh-CN" altLang="en-US" sz="2400"/>
              <a:t>小字内容”）</a:t>
            </a:r>
            <a:endParaRPr lang="zh-CN" altLang="en-US" sz="2400"/>
          </a:p>
          <a:p>
            <a:r>
              <a:rPr lang="zh-CN" altLang="en-US" sz="2400"/>
              <a:t>3．地球上最早出现的生物是</a:t>
            </a:r>
            <a:r>
              <a:rPr lang="zh-CN" altLang="en-US" sz="2400">
                <a:sym typeface="+mn-ea"/>
              </a:rPr>
              <a:t>代谢类型为</a:t>
            </a:r>
            <a:r>
              <a:rPr lang="zh-CN" altLang="en-US" sz="2400" b="1" u="sng">
                <a:solidFill>
                  <a:srgbClr val="FF0000"/>
                </a:solidFill>
              </a:rPr>
              <a:t>异养厌氧</a:t>
            </a:r>
            <a:r>
              <a:rPr lang="zh-CN" altLang="en-US" sz="2400"/>
              <a:t>的单细胞</a:t>
            </a:r>
            <a:r>
              <a:rPr lang="zh-CN" altLang="en-US" sz="2400" b="1" u="sng">
                <a:solidFill>
                  <a:srgbClr val="FF0000"/>
                </a:solidFill>
              </a:rPr>
              <a:t>原核</a:t>
            </a:r>
            <a:r>
              <a:rPr lang="zh-CN" altLang="en-US" sz="2400"/>
              <a:t>生物。真核生物通过</a:t>
            </a:r>
            <a:r>
              <a:rPr lang="zh-CN" altLang="en-US" sz="2400" b="1" u="sng">
                <a:solidFill>
                  <a:srgbClr val="FF0000"/>
                </a:solidFill>
              </a:rPr>
              <a:t>有性</a:t>
            </a:r>
            <a:r>
              <a:rPr lang="zh-CN" altLang="en-US" sz="2400" u="sng">
                <a:solidFill>
                  <a:schemeClr val="tx1"/>
                </a:solidFill>
              </a:rPr>
              <a:t>生殖</a:t>
            </a:r>
            <a:r>
              <a:rPr lang="zh-CN" altLang="en-US" sz="2400"/>
              <a:t>，实现了</a:t>
            </a:r>
            <a:r>
              <a:rPr lang="zh-CN" altLang="en-US" sz="2400" b="1" u="sng">
                <a:solidFill>
                  <a:srgbClr val="FF0000"/>
                </a:solidFill>
              </a:rPr>
              <a:t>基因的重组</a:t>
            </a:r>
            <a:r>
              <a:rPr lang="zh-CN" altLang="en-US" sz="2400"/>
              <a:t>，这就增强了生物变异的多样性，生物进化的速度明显加快。（</a:t>
            </a:r>
            <a:r>
              <a:rPr lang="en-US" altLang="zh-CN" sz="2400"/>
              <a:t>P122）</a:t>
            </a:r>
            <a:endParaRPr lang="en-US" altLang="zh-CN" sz="2400"/>
          </a:p>
          <a:p>
            <a:r>
              <a:rPr lang="zh-CN" altLang="en-US" sz="2400"/>
              <a:t>4．</a:t>
            </a:r>
            <a:r>
              <a:rPr lang="zh-CN" altLang="en-US" sz="2400" u="sng">
                <a:solidFill>
                  <a:schemeClr val="tx1"/>
                </a:solidFill>
              </a:rPr>
              <a:t>不同物种之间</a:t>
            </a:r>
            <a:r>
              <a:rPr lang="zh-CN" altLang="en-US" sz="2400"/>
              <a:t>、</a:t>
            </a:r>
            <a:r>
              <a:rPr lang="zh-CN" altLang="en-US" sz="2400" b="1" u="sng">
                <a:solidFill>
                  <a:srgbClr val="FF0000"/>
                </a:solidFill>
              </a:rPr>
              <a:t>生物与无机环境之间</a:t>
            </a:r>
            <a:r>
              <a:rPr lang="zh-CN" altLang="en-US" sz="2400"/>
              <a:t>在</a:t>
            </a:r>
            <a:r>
              <a:rPr lang="zh-CN" altLang="en-US" sz="2400" b="1" u="sng">
                <a:solidFill>
                  <a:srgbClr val="FF0000"/>
                </a:solidFill>
              </a:rPr>
              <a:t>相互影响</a:t>
            </a:r>
            <a:r>
              <a:rPr lang="zh-CN" altLang="en-US" sz="2400"/>
              <a:t>中不断进化和发展，这就是协同进化。（</a:t>
            </a:r>
            <a:r>
              <a:rPr lang="en-US" altLang="zh-CN" sz="2400"/>
              <a:t>P121）</a:t>
            </a:r>
            <a:endParaRPr lang="en-US" altLang="zh-CN" sz="2400"/>
          </a:p>
          <a:p>
            <a:r>
              <a:rPr lang="zh-CN" altLang="en-US" sz="2400"/>
              <a:t>5．生物多样性主要包括三个层次的内容：</a:t>
            </a:r>
            <a:r>
              <a:rPr lang="zh-CN" altLang="en-US" sz="2400" b="1" u="sng">
                <a:solidFill>
                  <a:srgbClr val="FF0000"/>
                </a:solidFill>
              </a:rPr>
              <a:t>遗传</a:t>
            </a:r>
            <a:r>
              <a:rPr lang="zh-CN" altLang="en-US" sz="2400"/>
              <a:t>多样性（基因多样性）、</a:t>
            </a:r>
            <a:r>
              <a:rPr lang="zh-CN" altLang="en-US" sz="2400" b="1" u="sng">
                <a:solidFill>
                  <a:srgbClr val="FF0000"/>
                </a:solidFill>
              </a:rPr>
              <a:t>物种</a:t>
            </a:r>
            <a:r>
              <a:rPr lang="zh-CN" altLang="en-US" sz="2400"/>
              <a:t>多样性和</a:t>
            </a:r>
            <a:r>
              <a:rPr lang="zh-CN" altLang="en-US" sz="2400" b="1" u="sng">
                <a:solidFill>
                  <a:srgbClr val="FF0000"/>
                </a:solidFill>
              </a:rPr>
              <a:t>生态系统</a:t>
            </a:r>
            <a:r>
              <a:rPr lang="zh-CN" altLang="en-US" sz="2400"/>
              <a:t>多样性。（</a:t>
            </a:r>
            <a:r>
              <a:rPr lang="en-US" altLang="zh-CN" sz="2400"/>
              <a:t>P121）</a:t>
            </a:r>
            <a:endParaRPr lang="en-US" altLang="zh-CN" sz="240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endParaRPr lang="zh-CN" altLang="en-US"/>
          </a:p>
        </p:txBody>
      </p:sp>
      <p:sp>
        <p:nvSpPr>
          <p:cNvPr id="5" name="内容占位符 4"/>
          <p:cNvSpPr>
            <a:spLocks noGrp="1"/>
          </p:cNvSpPr>
          <p:nvPr>
            <p:ph idx="1"/>
          </p:nvPr>
        </p:nvSpPr>
        <p:spPr/>
        <p:txBody>
          <a:bodyPr/>
          <a:p>
            <a:endParaRPr lang="zh-CN" altLang="en-US"/>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en-US" altLang="zh-CN"/>
              <a:t>9</a:t>
            </a:r>
            <a:r>
              <a:rPr lang="zh-CN" altLang="en-US"/>
              <a:t>月</a:t>
            </a:r>
            <a:r>
              <a:rPr lang="en-US" altLang="zh-CN"/>
              <a:t>12</a:t>
            </a:r>
            <a:r>
              <a:rPr lang="zh-CN" altLang="en-US"/>
              <a:t>日（周</a:t>
            </a:r>
            <a:r>
              <a:rPr lang="zh-CN" altLang="en-US"/>
              <a:t>六）生物小早</a:t>
            </a:r>
            <a:r>
              <a:rPr lang="zh-CN" altLang="en-US"/>
              <a:t>读</a:t>
            </a:r>
            <a:endParaRPr lang="zh-CN" altLang="en-US"/>
          </a:p>
        </p:txBody>
      </p:sp>
      <p:sp>
        <p:nvSpPr>
          <p:cNvPr id="1048586" name="内容占位符 9"/>
          <p:cNvSpPr>
            <a:spLocks noGrp="1"/>
          </p:cNvSpPr>
          <p:nvPr>
            <p:ph idx="1" hasCustomPrompt="1"/>
          </p:nvPr>
        </p:nvSpPr>
        <p:spPr>
          <a:xfrm>
            <a:off x="617855" y="986155"/>
            <a:ext cx="11680190" cy="5255895"/>
          </a:xfrm>
        </p:spPr>
        <p:txBody>
          <a:bodyPr/>
          <a:p>
            <a:pPr latinLnBrk="0">
              <a:lnSpc>
                <a:spcPct val="150000"/>
              </a:lnSpc>
              <a:spcBef>
                <a:spcPts val="0"/>
              </a:spcBef>
            </a:pPr>
            <a:r>
              <a:rPr lang="zh-CN" sz="3200">
                <a:solidFill>
                  <a:srgbClr val="FF0000"/>
                </a:solidFill>
                <a:cs typeface="黑体" panose="02010609060101010101" pitchFamily="49" charset="-122"/>
                <a:sym typeface="+mn-ea"/>
              </a:rPr>
              <a:t>读记</a:t>
            </a:r>
            <a:r>
              <a:rPr lang="en-US" altLang="zh-CN" sz="3200">
                <a:solidFill>
                  <a:srgbClr val="FF0000"/>
                </a:solidFill>
                <a:cs typeface="黑体" panose="02010609060101010101" pitchFamily="49" charset="-122"/>
                <a:sym typeface="+mn-ea"/>
              </a:rPr>
              <a:t> ——</a:t>
            </a:r>
            <a:r>
              <a:rPr lang="en-US" sz="3200">
                <a:solidFill>
                  <a:srgbClr val="FF0000"/>
                </a:solidFill>
                <a:cs typeface="黑体" panose="02010609060101010101" pitchFamily="49" charset="-122"/>
                <a:sym typeface="+mn-ea"/>
              </a:rPr>
              <a:t>6.4     </a:t>
            </a:r>
            <a:r>
              <a:rPr lang="zh-CN" altLang="en-US" sz="3200">
                <a:solidFill>
                  <a:srgbClr val="FF0000"/>
                </a:solidFill>
                <a:cs typeface="黑体" panose="02010609060101010101" pitchFamily="49" charset="-122"/>
                <a:sym typeface="+mn-ea"/>
              </a:rPr>
              <a:t>复习</a:t>
            </a:r>
            <a:r>
              <a:rPr lang="en-US" altLang="zh-CN" sz="3200">
                <a:solidFill>
                  <a:srgbClr val="FF0000"/>
                </a:solidFill>
                <a:cs typeface="黑体" panose="02010609060101010101" pitchFamily="49" charset="-122"/>
                <a:sym typeface="+mn-ea"/>
              </a:rPr>
              <a:t>6.3</a:t>
            </a:r>
            <a:r>
              <a:rPr lang="en-US" sz="3200">
                <a:solidFill>
                  <a:srgbClr val="FF0000"/>
                </a:solidFill>
                <a:cs typeface="黑体" panose="02010609060101010101" pitchFamily="49" charset="-122"/>
                <a:sym typeface="+mn-ea"/>
              </a:rPr>
              <a:t>   </a:t>
            </a:r>
            <a:r>
              <a:rPr lang="zh-CN">
                <a:cs typeface="黑体" panose="02010609060101010101" pitchFamily="49" charset="-122"/>
                <a:sym typeface="+mn-ea"/>
              </a:rPr>
              <a:t>结合课本、笔记与《长江》读记</a:t>
            </a:r>
            <a:endParaRPr lang="zh-CN">
              <a:cs typeface="黑体" panose="02010609060101010101" pitchFamily="49" charset="-122"/>
              <a:sym typeface="+mn-ea"/>
            </a:endParaRPr>
          </a:p>
          <a:p>
            <a:pPr latinLnBrk="0">
              <a:lnSpc>
                <a:spcPct val="150000"/>
              </a:lnSpc>
              <a:spcBef>
                <a:spcPts val="0"/>
              </a:spcBef>
            </a:pPr>
            <a:r>
              <a:rPr lang="zh-CN">
                <a:highlight>
                  <a:srgbClr val="FFFF00"/>
                </a:highlight>
                <a:cs typeface="黑体" panose="02010609060101010101" pitchFamily="49" charset="-122"/>
                <a:sym typeface="+mn-ea"/>
              </a:rPr>
              <a:t>明确：</a:t>
            </a:r>
            <a:r>
              <a:rPr lang="en-US" altLang="zh-CN" sz="3200">
                <a:cs typeface="黑体" panose="02010609060101010101" pitchFamily="49" charset="-122"/>
                <a:sym typeface="+mn-ea"/>
              </a:rPr>
              <a:t>     </a:t>
            </a:r>
            <a:endParaRPr lang="en-US" altLang="zh-CN"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1</a:t>
            </a:r>
            <a:r>
              <a:rPr lang="zh-CN" altLang="en-US" sz="3200">
                <a:cs typeface="黑体" panose="02010609060101010101" pitchFamily="49" charset="-122"/>
                <a:sym typeface="+mn-ea"/>
              </a:rPr>
              <a:t>.</a:t>
            </a:r>
            <a:r>
              <a:rPr lang="zh-CN" altLang="en-US" sz="3200">
                <a:cs typeface="黑体" panose="02010609060101010101" pitchFamily="49" charset="-122"/>
                <a:sym typeface="+mn-ea"/>
              </a:rPr>
              <a:t>现代生物进化理论的主要</a:t>
            </a:r>
            <a:r>
              <a:rPr lang="zh-CN" altLang="en-US" sz="3200">
                <a:cs typeface="黑体" panose="02010609060101010101" pitchFamily="49" charset="-122"/>
                <a:sym typeface="+mn-ea"/>
              </a:rPr>
              <a:t>内容</a:t>
            </a:r>
            <a:endParaRPr lang="zh-CN" altLang="en-US" sz="3200">
              <a:cs typeface="黑体" panose="02010609060101010101" pitchFamily="49" charset="-122"/>
              <a:sym typeface="+mn-ea"/>
            </a:endParaRPr>
          </a:p>
          <a:p>
            <a:pPr latinLnBrk="0">
              <a:lnSpc>
                <a:spcPct val="150000"/>
              </a:lnSpc>
              <a:spcBef>
                <a:spcPts val="0"/>
              </a:spcBef>
            </a:pPr>
            <a:r>
              <a:rPr lang="zh-CN" altLang="en-US" sz="3200">
                <a:cs typeface="黑体" panose="02010609060101010101" pitchFamily="49" charset="-122"/>
                <a:sym typeface="+mn-ea"/>
              </a:rPr>
              <a:t> </a:t>
            </a:r>
            <a:r>
              <a:rPr lang="en-US" altLang="zh-CN" sz="3200">
                <a:cs typeface="黑体" panose="02010609060101010101" pitchFamily="49" charset="-122"/>
                <a:sym typeface="+mn-ea"/>
              </a:rPr>
              <a:t>             2.</a:t>
            </a:r>
            <a:r>
              <a:rPr lang="zh-CN" altLang="en-US" sz="3200">
                <a:cs typeface="黑体" panose="02010609060101010101" pitchFamily="49" charset="-122"/>
                <a:sym typeface="+mn-ea"/>
              </a:rPr>
              <a:t>相关</a:t>
            </a:r>
            <a:r>
              <a:rPr lang="zh-CN" altLang="en-US" sz="3200">
                <a:cs typeface="黑体" panose="02010609060101010101" pitchFamily="49" charset="-122"/>
                <a:sym typeface="+mn-ea"/>
              </a:rPr>
              <a:t>概念</a:t>
            </a:r>
            <a:endParaRPr lang="zh-CN" altLang="en-US" sz="3200">
              <a:cs typeface="黑体" panose="02010609060101010101" pitchFamily="49" charset="-122"/>
              <a:sym typeface="+mn-ea"/>
            </a:endParaRPr>
          </a:p>
          <a:p>
            <a:pPr latinLnBrk="0">
              <a:lnSpc>
                <a:spcPct val="150000"/>
              </a:lnSpc>
              <a:spcBef>
                <a:spcPts val="0"/>
              </a:spcBef>
            </a:pPr>
            <a:endParaRPr lang="zh-CN" altLang="en-US"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a:t>
            </a:r>
            <a:r>
              <a:rPr lang="zh-CN" altLang="zh-CN" sz="3200">
                <a:cs typeface="黑体" panose="02010609060101010101" pitchFamily="49" charset="-122"/>
                <a:sym typeface="+mn-ea"/>
              </a:rPr>
              <a:t>最后</a:t>
            </a:r>
            <a:r>
              <a:rPr lang="en-US" altLang="zh-CN" sz="3200">
                <a:solidFill>
                  <a:srgbClr val="FF0000"/>
                </a:solidFill>
                <a:cs typeface="黑体" panose="02010609060101010101" pitchFamily="49" charset="-122"/>
                <a:sym typeface="+mn-ea"/>
              </a:rPr>
              <a:t>5</a:t>
            </a:r>
            <a:r>
              <a:rPr lang="zh-CN" altLang="zh-CN" sz="3200">
                <a:solidFill>
                  <a:srgbClr val="FF0000"/>
                </a:solidFill>
                <a:cs typeface="黑体" panose="02010609060101010101" pitchFamily="49" charset="-122"/>
                <a:sym typeface="+mn-ea"/>
              </a:rPr>
              <a:t>分钟</a:t>
            </a:r>
            <a:r>
              <a:rPr lang="zh-CN" altLang="zh-CN" sz="3200">
                <a:highlight>
                  <a:srgbClr val="FFFF00"/>
                </a:highlight>
                <a:cs typeface="黑体" panose="02010609060101010101" pitchFamily="49" charset="-122"/>
                <a:sym typeface="+mn-ea"/>
              </a:rPr>
              <a:t>抽查</a:t>
            </a:r>
            <a:r>
              <a:rPr lang="zh-CN" altLang="zh-CN" sz="3200">
                <a:cs typeface="黑体" panose="02010609060101010101" pitchFamily="49" charset="-122"/>
                <a:sym typeface="+mn-ea"/>
              </a:rPr>
              <a:t>，请准备好</a:t>
            </a:r>
            <a:r>
              <a:rPr lang="en-US" altLang="zh-CN" sz="3200">
                <a:cs typeface="黑体" panose="02010609060101010101" pitchFamily="49" charset="-122"/>
                <a:sym typeface="+mn-ea"/>
              </a:rPr>
              <a:t> </a:t>
            </a:r>
            <a:r>
              <a:rPr lang="zh-CN" altLang="zh-CN" sz="3200">
                <a:cs typeface="黑体" panose="02010609060101010101" pitchFamily="49" charset="-122"/>
                <a:sym typeface="+mn-ea"/>
              </a:rPr>
              <a:t>笔</a:t>
            </a:r>
            <a:r>
              <a:rPr lang="en-US" altLang="zh-CN" sz="3200">
                <a:cs typeface="黑体" panose="02010609060101010101" pitchFamily="49" charset="-122"/>
                <a:sym typeface="+mn-ea"/>
              </a:rPr>
              <a:t> </a:t>
            </a:r>
            <a:r>
              <a:rPr lang="zh-CN" altLang="zh-CN" sz="3200">
                <a:cs typeface="黑体" panose="02010609060101010101" pitchFamily="49" charset="-122"/>
                <a:sym typeface="+mn-ea"/>
              </a:rPr>
              <a:t>与</a:t>
            </a:r>
            <a:r>
              <a:rPr lang="en-US" altLang="zh-CN" sz="3200">
                <a:cs typeface="黑体" panose="02010609060101010101" pitchFamily="49" charset="-122"/>
                <a:sym typeface="+mn-ea"/>
              </a:rPr>
              <a:t> </a:t>
            </a:r>
            <a:r>
              <a:rPr lang="zh-CN" altLang="zh-CN" sz="3200">
                <a:cs typeface="黑体" panose="02010609060101010101" pitchFamily="49" charset="-122"/>
                <a:sym typeface="+mn-ea"/>
              </a:rPr>
              <a:t>本</a:t>
            </a:r>
            <a:r>
              <a:rPr lang="en-US" altLang="zh-CN" sz="3200">
                <a:highlight>
                  <a:srgbClr val="FFFF00"/>
                </a:highlight>
                <a:cs typeface="黑体" panose="02010609060101010101" pitchFamily="49" charset="-122"/>
                <a:sym typeface="+mn-ea"/>
              </a:rPr>
              <a:t> </a:t>
            </a:r>
            <a:r>
              <a:rPr lang="zh-CN" altLang="en-US" sz="3200">
                <a:highlight>
                  <a:srgbClr val="FFFF00"/>
                </a:highlight>
                <a:cs typeface="黑体" panose="02010609060101010101" pitchFamily="49" charset="-122"/>
                <a:sym typeface="+mn-ea"/>
              </a:rPr>
              <a:t>（</a:t>
            </a:r>
            <a:r>
              <a:rPr lang="en-US" altLang="zh-CN" sz="3200">
                <a:highlight>
                  <a:srgbClr val="FFFF00"/>
                </a:highlight>
                <a:cs typeface="黑体" panose="02010609060101010101" pitchFamily="49" charset="-122"/>
                <a:sym typeface="+mn-ea"/>
              </a:rPr>
              <a:t>3min</a:t>
            </a:r>
            <a:r>
              <a:rPr lang="zh-CN" altLang="en-US" sz="3200">
                <a:highlight>
                  <a:srgbClr val="FFFF00"/>
                </a:highlight>
                <a:cs typeface="黑体" panose="02010609060101010101" pitchFamily="49" charset="-122"/>
                <a:sym typeface="+mn-ea"/>
              </a:rPr>
              <a:t>抽查</a:t>
            </a:r>
            <a:r>
              <a:rPr lang="en-US" altLang="zh-CN" sz="3200">
                <a:highlight>
                  <a:srgbClr val="FFFF00"/>
                </a:highlight>
                <a:cs typeface="黑体" panose="02010609060101010101" pitchFamily="49" charset="-122"/>
                <a:sym typeface="+mn-ea"/>
              </a:rPr>
              <a:t>+2min</a:t>
            </a:r>
            <a:r>
              <a:rPr lang="zh-CN" altLang="en-US" sz="3200">
                <a:highlight>
                  <a:srgbClr val="FFFF00"/>
                </a:highlight>
                <a:cs typeface="黑体" panose="02010609060101010101" pitchFamily="49" charset="-122"/>
                <a:sym typeface="+mn-ea"/>
              </a:rPr>
              <a:t>订正）</a:t>
            </a:r>
            <a:endParaRPr lang="zh-CN" altLang="en-US" sz="3200">
              <a:cs typeface="黑体" panose="02010609060101010101" pitchFamily="49" charset="-122"/>
              <a:sym typeface="+mn-ea"/>
            </a:endParaRPr>
          </a:p>
          <a:p>
            <a:pPr latinLnBrk="0">
              <a:lnSpc>
                <a:spcPct val="150000"/>
              </a:lnSpc>
              <a:spcBef>
                <a:spcPts val="0"/>
              </a:spcBef>
            </a:pPr>
            <a:endParaRPr lang="en-US" altLang="zh-CN" sz="3200">
              <a:cs typeface="黑体" panose="02010609060101010101" pitchFamily="49" charset="-122"/>
              <a:sym typeface="+mn-ea"/>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4" name="内容占位符 2"/>
          <p:cNvSpPr>
            <a:spLocks noGrp="1"/>
          </p:cNvSpPr>
          <p:nvPr/>
        </p:nvSpPr>
        <p:spPr>
          <a:xfrm>
            <a:off x="462517" y="1207547"/>
            <a:ext cx="10972800" cy="4886003"/>
          </a:xfrm>
          <a:prstGeom prst="rect">
            <a:avLst/>
          </a:prstGeom>
          <a:noFill/>
          <a:ln>
            <a:noFill/>
          </a:ln>
          <a:effectLst/>
        </p:spPr>
        <p:txBody>
          <a:bodyPr vert="horz" wrap="square" lIns="91440" tIns="45720" rIns="91440" bIns="45720" numCol="1" anchor="t" anchorCtr="0" compatLnSpc="1"/>
          <a:lstStyle>
            <a:lvl1pPr marL="0" indent="0" algn="l" rtl="0" eaLnBrk="1" fontAlgn="base" hangingPunct="1">
              <a:lnSpc>
                <a:spcPct val="115000"/>
              </a:lnSpc>
              <a:spcBef>
                <a:spcPts val="20"/>
              </a:spcBef>
              <a:spcAft>
                <a:spcPts val="0"/>
              </a:spcAft>
              <a:buFontTx/>
              <a:buNone/>
              <a:defRPr sz="2800" b="0">
                <a:solidFill>
                  <a:schemeClr val="tx1"/>
                </a:solidFill>
                <a:latin typeface="微软雅黑" panose="020B0503020204020204" charset="-122"/>
                <a:ea typeface="微软雅黑" panose="020B0503020204020204" charset="-122"/>
                <a:cs typeface="+mn-cs"/>
              </a:defRPr>
            </a:lvl1pPr>
            <a:lvl2pPr marL="457200" indent="0" algn="l" rtl="0" eaLnBrk="1" fontAlgn="base" hangingPunct="1">
              <a:lnSpc>
                <a:spcPct val="115000"/>
              </a:lnSpc>
              <a:spcBef>
                <a:spcPts val="20"/>
              </a:spcBef>
              <a:spcAft>
                <a:spcPts val="0"/>
              </a:spcAft>
              <a:buFontTx/>
              <a:buNone/>
              <a:defRPr sz="2800" b="0">
                <a:solidFill>
                  <a:schemeClr val="tx1"/>
                </a:solidFill>
                <a:latin typeface="微软雅黑" panose="020B0503020204020204" charset="-122"/>
                <a:ea typeface="微软雅黑" panose="020B0503020204020204" charset="-122"/>
              </a:defRPr>
            </a:lvl2pPr>
            <a:lvl3pPr marL="914400" indent="0" algn="l" rtl="0" eaLnBrk="1" fontAlgn="base" hangingPunct="1">
              <a:lnSpc>
                <a:spcPct val="115000"/>
              </a:lnSpc>
              <a:spcBef>
                <a:spcPts val="20"/>
              </a:spcBef>
              <a:spcAft>
                <a:spcPts val="0"/>
              </a:spcAft>
              <a:buFontTx/>
              <a:buNone/>
              <a:defRPr sz="2800" b="0">
                <a:solidFill>
                  <a:schemeClr val="tx1"/>
                </a:solidFill>
                <a:latin typeface="微软雅黑" panose="020B0503020204020204" charset="-122"/>
                <a:ea typeface="微软雅黑" panose="020B0503020204020204" charset="-122"/>
              </a:defRPr>
            </a:lvl3pPr>
            <a:lvl4pPr marL="1371600" indent="0" algn="l" rtl="0" eaLnBrk="1" fontAlgn="base" hangingPunct="1">
              <a:lnSpc>
                <a:spcPct val="115000"/>
              </a:lnSpc>
              <a:spcBef>
                <a:spcPts val="20"/>
              </a:spcBef>
              <a:spcAft>
                <a:spcPts val="0"/>
              </a:spcAft>
              <a:buFontTx/>
              <a:buNone/>
              <a:defRPr sz="2800" b="0">
                <a:solidFill>
                  <a:schemeClr val="tx1"/>
                </a:solidFill>
                <a:latin typeface="微软雅黑" panose="020B0503020204020204" charset="-122"/>
                <a:ea typeface="微软雅黑" panose="020B0503020204020204" charset="-122"/>
              </a:defRPr>
            </a:lvl4pPr>
            <a:lvl5pPr marL="1828800" indent="0" algn="l" rtl="0" eaLnBrk="1" fontAlgn="base" hangingPunct="1">
              <a:lnSpc>
                <a:spcPct val="115000"/>
              </a:lnSpc>
              <a:spcBef>
                <a:spcPts val="20"/>
              </a:spcBef>
              <a:spcAft>
                <a:spcPts val="0"/>
              </a:spcAft>
              <a:buFontTx/>
              <a:buNone/>
              <a:defRPr sz="2800" b="0">
                <a:solidFill>
                  <a:schemeClr val="tx1"/>
                </a:solidFill>
                <a:latin typeface="微软雅黑" panose="020B0503020204020204" charset="-122"/>
                <a:ea typeface="微软雅黑" panose="020B0503020204020204" charset="-122"/>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a:lnSpc>
                <a:spcPct val="150000"/>
              </a:lnSpc>
            </a:pPr>
            <a:r>
              <a:rPr lang="en-US" altLang="zh-CN"/>
              <a:t>1</a:t>
            </a:r>
            <a:r>
              <a:rPr lang="zh-CN" altLang="en-US"/>
              <a:t>．基因库：一个种群</a:t>
            </a:r>
            <a:r>
              <a:rPr lang="zh-CN" altLang="en-US" u="sng"/>
              <a:t> 　　　</a:t>
            </a:r>
            <a:r>
              <a:rPr lang="zh-CN" altLang="en-US"/>
              <a:t>所含有的全部基因。</a:t>
            </a:r>
            <a:endParaRPr lang="zh-CN" altLang="en-US"/>
          </a:p>
          <a:p>
            <a:pPr>
              <a:lnSpc>
                <a:spcPct val="150000"/>
              </a:lnSpc>
            </a:pPr>
            <a:r>
              <a:rPr lang="en-US" altLang="zh-CN"/>
              <a:t>2</a:t>
            </a:r>
            <a:r>
              <a:rPr lang="zh-CN" altLang="en-US"/>
              <a:t>．基因频率：在一个种群基因库中，某个基因占全部</a:t>
            </a:r>
            <a:r>
              <a:rPr lang="zh-CN" altLang="en-US" u="sng"/>
              <a:t>　　　　</a:t>
            </a:r>
            <a:r>
              <a:rPr lang="zh-CN" altLang="en-US"/>
              <a:t>基因数的比值。</a:t>
            </a:r>
            <a:endParaRPr lang="zh-CN" altLang="en-US"/>
          </a:p>
          <a:p>
            <a:pPr>
              <a:lnSpc>
                <a:spcPct val="150000"/>
              </a:lnSpc>
            </a:pPr>
            <a:r>
              <a:rPr lang="en-US" altLang="zh-CN"/>
              <a:t>3</a:t>
            </a:r>
            <a:r>
              <a:rPr lang="zh-CN" altLang="en-US"/>
              <a:t>．物种：能够在自然状态下</a:t>
            </a:r>
            <a:r>
              <a:rPr lang="zh-CN" altLang="en-US" u="sng"/>
              <a:t>　</a:t>
            </a:r>
            <a:r>
              <a:rPr lang="en-US" altLang="zh-CN" u="sng"/>
              <a:t>   </a:t>
            </a:r>
            <a:r>
              <a:rPr lang="en-US" altLang="zh-CN" b="1">
                <a:solidFill>
                  <a:srgbClr val="FF0000"/>
                </a:solidFill>
                <a:cs typeface="微软雅黑" panose="020B0503020204020204" charset="-122"/>
                <a:sym typeface="+mn-ea"/>
              </a:rPr>
              <a:t> </a:t>
            </a:r>
            <a:r>
              <a:rPr lang="zh-CN" altLang="en-US"/>
              <a:t>的一群生物。</a:t>
            </a:r>
            <a:endParaRPr lang="zh-CN" altLang="en-US"/>
          </a:p>
          <a:p>
            <a:pPr>
              <a:lnSpc>
                <a:spcPct val="150000"/>
              </a:lnSpc>
            </a:pPr>
            <a:r>
              <a:rPr lang="en-US" altLang="zh-CN"/>
              <a:t>4.</a:t>
            </a:r>
            <a:r>
              <a:rPr lang="en-US" altLang="zh-CN" b="1" u="sng">
                <a:solidFill>
                  <a:srgbClr val="FF0000"/>
                </a:solidFill>
              </a:rPr>
              <a:t>       </a:t>
            </a:r>
            <a:r>
              <a:rPr lang="zh-CN" altLang="en-US"/>
              <a:t>提供进化的原材料，</a:t>
            </a:r>
            <a:r>
              <a:rPr lang="zh-CN" altLang="en-US" u="sng"/>
              <a:t>　　　</a:t>
            </a:r>
            <a:r>
              <a:rPr lang="zh-CN" altLang="en-US"/>
              <a:t>决定生物进化的方向。</a:t>
            </a:r>
            <a:endParaRPr lang="zh-CN" altLang="en-US"/>
          </a:p>
          <a:p>
            <a:pPr>
              <a:lnSpc>
                <a:spcPct val="150000"/>
              </a:lnSpc>
            </a:pPr>
            <a:r>
              <a:rPr lang="en-US" altLang="zh-CN"/>
              <a:t>5. </a:t>
            </a:r>
            <a:r>
              <a:rPr lang="zh-CN" altLang="en-US"/>
              <a:t>生物进化的实质是________</a:t>
            </a:r>
            <a:r>
              <a:rPr lang="en-US" altLang="zh-CN"/>
              <a:t>_。</a:t>
            </a:r>
            <a:endParaRPr lang="en-US" altLang="zh-CN"/>
          </a:p>
          <a:p>
            <a:pPr>
              <a:lnSpc>
                <a:spcPct val="150000"/>
              </a:lnSpc>
            </a:pPr>
            <a:r>
              <a:rPr lang="en-US" altLang="zh-CN"/>
              <a:t>6.</a:t>
            </a:r>
            <a:r>
              <a:rPr lang="zh-CN" altLang="en-US"/>
              <a:t>适应是</a:t>
            </a:r>
            <a:r>
              <a:rPr lang="en-US" altLang="zh-CN"/>
              <a:t>_____</a:t>
            </a:r>
            <a:r>
              <a:rPr lang="en-US" altLang="zh-CN" b="1">
                <a:solidFill>
                  <a:srgbClr val="FF0000"/>
                </a:solidFill>
                <a:cs typeface="微软雅黑" panose="020B0503020204020204" charset="-122"/>
                <a:sym typeface="+mn-ea"/>
              </a:rPr>
              <a:t> </a:t>
            </a:r>
            <a:r>
              <a:rPr lang="en-US" altLang="zh-CN"/>
              <a:t>____</a:t>
            </a:r>
            <a:r>
              <a:rPr lang="zh-CN" altLang="en-US"/>
              <a:t>的结果。适应形成的必要条件是</a:t>
            </a:r>
            <a:r>
              <a:rPr lang="en-US" altLang="zh-CN"/>
              <a:t>_______</a:t>
            </a:r>
            <a:r>
              <a:rPr lang="zh-CN" altLang="en-US"/>
              <a:t>和</a:t>
            </a:r>
            <a:r>
              <a:rPr lang="en-US" altLang="zh-CN"/>
              <a:t>_____</a:t>
            </a:r>
            <a:endParaRPr lang="zh-CN" altLang="en-US" b="1">
              <a:solidFill>
                <a:srgbClr val="FF0000"/>
              </a:solidFill>
              <a:latin typeface="微软雅黑" panose="020B0503020204020204" charset="-122"/>
              <a:ea typeface="微软雅黑" panose="020B0503020204020204" charset="-122"/>
              <a:cs typeface="微软雅黑" panose="020B0503020204020204" charset="-122"/>
            </a:endParaRPr>
          </a:p>
          <a:p>
            <a:pPr>
              <a:lnSpc>
                <a:spcPct val="150000"/>
              </a:lnSpc>
            </a:pPr>
            <a:endParaRPr lang="en-US" altLang="zh-C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en-US" altLang="zh-CN"/>
              <a:t>1</a:t>
            </a:r>
            <a:r>
              <a:rPr lang="zh-CN" altLang="en-US"/>
              <a:t>．基因库：一个种群</a:t>
            </a:r>
            <a:r>
              <a:rPr lang="zh-CN" altLang="en-US" u="sng"/>
              <a:t> 　</a:t>
            </a:r>
            <a:r>
              <a:rPr lang="zh-CN" altLang="en-US" b="1">
                <a:solidFill>
                  <a:srgbClr val="FF0000"/>
                </a:solidFill>
                <a:cs typeface="微软雅黑" panose="020B0503020204020204" charset="-122"/>
                <a:sym typeface="+mn-ea"/>
              </a:rPr>
              <a:t>全部个体</a:t>
            </a:r>
            <a:r>
              <a:rPr lang="zh-CN" altLang="en-US" u="sng"/>
              <a:t>　　</a:t>
            </a:r>
            <a:r>
              <a:rPr lang="zh-CN" altLang="en-US"/>
              <a:t>所含有的全部基因。</a:t>
            </a:r>
            <a:endParaRPr lang="zh-CN" altLang="en-US"/>
          </a:p>
          <a:p>
            <a:r>
              <a:rPr lang="en-US" altLang="zh-CN"/>
              <a:t>2</a:t>
            </a:r>
            <a:r>
              <a:rPr lang="zh-CN" altLang="en-US"/>
              <a:t>．基因频率：在一个种群基因库中，某个基因占全部</a:t>
            </a:r>
            <a:r>
              <a:rPr lang="zh-CN" altLang="en-US" u="sng"/>
              <a:t>　</a:t>
            </a:r>
            <a:r>
              <a:rPr lang="zh-CN" altLang="en-US" b="1">
                <a:solidFill>
                  <a:srgbClr val="FF0000"/>
                </a:solidFill>
                <a:cs typeface="微软雅黑" panose="020B0503020204020204" charset="-122"/>
                <a:sym typeface="+mn-ea"/>
              </a:rPr>
              <a:t>等位</a:t>
            </a:r>
            <a:r>
              <a:rPr lang="zh-CN" altLang="en-US" u="sng"/>
              <a:t>　　　</a:t>
            </a:r>
            <a:r>
              <a:rPr lang="zh-CN" altLang="en-US"/>
              <a:t>基因数的比值。</a:t>
            </a:r>
            <a:endParaRPr lang="zh-CN" altLang="en-US"/>
          </a:p>
          <a:p>
            <a:r>
              <a:rPr lang="en-US" altLang="zh-CN"/>
              <a:t>3</a:t>
            </a:r>
            <a:r>
              <a:rPr lang="zh-CN" altLang="en-US"/>
              <a:t>．物种：能够在自然状态下</a:t>
            </a:r>
            <a:r>
              <a:rPr lang="zh-CN" altLang="en-US" u="sng"/>
              <a:t>　</a:t>
            </a:r>
            <a:r>
              <a:rPr lang="zh-CN" altLang="en-US" b="1">
                <a:solidFill>
                  <a:srgbClr val="FF0000"/>
                </a:solidFill>
                <a:cs typeface="微软雅黑" panose="020B0503020204020204" charset="-122"/>
                <a:sym typeface="+mn-ea"/>
              </a:rPr>
              <a:t>相互交配</a:t>
            </a:r>
            <a:r>
              <a:rPr lang="zh-CN" altLang="en-US" b="1">
                <a:solidFill>
                  <a:srgbClr val="FF0000"/>
                </a:solidFill>
              </a:rPr>
              <a:t>并且产生可育后代</a:t>
            </a:r>
            <a:r>
              <a:rPr lang="zh-CN" altLang="en-US"/>
              <a:t>的一群生物。</a:t>
            </a:r>
            <a:endParaRPr lang="zh-CN" altLang="en-US"/>
          </a:p>
          <a:p>
            <a:r>
              <a:rPr lang="en-US" altLang="zh-CN"/>
              <a:t>4.</a:t>
            </a:r>
            <a:r>
              <a:rPr lang="zh-CN" altLang="en-US" b="1" u="sng">
                <a:solidFill>
                  <a:srgbClr val="FF0000"/>
                </a:solidFill>
              </a:rPr>
              <a:t>突变和基因重组</a:t>
            </a:r>
            <a:r>
              <a:rPr lang="en-US" altLang="zh-CN" b="1" u="sng">
                <a:solidFill>
                  <a:srgbClr val="FF0000"/>
                </a:solidFill>
              </a:rPr>
              <a:t>   </a:t>
            </a:r>
            <a:r>
              <a:rPr lang="zh-CN" altLang="en-US"/>
              <a:t>提供进化的原</a:t>
            </a:r>
            <a:r>
              <a:rPr lang="zh-CN" altLang="en-US"/>
              <a:t>材料，</a:t>
            </a:r>
            <a:r>
              <a:rPr lang="zh-CN" altLang="en-US" u="sng"/>
              <a:t>　</a:t>
            </a:r>
            <a:r>
              <a:rPr lang="zh-CN" altLang="en-US" b="1">
                <a:solidFill>
                  <a:srgbClr val="FF0000"/>
                </a:solidFill>
                <a:cs typeface="微软雅黑" panose="020B0503020204020204" charset="-122"/>
                <a:sym typeface="+mn-ea"/>
              </a:rPr>
              <a:t>自然选择</a:t>
            </a:r>
            <a:r>
              <a:rPr lang="zh-CN" altLang="en-US" u="sng"/>
              <a:t>　　</a:t>
            </a:r>
            <a:r>
              <a:rPr lang="zh-CN" altLang="en-US"/>
              <a:t>决定生物进化的方向。</a:t>
            </a:r>
            <a:endParaRPr lang="zh-CN" altLang="en-US"/>
          </a:p>
          <a:p>
            <a:r>
              <a:rPr lang="en-US" altLang="zh-CN"/>
              <a:t>5. </a:t>
            </a:r>
            <a:r>
              <a:rPr lang="zh-CN" altLang="en-US"/>
              <a:t>生物进化的实质是___</a:t>
            </a:r>
            <a:r>
              <a:rPr lang="zh-CN" altLang="en-US" b="1">
                <a:solidFill>
                  <a:srgbClr val="FF0000"/>
                </a:solidFill>
                <a:cs typeface="微软雅黑" panose="020B0503020204020204" charset="-122"/>
                <a:sym typeface="+mn-ea"/>
              </a:rPr>
              <a:t>种群基因频率的改变</a:t>
            </a:r>
            <a:r>
              <a:rPr lang="zh-CN" altLang="en-US"/>
              <a:t>_____</a:t>
            </a:r>
            <a:r>
              <a:rPr lang="en-US" altLang="zh-CN"/>
              <a:t>_。</a:t>
            </a:r>
            <a:endParaRPr lang="en-US" altLang="zh-CN"/>
          </a:p>
          <a:p>
            <a:r>
              <a:rPr lang="en-US" altLang="zh-CN"/>
              <a:t>6.</a:t>
            </a:r>
            <a:r>
              <a:rPr lang="zh-CN" altLang="en-US"/>
              <a:t>适应是</a:t>
            </a:r>
            <a:r>
              <a:rPr lang="en-US" altLang="zh-CN"/>
              <a:t>_____</a:t>
            </a:r>
            <a:r>
              <a:rPr lang="zh-CN" altLang="en-US" b="1">
                <a:solidFill>
                  <a:srgbClr val="FF0000"/>
                </a:solidFill>
                <a:cs typeface="微软雅黑" panose="020B0503020204020204" charset="-122"/>
                <a:sym typeface="+mn-ea"/>
              </a:rPr>
              <a:t>自然选择</a:t>
            </a:r>
            <a:r>
              <a:rPr lang="en-US" altLang="zh-CN"/>
              <a:t>____</a:t>
            </a:r>
            <a:r>
              <a:rPr lang="zh-CN" altLang="en-US"/>
              <a:t>的结果。适应形成的必要条件是</a:t>
            </a:r>
            <a:r>
              <a:rPr lang="en-US" altLang="zh-CN"/>
              <a:t>__</a:t>
            </a:r>
            <a:r>
              <a:rPr lang="zh-CN" altLang="en-US" b="1">
                <a:solidFill>
                  <a:srgbClr val="FF0000"/>
                </a:solidFill>
                <a:cs typeface="微软雅黑" panose="020B0503020204020204" charset="-122"/>
                <a:sym typeface="+mn-ea"/>
              </a:rPr>
              <a:t>群体中出现可遗传的有利变异</a:t>
            </a:r>
            <a:r>
              <a:rPr lang="en-US" altLang="zh-CN"/>
              <a:t>_________</a:t>
            </a:r>
            <a:r>
              <a:rPr lang="zh-CN" altLang="en-US"/>
              <a:t>和</a:t>
            </a:r>
            <a:r>
              <a:rPr lang="en-US" altLang="zh-CN"/>
              <a:t>_____</a:t>
            </a:r>
            <a:r>
              <a:rPr lang="zh-CN" altLang="en-US" b="1">
                <a:solidFill>
                  <a:srgbClr val="FF0000"/>
                </a:solidFill>
                <a:cs typeface="微软雅黑" panose="020B0503020204020204" charset="-122"/>
                <a:sym typeface="+mn-ea"/>
              </a:rPr>
              <a:t>环境的定向选择</a:t>
            </a:r>
            <a:endParaRPr lang="zh-CN" altLang="en-US" b="1">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a:t>___________________</a:t>
            </a:r>
            <a:endParaRPr lang="en-US" altLang="zh-CN"/>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endParaRPr lang="zh-CN" altLang="en-US"/>
          </a:p>
        </p:txBody>
      </p:sp>
      <p:sp>
        <p:nvSpPr>
          <p:cNvPr id="5" name="内容占位符 4"/>
          <p:cNvSpPr>
            <a:spLocks noGrp="1"/>
          </p:cNvSpPr>
          <p:nvPr>
            <p:ph idx="1"/>
          </p:nvPr>
        </p:nvSpPr>
        <p:spPr/>
        <p:txBody>
          <a:bodyPr/>
          <a:p>
            <a:endParaRPr lang="zh-CN" altLang="en-US"/>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en-US" altLang="zh-CN"/>
              <a:t>9</a:t>
            </a:r>
            <a:r>
              <a:rPr lang="zh-CN" altLang="en-US"/>
              <a:t>月</a:t>
            </a:r>
            <a:r>
              <a:rPr lang="en-US" altLang="zh-CN"/>
              <a:t>15</a:t>
            </a:r>
            <a:r>
              <a:rPr lang="zh-CN" altLang="en-US"/>
              <a:t>日（周</a:t>
            </a:r>
            <a:r>
              <a:rPr lang="zh-CN" altLang="en-US"/>
              <a:t>二）生物小早</a:t>
            </a:r>
            <a:r>
              <a:rPr lang="zh-CN" altLang="en-US"/>
              <a:t>读</a:t>
            </a:r>
            <a:endParaRPr lang="zh-CN" altLang="en-US"/>
          </a:p>
        </p:txBody>
      </p:sp>
      <p:sp>
        <p:nvSpPr>
          <p:cNvPr id="1048586" name="内容占位符 9"/>
          <p:cNvSpPr>
            <a:spLocks noGrp="1"/>
          </p:cNvSpPr>
          <p:nvPr>
            <p:ph idx="1" hasCustomPrompt="1"/>
          </p:nvPr>
        </p:nvSpPr>
        <p:spPr>
          <a:xfrm>
            <a:off x="617855" y="986155"/>
            <a:ext cx="11680190" cy="5255895"/>
          </a:xfrm>
        </p:spPr>
        <p:txBody>
          <a:bodyPr/>
          <a:p>
            <a:pPr latinLnBrk="0">
              <a:lnSpc>
                <a:spcPct val="150000"/>
              </a:lnSpc>
              <a:spcBef>
                <a:spcPts val="0"/>
              </a:spcBef>
            </a:pPr>
            <a:r>
              <a:rPr lang="zh-CN" sz="3200">
                <a:solidFill>
                  <a:srgbClr val="FF0000"/>
                </a:solidFill>
                <a:cs typeface="黑体" panose="02010609060101010101" pitchFamily="49" charset="-122"/>
                <a:sym typeface="+mn-ea"/>
              </a:rPr>
              <a:t>读记</a:t>
            </a:r>
            <a:r>
              <a:rPr lang="en-US" altLang="zh-CN" sz="3200">
                <a:solidFill>
                  <a:srgbClr val="FF0000"/>
                </a:solidFill>
                <a:cs typeface="黑体" panose="02010609060101010101" pitchFamily="49" charset="-122"/>
                <a:sym typeface="+mn-ea"/>
              </a:rPr>
              <a:t> ——</a:t>
            </a:r>
            <a:r>
              <a:rPr lang="en-US" sz="3200">
                <a:solidFill>
                  <a:srgbClr val="FF0000"/>
                </a:solidFill>
                <a:cs typeface="黑体" panose="02010609060101010101" pitchFamily="49" charset="-122"/>
                <a:sym typeface="+mn-ea"/>
              </a:rPr>
              <a:t>1.1</a:t>
            </a:r>
            <a:r>
              <a:rPr lang="zh-CN" altLang="en-US" sz="3200">
                <a:solidFill>
                  <a:srgbClr val="FF0000"/>
                </a:solidFill>
                <a:cs typeface="黑体" panose="02010609060101010101" pitchFamily="49" charset="-122"/>
                <a:sym typeface="+mn-ea"/>
              </a:rPr>
              <a:t>细胞生活的环境</a:t>
            </a:r>
            <a:r>
              <a:rPr lang="en-US" sz="3200">
                <a:solidFill>
                  <a:srgbClr val="FF0000"/>
                </a:solidFill>
                <a:cs typeface="黑体" panose="02010609060101010101" pitchFamily="49" charset="-122"/>
                <a:sym typeface="+mn-ea"/>
              </a:rPr>
              <a:t> </a:t>
            </a:r>
            <a:r>
              <a:rPr lang="zh-CN">
                <a:cs typeface="黑体" panose="02010609060101010101" pitchFamily="49" charset="-122"/>
                <a:sym typeface="+mn-ea"/>
              </a:rPr>
              <a:t>结合课本、笔记与《长江》读记</a:t>
            </a:r>
            <a:endParaRPr lang="zh-CN">
              <a:cs typeface="黑体" panose="02010609060101010101" pitchFamily="49" charset="-122"/>
              <a:sym typeface="+mn-ea"/>
            </a:endParaRPr>
          </a:p>
          <a:p>
            <a:pPr latinLnBrk="0">
              <a:lnSpc>
                <a:spcPct val="150000"/>
              </a:lnSpc>
              <a:spcBef>
                <a:spcPts val="0"/>
              </a:spcBef>
            </a:pPr>
            <a:r>
              <a:rPr lang="zh-CN">
                <a:highlight>
                  <a:srgbClr val="FFFF00"/>
                </a:highlight>
                <a:cs typeface="黑体" panose="02010609060101010101" pitchFamily="49" charset="-122"/>
                <a:sym typeface="+mn-ea"/>
              </a:rPr>
              <a:t>明确：</a:t>
            </a:r>
            <a:r>
              <a:rPr lang="en-US" altLang="zh-CN" sz="3200">
                <a:cs typeface="黑体" panose="02010609060101010101" pitchFamily="49" charset="-122"/>
                <a:sym typeface="+mn-ea"/>
              </a:rPr>
              <a:t>     </a:t>
            </a:r>
            <a:endParaRPr lang="en-US" altLang="zh-CN"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1. </a:t>
            </a:r>
            <a:r>
              <a:rPr lang="zh-CN" altLang="en-US" sz="3200">
                <a:cs typeface="黑体" panose="02010609060101010101" pitchFamily="49" charset="-122"/>
                <a:sym typeface="+mn-ea"/>
              </a:rPr>
              <a:t>内环境的</a:t>
            </a:r>
            <a:r>
              <a:rPr lang="en-US" altLang="zh-CN" sz="3200">
                <a:cs typeface="黑体" panose="02010609060101010101" pitchFamily="49" charset="-122"/>
                <a:sym typeface="+mn-ea"/>
              </a:rPr>
              <a:t> </a:t>
            </a:r>
            <a:r>
              <a:rPr lang="zh-CN" altLang="en-US" sz="3200">
                <a:cs typeface="黑体" panose="02010609060101010101" pitchFamily="49" charset="-122"/>
                <a:sym typeface="+mn-ea"/>
              </a:rPr>
              <a:t>组成</a:t>
            </a:r>
            <a:r>
              <a:rPr lang="en-US" altLang="zh-CN" sz="3200">
                <a:cs typeface="黑体" panose="02010609060101010101" pitchFamily="49" charset="-122"/>
                <a:sym typeface="+mn-ea"/>
              </a:rPr>
              <a:t> </a:t>
            </a:r>
            <a:r>
              <a:rPr lang="zh-CN" altLang="en-US" sz="3200">
                <a:cs typeface="黑体" panose="02010609060101010101" pitchFamily="49" charset="-122"/>
                <a:sym typeface="+mn-ea"/>
              </a:rPr>
              <a:t>及</a:t>
            </a:r>
            <a:r>
              <a:rPr lang="en-US" altLang="zh-CN" sz="3200">
                <a:cs typeface="黑体" panose="02010609060101010101" pitchFamily="49" charset="-122"/>
                <a:sym typeface="+mn-ea"/>
              </a:rPr>
              <a:t> </a:t>
            </a:r>
            <a:r>
              <a:rPr lang="zh-CN" altLang="en-US" sz="3200">
                <a:cs typeface="黑体" panose="02010609060101010101" pitchFamily="49" charset="-122"/>
                <a:sym typeface="+mn-ea"/>
              </a:rPr>
              <a:t>其理化性质。</a:t>
            </a:r>
            <a:endParaRPr lang="zh-CN" altLang="en-US"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2. </a:t>
            </a:r>
            <a:r>
              <a:rPr lang="zh-CN" altLang="en-US" sz="3200">
                <a:cs typeface="黑体" panose="02010609060101010101" pitchFamily="49" charset="-122"/>
                <a:sym typeface="+mn-ea"/>
              </a:rPr>
              <a:t>内环境</a:t>
            </a:r>
            <a:r>
              <a:rPr lang="en-US" altLang="zh-CN" sz="3200">
                <a:cs typeface="黑体" panose="02010609060101010101" pitchFamily="49" charset="-122"/>
                <a:sym typeface="+mn-ea"/>
              </a:rPr>
              <a:t> </a:t>
            </a:r>
            <a:r>
              <a:rPr lang="zh-CN" altLang="en-US" sz="3200">
                <a:cs typeface="黑体" panose="02010609060101010101" pitchFamily="49" charset="-122"/>
                <a:sym typeface="+mn-ea"/>
              </a:rPr>
              <a:t>作用。</a:t>
            </a:r>
            <a:endParaRPr lang="zh-CN" altLang="en-US" sz="3200">
              <a:cs typeface="黑体" panose="02010609060101010101" pitchFamily="49" charset="-122"/>
              <a:sym typeface="+mn-ea"/>
            </a:endParaRPr>
          </a:p>
          <a:p>
            <a:pPr latinLnBrk="0">
              <a:lnSpc>
                <a:spcPct val="150000"/>
              </a:lnSpc>
              <a:spcBef>
                <a:spcPts val="0"/>
              </a:spcBef>
            </a:pPr>
            <a:endParaRPr lang="zh-CN" altLang="en-US" sz="3200">
              <a:cs typeface="黑体" panose="02010609060101010101" pitchFamily="49" charset="-122"/>
              <a:sym typeface="+mn-ea"/>
            </a:endParaRPr>
          </a:p>
          <a:p>
            <a:pPr latinLnBrk="0">
              <a:lnSpc>
                <a:spcPct val="150000"/>
              </a:lnSpc>
              <a:spcBef>
                <a:spcPts val="0"/>
              </a:spcBef>
            </a:pPr>
            <a:r>
              <a:rPr lang="en-US" altLang="zh-CN" sz="3200">
                <a:cs typeface="黑体" panose="02010609060101010101" pitchFamily="49" charset="-122"/>
                <a:sym typeface="+mn-ea"/>
              </a:rPr>
              <a:t> </a:t>
            </a:r>
            <a:r>
              <a:rPr lang="zh-CN" altLang="zh-CN" sz="3200">
                <a:cs typeface="黑体" panose="02010609060101010101" pitchFamily="49" charset="-122"/>
                <a:sym typeface="+mn-ea"/>
              </a:rPr>
              <a:t>最后</a:t>
            </a:r>
            <a:r>
              <a:rPr lang="en-US" altLang="zh-CN" sz="3200">
                <a:solidFill>
                  <a:srgbClr val="FF0000"/>
                </a:solidFill>
                <a:cs typeface="黑体" panose="02010609060101010101" pitchFamily="49" charset="-122"/>
                <a:sym typeface="+mn-ea"/>
              </a:rPr>
              <a:t>5</a:t>
            </a:r>
            <a:r>
              <a:rPr lang="zh-CN" altLang="zh-CN" sz="3200">
                <a:solidFill>
                  <a:srgbClr val="FF0000"/>
                </a:solidFill>
                <a:cs typeface="黑体" panose="02010609060101010101" pitchFamily="49" charset="-122"/>
                <a:sym typeface="+mn-ea"/>
              </a:rPr>
              <a:t>分钟</a:t>
            </a:r>
            <a:r>
              <a:rPr lang="zh-CN" altLang="zh-CN" sz="3200">
                <a:highlight>
                  <a:srgbClr val="FFFF00"/>
                </a:highlight>
                <a:cs typeface="黑体" panose="02010609060101010101" pitchFamily="49" charset="-122"/>
                <a:sym typeface="+mn-ea"/>
              </a:rPr>
              <a:t>抽查</a:t>
            </a:r>
            <a:r>
              <a:rPr lang="zh-CN" altLang="zh-CN" sz="3200">
                <a:cs typeface="黑体" panose="02010609060101010101" pitchFamily="49" charset="-122"/>
                <a:sym typeface="+mn-ea"/>
              </a:rPr>
              <a:t>，请准备好</a:t>
            </a:r>
            <a:r>
              <a:rPr lang="en-US" altLang="zh-CN" sz="3200">
                <a:cs typeface="黑体" panose="02010609060101010101" pitchFamily="49" charset="-122"/>
                <a:sym typeface="+mn-ea"/>
              </a:rPr>
              <a:t> </a:t>
            </a:r>
            <a:r>
              <a:rPr lang="zh-CN" altLang="zh-CN" sz="3200">
                <a:cs typeface="黑体" panose="02010609060101010101" pitchFamily="49" charset="-122"/>
                <a:sym typeface="+mn-ea"/>
              </a:rPr>
              <a:t>笔</a:t>
            </a:r>
            <a:r>
              <a:rPr lang="en-US" altLang="zh-CN" sz="3200">
                <a:cs typeface="黑体" panose="02010609060101010101" pitchFamily="49" charset="-122"/>
                <a:sym typeface="+mn-ea"/>
              </a:rPr>
              <a:t> </a:t>
            </a:r>
            <a:r>
              <a:rPr lang="zh-CN" altLang="zh-CN" sz="3200">
                <a:cs typeface="黑体" panose="02010609060101010101" pitchFamily="49" charset="-122"/>
                <a:sym typeface="+mn-ea"/>
              </a:rPr>
              <a:t>与</a:t>
            </a:r>
            <a:r>
              <a:rPr lang="en-US" altLang="zh-CN" sz="3200">
                <a:cs typeface="黑体" panose="02010609060101010101" pitchFamily="49" charset="-122"/>
                <a:sym typeface="+mn-ea"/>
              </a:rPr>
              <a:t> </a:t>
            </a:r>
            <a:r>
              <a:rPr lang="zh-CN" altLang="zh-CN" sz="3200">
                <a:cs typeface="黑体" panose="02010609060101010101" pitchFamily="49" charset="-122"/>
                <a:sym typeface="+mn-ea"/>
              </a:rPr>
              <a:t>本</a:t>
            </a:r>
            <a:r>
              <a:rPr lang="en-US" altLang="zh-CN" sz="3200">
                <a:highlight>
                  <a:srgbClr val="FFFF00"/>
                </a:highlight>
                <a:cs typeface="黑体" panose="02010609060101010101" pitchFamily="49" charset="-122"/>
                <a:sym typeface="+mn-ea"/>
              </a:rPr>
              <a:t> </a:t>
            </a:r>
            <a:r>
              <a:rPr lang="zh-CN" altLang="en-US" sz="3200">
                <a:highlight>
                  <a:srgbClr val="FFFF00"/>
                </a:highlight>
                <a:cs typeface="黑体" panose="02010609060101010101" pitchFamily="49" charset="-122"/>
                <a:sym typeface="+mn-ea"/>
              </a:rPr>
              <a:t>（</a:t>
            </a:r>
            <a:r>
              <a:rPr lang="en-US" altLang="zh-CN" sz="3200">
                <a:highlight>
                  <a:srgbClr val="FFFF00"/>
                </a:highlight>
                <a:cs typeface="黑体" panose="02010609060101010101" pitchFamily="49" charset="-122"/>
                <a:sym typeface="+mn-ea"/>
              </a:rPr>
              <a:t>3min</a:t>
            </a:r>
            <a:r>
              <a:rPr lang="zh-CN" altLang="en-US" sz="3200">
                <a:highlight>
                  <a:srgbClr val="FFFF00"/>
                </a:highlight>
                <a:cs typeface="黑体" panose="02010609060101010101" pitchFamily="49" charset="-122"/>
                <a:sym typeface="+mn-ea"/>
              </a:rPr>
              <a:t>抽查</a:t>
            </a:r>
            <a:r>
              <a:rPr lang="en-US" altLang="zh-CN" sz="3200">
                <a:highlight>
                  <a:srgbClr val="FFFF00"/>
                </a:highlight>
                <a:cs typeface="黑体" panose="02010609060101010101" pitchFamily="49" charset="-122"/>
                <a:sym typeface="+mn-ea"/>
              </a:rPr>
              <a:t>+2min</a:t>
            </a:r>
            <a:r>
              <a:rPr lang="zh-CN" altLang="en-US" sz="3200">
                <a:highlight>
                  <a:srgbClr val="FFFF00"/>
                </a:highlight>
                <a:cs typeface="黑体" panose="02010609060101010101" pitchFamily="49" charset="-122"/>
                <a:sym typeface="+mn-ea"/>
              </a:rPr>
              <a:t>订正）</a:t>
            </a:r>
            <a:endParaRPr lang="zh-CN" altLang="en-US" sz="3200">
              <a:cs typeface="黑体" panose="02010609060101010101" pitchFamily="49" charset="-122"/>
              <a:sym typeface="+mn-ea"/>
            </a:endParaRPr>
          </a:p>
          <a:p>
            <a:pPr latinLnBrk="0">
              <a:lnSpc>
                <a:spcPct val="150000"/>
              </a:lnSpc>
              <a:spcBef>
                <a:spcPts val="0"/>
              </a:spcBef>
            </a:pPr>
            <a:endParaRPr lang="en-US" altLang="zh-CN" sz="3200">
              <a:cs typeface="黑体" panose="02010609060101010101" pitchFamily="49" charset="-122"/>
              <a:sym typeface="+mn-ea"/>
            </a:endParaRPr>
          </a:p>
        </p:txBody>
      </p:sp>
    </p:spTree>
    <p:custDataLst>
      <p:tags r:id="rId1"/>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2"/>
  <p:tag name="KSO_WM_UNIT_LAYERLEVEL" val="1"/>
  <p:tag name="KSO_WM_TAG_VERSION" val="3.0"/>
  <p:tag name="KSO_WM_BEAUTIFY_FLAG" val="#wm#"/>
  <p:tag name="KSO_WM_UNIT_TYPE" val="i"/>
  <p:tag name="KSO_WM_UNIT_INDEX" val="2"/>
</p:tagLst>
</file>

<file path=ppt/tags/tag10.xml><?xml version="1.0" encoding="utf-8"?>
<p:tagLst xmlns:p="http://schemas.openxmlformats.org/presentationml/2006/main">
  <p:tag name="AS_UNIQUEID" val="6807"/>
</p:tagLst>
</file>

<file path=ppt/tags/tag11.xml><?xml version="1.0" encoding="utf-8"?>
<p:tagLst xmlns:p="http://schemas.openxmlformats.org/presentationml/2006/main">
  <p:tag name="AS_UNIQUEID" val="6808"/>
</p:tagLst>
</file>

<file path=ppt/tags/tag12.xml><?xml version="1.0" encoding="utf-8"?>
<p:tagLst xmlns:p="http://schemas.openxmlformats.org/presentationml/2006/main">
  <p:tag name="AS_UNIQUEID" val="6809"/>
</p:tagLst>
</file>

<file path=ppt/tags/tag13.xml><?xml version="1.0" encoding="utf-8"?>
<p:tagLst xmlns:p="http://schemas.openxmlformats.org/presentationml/2006/main">
  <p:tag name="AS_UNIQUEID" val="6810"/>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2"/>
  <p:tag name="KSO_WM_UNIT_LAYERLEVEL" val="1"/>
  <p:tag name="KSO_WM_TAG_VERSION" val="3.0"/>
  <p:tag name="KSO_WM_BEAUTIFY_FLAG" val="#wm#"/>
  <p:tag name="KSO_WM_UNIT_TYPE" val="i"/>
  <p:tag name="KSO_WM_UNIT_INDEX" val="2"/>
</p:tagLst>
</file>

<file path=ppt/tags/tag1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i*2"/>
  <p:tag name="KSO_WM_UNIT_LAYERLEVEL" val="1"/>
  <p:tag name="KSO_WM_TAG_VERSION" val="3.0"/>
  <p:tag name="KSO_WM_UNIT_TYPE" val="i"/>
  <p:tag name="KSO_WM_UNIT_INDEX"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i*2"/>
  <p:tag name="KSO_WM_UNIT_LAYERLEVEL" val="1"/>
  <p:tag name="KSO_WM_TAG_VERSION" val="3.0"/>
  <p:tag name="KSO_WM_UNIT_TYPE" val="i"/>
  <p:tag name="KSO_WM_UNIT_INDEX" val="2"/>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1.xml><?xml version="1.0" encoding="utf-8"?>
<p:tagLst xmlns:p="http://schemas.openxmlformats.org/presentationml/2006/main">
  <p:tag name="AS_UNIQUEID" val="6805"/>
</p:tagLst>
</file>

<file path=ppt/tags/tag22.xml><?xml version="1.0" encoding="utf-8"?>
<p:tagLst xmlns:p="http://schemas.openxmlformats.org/presentationml/2006/main">
  <p:tag name="AS_UNIQUEID" val="6806"/>
</p:tagLst>
</file>

<file path=ppt/tags/tag23.xml><?xml version="1.0" encoding="utf-8"?>
<p:tagLst xmlns:p="http://schemas.openxmlformats.org/presentationml/2006/main">
  <p:tag name="AS_UNIQUEID" val="6807"/>
</p:tagLst>
</file>

<file path=ppt/tags/tag24.xml><?xml version="1.0" encoding="utf-8"?>
<p:tagLst xmlns:p="http://schemas.openxmlformats.org/presentationml/2006/main">
  <p:tag name="AS_UNIQUEID" val="6808"/>
</p:tagLst>
</file>

<file path=ppt/tags/tag25.xml><?xml version="1.0" encoding="utf-8"?>
<p:tagLst xmlns:p="http://schemas.openxmlformats.org/presentationml/2006/main">
  <p:tag name="AS_UNIQUEID" val="6809"/>
</p:tagLst>
</file>

<file path=ppt/tags/tag26.xml><?xml version="1.0" encoding="utf-8"?>
<p:tagLst xmlns:p="http://schemas.openxmlformats.org/presentationml/2006/main">
  <p:tag name="AS_UNIQUEID" val="6810"/>
</p:tagLst>
</file>

<file path=ppt/tags/tag27.xml><?xml version="1.0" encoding="utf-8"?>
<p:tagLst xmlns:p="http://schemas.openxmlformats.org/presentationml/2006/main">
  <p:tag name="KSO_WM_AICARD_INVALID" val="Invalid"/>
</p:tagLst>
</file>

<file path=ppt/tags/tag28.xml><?xml version="1.0" encoding="utf-8"?>
<p:tagLst xmlns:p="http://schemas.openxmlformats.org/presentationml/2006/main">
  <p:tag name="KSO_WM_AICARD_INVALID" val="Invalid"/>
</p:tagLst>
</file>

<file path=ppt/tags/tag29.xml><?xml version="1.0" encoding="utf-8"?>
<p:tagLst xmlns:p="http://schemas.openxmlformats.org/presentationml/2006/main">
  <p:tag name="KSO_WM_AICARD_INVALID" val="Invalid"/>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30.xml><?xml version="1.0" encoding="utf-8"?>
<p:tagLst xmlns:p="http://schemas.openxmlformats.org/presentationml/2006/main">
  <p:tag name="KSO_WM_AICARD_INVALID" val="Invalid"/>
</p:tagLst>
</file>

<file path=ppt/tags/tag31.xml><?xml version="1.0" encoding="utf-8"?>
<p:tagLst xmlns:p="http://schemas.openxmlformats.org/presentationml/2006/main">
  <p:tag name="KSO_WM_AICARD_INVALID" val="Invalid"/>
</p:tagLst>
</file>

<file path=ppt/tags/tag32.xml><?xml version="1.0" encoding="utf-8"?>
<p:tagLst xmlns:p="http://schemas.openxmlformats.org/presentationml/2006/main">
  <p:tag name="KSO_WM_AICARD_INVALID" val="Invalid"/>
</p:tagLst>
</file>

<file path=ppt/tags/tag33.xml><?xml version="1.0" encoding="utf-8"?>
<p:tagLst xmlns:p="http://schemas.openxmlformats.org/presentationml/2006/main">
  <p:tag name="KSO_WM_AICARD_INVALID" val="Invalid"/>
</p:tagLst>
</file>

<file path=ppt/tags/tag34.xml><?xml version="1.0" encoding="utf-8"?>
<p:tagLst xmlns:p="http://schemas.openxmlformats.org/presentationml/2006/main">
  <p:tag name="KSO_WM_AICARD_INVALID" val="Invalid"/>
</p:tagLst>
</file>

<file path=ppt/tags/tag35.xml><?xml version="1.0" encoding="utf-8"?>
<p:tagLst xmlns:p="http://schemas.openxmlformats.org/presentationml/2006/main">
  <p:tag name="KSO_WM_AICARD_INVALID" val="Invalid"/>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8.xml><?xml version="1.0" encoding="utf-8"?>
<p:tagLst xmlns:p="http://schemas.openxmlformats.org/presentationml/2006/main">
  <p:tag name="AS_UNIQUEID" val="6805"/>
</p:tagLst>
</file>

<file path=ppt/tags/tag9.xml><?xml version="1.0" encoding="utf-8"?>
<p:tagLst xmlns:p="http://schemas.openxmlformats.org/presentationml/2006/main">
  <p:tag name="AS_UNIQUEID" val="6806"/>
</p:tagLst>
</file>

<file path=ppt/theme/theme1.xml><?xml version="1.0" encoding="utf-8"?>
<a:theme xmlns:a="http://schemas.openxmlformats.org/drawingml/2006/main" name="蕲春一中">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蕲春一中">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2163</Words>
  <Application>WPS 演示</Application>
  <PresentationFormat/>
  <Paragraphs>81</Paragraphs>
  <Slides>12</Slides>
  <Notes>0</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12</vt:i4>
      </vt:variant>
    </vt:vector>
  </HeadingPairs>
  <TitlesOfParts>
    <vt:vector size="22" baseType="lpstr">
      <vt:lpstr>Arial</vt:lpstr>
      <vt:lpstr>宋体</vt:lpstr>
      <vt:lpstr>Wingdings</vt:lpstr>
      <vt:lpstr>微软雅黑</vt:lpstr>
      <vt:lpstr>黑体</vt:lpstr>
      <vt:lpstr>Times New Roman</vt:lpstr>
      <vt:lpstr>Arial Unicode MS</vt:lpstr>
      <vt:lpstr>Calibri</vt:lpstr>
      <vt:lpstr>蕲春一中</vt:lpstr>
      <vt:lpstr>蕲春一中</vt:lpstr>
      <vt:lpstr>9月10日（周四）生物小早读</vt:lpstr>
      <vt:lpstr>PowerPoint 演示文稿</vt:lpstr>
      <vt:lpstr>PowerPoint 演示文稿</vt:lpstr>
      <vt:lpstr>PowerPoint 演示文稿</vt:lpstr>
      <vt:lpstr>9月10日（周六）生物小早读</vt:lpstr>
      <vt:lpstr>PowerPoint 演示文稿</vt:lpstr>
      <vt:lpstr>PowerPoint 演示文稿</vt:lpstr>
      <vt:lpstr>PowerPoint 演示文稿</vt:lpstr>
      <vt:lpstr>9月15日（周二）生物小早读</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9月10日（周四）生物小早读</dc:title>
  <dc:creator>BAH4-W39</dc:creator>
  <cp:lastModifiedBy>李</cp:lastModifiedBy>
  <cp:revision>2</cp:revision>
  <dcterms:created xsi:type="dcterms:W3CDTF">2026-09-08T09:03:42Z</dcterms:created>
  <dcterms:modified xsi:type="dcterms:W3CDTF">2026-09-08T09:03:53Z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3B83C7765B6644678DA85A80D82AE749_13</vt:lpwstr>
  </property>
</Properties>
</file>