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35267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18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87666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、读书任务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：氮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及其化合物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重点：化学必修二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(P11-P13)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、抽查任务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:</a:t>
            </a:r>
            <a:endParaRPr lang="en-US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填写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32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16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18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WPS 演示</Application>
  <PresentationFormat>全屏显示(16:9)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seewo</cp:lastModifiedBy>
  <cp:revision>93</cp:revision>
  <cp:lastPrinted>2025-03-07T09:13:00Z</cp:lastPrinted>
  <dcterms:created xsi:type="dcterms:W3CDTF">2025-03-07T09:13:00Z</dcterms:created>
  <dcterms:modified xsi:type="dcterms:W3CDTF">2026-03-17T22:27:44Z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2052-12.1.0.19302</vt:lpwstr>
  </property>
</Properties>
</file>