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1610" y="294005"/>
            <a:ext cx="10097135" cy="45853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870" y="296545"/>
            <a:ext cx="11247755" cy="39192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660" y="755650"/>
            <a:ext cx="10917555" cy="32486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1215" y="991235"/>
            <a:ext cx="10665460" cy="29330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105" y="288290"/>
            <a:ext cx="11529695" cy="50711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120" y="433705"/>
            <a:ext cx="11532235" cy="34804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1555" y="727710"/>
            <a:ext cx="10535920" cy="43764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330" y="534035"/>
            <a:ext cx="10590530" cy="42595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5670" y="663575"/>
            <a:ext cx="10968990" cy="36080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2795" y="990600"/>
            <a:ext cx="8105775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275" y="523875"/>
            <a:ext cx="7791450" cy="58102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7010" y="0"/>
            <a:ext cx="669734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5665" y="273685"/>
            <a:ext cx="10727055" cy="42767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4220" y="313055"/>
            <a:ext cx="11080750" cy="44729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365" y="0"/>
            <a:ext cx="7581900" cy="35147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Arial</vt:lpstr>
      <vt:lpstr>宋体</vt:lpstr>
      <vt:lpstr>Wingdings</vt:lpstr>
      <vt:lpstr>Arial Unicode MS</vt:lpstr>
      <vt:lpstr>微软雅黑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紫水晶</cp:lastModifiedBy>
  <cp:revision>6</cp:revision>
  <dcterms:created xsi:type="dcterms:W3CDTF">2023-08-09T12:44:00Z</dcterms:created>
  <dcterms:modified xsi:type="dcterms:W3CDTF">2026-01-30T05:28:04Z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2052-12.1.0.24655</vt:lpwstr>
  </property>
  <property fmtid="{D5CDD505-2E9C-101B-9397-08002B2CF9AE}" pid="3" name="ICV">
    <vt:lpwstr>C685AEC216B2426399961605521EA34A_12</vt:lpwstr>
  </property>
</Properties>
</file>