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70" r:id="rId4"/>
    <p:sldId id="272" r:id="rId5"/>
    <p:sldId id="26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" lastIdx="0" clrIdx="0"/>
  <p:cmAuthor id="2" name="SkyUN.Org" initials="S" lastIdx="0" clrIdx="1"/>
  <p:cmAuthor id="3" name="作者" initials="A" lastIdx="0" clrIdx="2"/>
  <p:cmAuthor id="4" name="fafa" initials="f" lastIdx="0" clrIdx="3"/>
  <p:cmAuthor id="5" name="王习习" initials="王" lastIdx="0" clrIdx="4"/>
  <p:cmAuthor id="6" name="jwzx" initials="j" lastIdx="0" clrIdx="5"/>
  <p:cmAuthor id="7" name="xkb1.com" initials="x" lastIdx="0" clrIdx="6"/>
  <p:cmAuthor id="8" name="lenovo" initials="l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LIDEtoME\TP模板\新建文件夹 (9)\bg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35514"/>
          <a:stretch>
            <a:fillRect/>
          </a:stretch>
        </p:blipFill>
        <p:spPr bwMode="auto">
          <a:xfrm>
            <a:off x="0" y="1433548"/>
            <a:ext cx="12192000" cy="3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1130031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5107864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581403" y="2378521"/>
            <a:ext cx="8464553" cy="139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735" b="1" i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581403" y="3910951"/>
            <a:ext cx="8464553" cy="423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34951" y="577851"/>
            <a:ext cx="11798300" cy="5715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3109" y="227001"/>
            <a:ext cx="11524501" cy="726353"/>
          </a:xfrm>
          <a:prstGeom prst="rect">
            <a:avLst/>
          </a:prstGeom>
        </p:spPr>
        <p:txBody>
          <a:bodyPr>
            <a:spAutoFit/>
          </a:bodyPr>
          <a:lstStyle>
            <a:lvl1pPr marL="0" indent="720725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4038600" algn="l"/>
                <a:tab pos="6858000" algn="l"/>
              </a:tabLst>
              <a:defRPr sz="2800" b="1">
                <a:latin typeface="+mj-lt"/>
                <a:ea typeface="+mj-ea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动作按钮: 结束 1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3" name="动作按钮: 开始 1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5" name="动作按钮: 前进或下一项 1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6" name="圆角矩形 15">
            <a:hlinkClick r:id="" action="ppaction://noaction"/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5"/>
          <p:cNvGrpSpPr/>
          <p:nvPr userDrawn="1">
            <p:custDataLst>
              <p:tags r:id="rId8"/>
            </p:custDataLst>
          </p:nvPr>
        </p:nvGrpSpPr>
        <p:grpSpPr>
          <a:xfrm>
            <a:off x="-182635" y="-233363"/>
            <a:ext cx="816295" cy="665163"/>
            <a:chOff x="-182231" y="-233351"/>
            <a:chExt cx="813110" cy="664459"/>
          </a:xfrm>
        </p:grpSpPr>
        <p:sp>
          <p:nvSpPr>
            <p:cNvPr id="10" name="圆角矩形 116"/>
            <p:cNvSpPr/>
            <p:nvPr userDrawn="1">
              <p:custDataLst>
                <p:tags r:id="rId9"/>
              </p:custDataLst>
            </p:nvPr>
          </p:nvSpPr>
          <p:spPr>
            <a:xfrm rot="2700000">
              <a:off x="202442" y="-233616"/>
              <a:ext cx="428172" cy="428702"/>
            </a:xfrm>
            <a:custGeom>
              <a:avLst/>
              <a:gdLst/>
              <a:ahLst/>
              <a:cxnLst/>
              <a:rect l="l" t="t" r="r" b="b"/>
              <a:pathLst>
                <a:path w="428602" h="428602">
                  <a:moveTo>
                    <a:pt x="0" y="428602"/>
                  </a:moveTo>
                  <a:lnTo>
                    <a:pt x="428602" y="0"/>
                  </a:lnTo>
                  <a:lnTo>
                    <a:pt x="428602" y="308586"/>
                  </a:lnTo>
                  <a:cubicBezTo>
                    <a:pt x="428602" y="374869"/>
                    <a:pt x="374869" y="428602"/>
                    <a:pt x="308586" y="428602"/>
                  </a:cubicBezTo>
                  <a:close/>
                </a:path>
              </a:pathLst>
            </a:custGeom>
            <a:solidFill>
              <a:srgbClr val="FF66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  <p:sp>
          <p:nvSpPr>
            <p:cNvPr id="11" name="圆角矩形 117"/>
            <p:cNvSpPr/>
            <p:nvPr userDrawn="1">
              <p:custDataLst>
                <p:tags r:id="rId10"/>
              </p:custDataLst>
            </p:nvPr>
          </p:nvSpPr>
          <p:spPr>
            <a:xfrm rot="2700000">
              <a:off x="-182640" y="98495"/>
              <a:ext cx="333022" cy="332205"/>
            </a:xfrm>
            <a:custGeom>
              <a:avLst/>
              <a:gdLst/>
              <a:ahLst/>
              <a:cxnLst/>
              <a:rect l="l" t="t" r="r" b="b"/>
              <a:pathLst>
                <a:path w="332713" h="332713">
                  <a:moveTo>
                    <a:pt x="0" y="0"/>
                  </a:moveTo>
                  <a:lnTo>
                    <a:pt x="212697" y="0"/>
                  </a:lnTo>
                  <a:cubicBezTo>
                    <a:pt x="278980" y="0"/>
                    <a:pt x="332713" y="53733"/>
                    <a:pt x="332713" y="120016"/>
                  </a:cubicBezTo>
                  <a:lnTo>
                    <a:pt x="332713" y="33271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动作按钮: 结束 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3" name="动作按钮: 开始 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8.xml"/><Relationship Id="rId18" Type="http://schemas.microsoft.com/office/2007/relationships/hdphoto" Target="../media/image4.wdp"/><Relationship Id="rId17" Type="http://schemas.openxmlformats.org/officeDocument/2006/relationships/image" Target="../media/image3.png"/><Relationship Id="rId16" Type="http://schemas.openxmlformats.org/officeDocument/2006/relationships/tags" Target="../tags/tag4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SLIDEtoME\TP模板\新建文件夹 (9)\bg3.jp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4"/>
            <a:ext cx="12192000" cy="7509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>
            <p:custDataLst>
              <p:tags r:id="rId19"/>
            </p:custDataLst>
          </p:nvPr>
        </p:nvSpPr>
        <p:spPr>
          <a:xfrm>
            <a:off x="-1083" y="645459"/>
            <a:ext cx="12192000" cy="10547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pic>
        <p:nvPicPr>
          <p:cNvPr id="15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1117600" y="486833"/>
            <a:ext cx="12700" cy="12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2600" indent="-482600" algn="l" defTabSz="685800" rtl="0" eaLnBrk="1" latinLnBrk="0" hangingPunct="1">
        <a:lnSpc>
          <a:spcPct val="90000"/>
        </a:lnSpc>
        <a:spcBef>
          <a:spcPct val="271000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66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2600" indent="-482600" algn="l" defTabSz="685800" rtl="0" eaLnBrk="1" latinLnBrk="0" hangingPunct="1">
        <a:lnSpc>
          <a:spcPct val="130000"/>
        </a:lnSpc>
        <a:spcBef>
          <a:spcPct val="0"/>
        </a:spcBef>
        <a:buFont typeface="Calibri" panose="020F0502020204030204" charset="0"/>
        <a:buChar char=" 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7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6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65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477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r>
              <a:rPr lang="zh-CN" altLang="en-US" sz="2800">
                <a:solidFill>
                  <a:srgbClr val="FF0000"/>
                </a:solidFill>
              </a:rPr>
              <a:t>月</a:t>
            </a:r>
            <a:r>
              <a:rPr lang="en-US" altLang="zh-CN" sz="2800">
                <a:solidFill>
                  <a:srgbClr val="FF0000"/>
                </a:solidFill>
              </a:rPr>
              <a:t>13</a:t>
            </a:r>
            <a:r>
              <a:rPr lang="zh-CN" altLang="en-US" sz="2800">
                <a:solidFill>
                  <a:srgbClr val="FF0000"/>
                </a:solidFill>
              </a:rPr>
              <a:t>日小早读任务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485" y="1276350"/>
            <a:ext cx="844423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读书任务（</a:t>
            </a:r>
            <a:r>
              <a:rPr lang="en-US" altLang="zh-CN" sz="2400"/>
              <a:t>5</a:t>
            </a:r>
            <a:r>
              <a:rPr lang="en-US" altLang="zh-CN" sz="2400"/>
              <a:t>min):</a:t>
            </a:r>
            <a:r>
              <a:rPr lang="zh-CN" altLang="en-US" sz="2400"/>
              <a:t>硫及其化合物（必修二教材</a:t>
            </a:r>
            <a:r>
              <a:rPr lang="en-US" altLang="zh-CN" sz="2400"/>
              <a:t>P2-P9</a:t>
            </a:r>
            <a:r>
              <a:rPr lang="zh-CN" altLang="en-US" sz="2400"/>
              <a:t>）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重点关注硫酸的工业制法、</a:t>
            </a:r>
            <a:r>
              <a:rPr lang="en-US" altLang="zh-CN" sz="2000">
                <a:sym typeface="+mn-ea"/>
              </a:rPr>
              <a:t>SO</a:t>
            </a:r>
            <a:r>
              <a:rPr lang="en-US" altLang="zh-CN" sz="2000" baseline="-25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的相关化学性质、浓硫酸的三大特性以及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2-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的检验方法。</a:t>
            </a:r>
            <a:endParaRPr lang="zh-CN" altLang="en-US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24485" y="3051810"/>
            <a:ext cx="8444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</a:t>
            </a:r>
            <a:r>
              <a:rPr lang="zh-CN" altLang="en-US" sz="2400"/>
              <a:t>抽查任务（</a:t>
            </a:r>
            <a:r>
              <a:rPr lang="en-US" altLang="zh-CN" sz="2400"/>
              <a:t>15</a:t>
            </a:r>
            <a:r>
              <a:rPr lang="en-US" altLang="zh-CN" sz="2400"/>
              <a:t>min)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spect="1"/>
          </p:cNvSpPr>
          <p:nvPr/>
        </p:nvSpPr>
        <p:spPr>
          <a:xfrm>
            <a:off x="381000" y="990600"/>
            <a:ext cx="11430000" cy="48971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请写出工业上用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黄铁矿制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硫酸所涉及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的方程式</a:t>
            </a:r>
            <a:endParaRPr lang="zh-CN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24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2.请分别写出体现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氧化性和还原性的方程式（各写一个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即可）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和浓硫酸反应的化学方程式并写出浓硫酸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所表现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出的化学性质</a:t>
            </a: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  <a:buClrTx/>
              <a:buSzTx/>
              <a:buFontTx/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请写出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2-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的检验方法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86385" y="909320"/>
            <a:ext cx="11619230" cy="57823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2400" kern="1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下列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各过程主要表现了浓硫酸的哪些性质？请将答案的序号分别填在横线上。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强酸性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强氧化性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高沸点、难挥发性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脱水性　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吸水性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用氯化钠固体和浓硫酸在加热条件下制氯化氢气体</a:t>
            </a:r>
            <a:r>
              <a:rPr lang="en-US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</a:t>
            </a: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86130" y="2639411"/>
            <a:ext cx="113919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(2)用磷矿物[主要成分是磷酸钙]和硫酸反应制磷酸___。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86130" y="3285065"/>
            <a:ext cx="113919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(3)浓硫酸干燥氢气、氧气、氯气、二氧化硫等气体___。</a:t>
            </a:r>
            <a:endParaRPr lang="zh-CN" altLang="zh-CN" sz="105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286545" y="3930164"/>
            <a:ext cx="11409359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(4)常温下可以用铁或铝的容器贮存浓硫酸___。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86528" y="4572465"/>
            <a:ext cx="1146398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(5)胆矾放在盛浓硫酸的干燥器中变成白色粉末___。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286528" y="5091482"/>
            <a:ext cx="1146398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(6)不能用浓硫酸干燥溴化氢、碘化氢和硫化氢等气体___</a:t>
            </a:r>
            <a:r>
              <a:rPr lang="zh-CN" altLang="zh-CN" sz="2800" kern="1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36693" y="5828551"/>
            <a:ext cx="11463986" cy="88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(7)浓硫酸使湿润的蓝色石蕊试纸先变红后变黑_____</a:t>
            </a:r>
            <a:endParaRPr lang="en-US" altLang="zh-CN" sz="280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zh-CN" altLang="en-US" sz="1050" kern="100">
              <a:latin typeface="华文新魏" panose="02010800040101010101" pitchFamily="2" charset="-122"/>
              <a:ea typeface="华文新魏" panose="020108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740" y="1017905"/>
            <a:ext cx="191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答案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5355" y="901065"/>
            <a:ext cx="6278880" cy="5717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8183"/>
</p:tagLst>
</file>

<file path=ppt/tags/tag10.xml><?xml version="1.0" encoding="utf-8"?>
<p:tagLst xmlns:p="http://schemas.openxmlformats.org/presentationml/2006/main">
  <p:tag name="AS_UNIQUEID" val="8193"/>
</p:tagLst>
</file>

<file path=ppt/tags/tag11.xml><?xml version="1.0" encoding="utf-8"?>
<p:tagLst xmlns:p="http://schemas.openxmlformats.org/presentationml/2006/main">
  <p:tag name="AS_UNIQUEID" val="8194"/>
</p:tagLst>
</file>

<file path=ppt/tags/tag12.xml><?xml version="1.0" encoding="utf-8"?>
<p:tagLst xmlns:p="http://schemas.openxmlformats.org/presentationml/2006/main">
  <p:tag name="AS_UNIQUEID" val="232"/>
  <p:tag name="KSO_WM_BEAUTIFY_FLAG" val=""/>
</p:tagLst>
</file>

<file path=ppt/tags/tag13.xml><?xml version="1.0" encoding="utf-8"?>
<p:tagLst xmlns:p="http://schemas.openxmlformats.org/presentationml/2006/main">
  <p:tag name="AS_UNIQUEID" val="8202"/>
</p:tagLst>
</file>

<file path=ppt/tags/tag14.xml><?xml version="1.0" encoding="utf-8"?>
<p:tagLst xmlns:p="http://schemas.openxmlformats.org/presentationml/2006/main">
  <p:tag name="AS_UNIQUEID" val="8203"/>
</p:tagLst>
</file>

<file path=ppt/tags/tag15.xml><?xml version="1.0" encoding="utf-8"?>
<p:tagLst xmlns:p="http://schemas.openxmlformats.org/presentationml/2006/main">
  <p:tag name="AS_UNIQUEID" val="8204"/>
</p:tagLst>
</file>

<file path=ppt/tags/tag16.xml><?xml version="1.0" encoding="utf-8"?>
<p:tagLst xmlns:p="http://schemas.openxmlformats.org/presentationml/2006/main">
  <p:tag name="AS_UNIQUEID" val="8205"/>
</p:tagLst>
</file>

<file path=ppt/tags/tag17.xml><?xml version="1.0" encoding="utf-8"?>
<p:tagLst xmlns:p="http://schemas.openxmlformats.org/presentationml/2006/main">
  <p:tag name="AS_UNIQUEID" val="8206"/>
</p:tagLst>
</file>

<file path=ppt/tags/tag18.xml><?xml version="1.0" encoding="utf-8"?>
<p:tagLst xmlns:p="http://schemas.openxmlformats.org/presentationml/2006/main">
  <p:tag name="AS_UNIQUEID" val="8207"/>
</p:tagLst>
</file>

<file path=ppt/tags/tag19.xml><?xml version="1.0" encoding="utf-8"?>
<p:tagLst xmlns:p="http://schemas.openxmlformats.org/presentationml/2006/main">
  <p:tag name="AS_UNIQUEID" val="8208"/>
</p:tagLst>
</file>

<file path=ppt/tags/tag2.xml><?xml version="1.0" encoding="utf-8"?>
<p:tagLst xmlns:p="http://schemas.openxmlformats.org/presentationml/2006/main">
  <p:tag name="AS_UNIQUEID" val="8184"/>
</p:tagLst>
</file>

<file path=ppt/tags/tag20.xml><?xml version="1.0" encoding="utf-8"?>
<p:tagLst xmlns:p="http://schemas.openxmlformats.org/presentationml/2006/main">
  <p:tag name="AS_UNIQUEID" val="8209"/>
</p:tagLst>
</file>

<file path=ppt/tags/tag21.xml><?xml version="1.0" encoding="utf-8"?>
<p:tagLst xmlns:p="http://schemas.openxmlformats.org/presentationml/2006/main">
  <p:tag name="AS_UNIQUEID" val="8210"/>
</p:tagLst>
</file>

<file path=ppt/tags/tag22.xml><?xml version="1.0" encoding="utf-8"?>
<p:tagLst xmlns:p="http://schemas.openxmlformats.org/presentationml/2006/main">
  <p:tag name="AS_UNIQUEID" val="8212"/>
</p:tagLst>
</file>

<file path=ppt/tags/tag23.xml><?xml version="1.0" encoding="utf-8"?>
<p:tagLst xmlns:p="http://schemas.openxmlformats.org/presentationml/2006/main">
  <p:tag name="AS_UNIQUEID" val="8213"/>
</p:tagLst>
</file>

<file path=ppt/tags/tag24.xml><?xml version="1.0" encoding="utf-8"?>
<p:tagLst xmlns:p="http://schemas.openxmlformats.org/presentationml/2006/main">
  <p:tag name="AS_UNIQUEID" val="8214"/>
</p:tagLst>
</file>

<file path=ppt/tags/tag25.xml><?xml version="1.0" encoding="utf-8"?>
<p:tagLst xmlns:p="http://schemas.openxmlformats.org/presentationml/2006/main">
  <p:tag name="AS_UNIQUEID" val="8215"/>
</p:tagLst>
</file>

<file path=ppt/tags/tag26.xml><?xml version="1.0" encoding="utf-8"?>
<p:tagLst xmlns:p="http://schemas.openxmlformats.org/presentationml/2006/main">
  <p:tag name="AS_UNIQUEID" val="8216"/>
</p:tagLst>
</file>

<file path=ppt/tags/tag27.xml><?xml version="1.0" encoding="utf-8"?>
<p:tagLst xmlns:p="http://schemas.openxmlformats.org/presentationml/2006/main">
  <p:tag name="AS_UNIQUEID" val="2820"/>
</p:tagLst>
</file>

<file path=ppt/tags/tag28.xml><?xml version="1.0" encoding="utf-8"?>
<p:tagLst xmlns:p="http://schemas.openxmlformats.org/presentationml/2006/main">
  <p:tag name="AS_UNIQUEID" val="2821"/>
</p:tagLst>
</file>

<file path=ppt/tags/tag29.xml><?xml version="1.0" encoding="utf-8"?>
<p:tagLst xmlns:p="http://schemas.openxmlformats.org/presentationml/2006/main">
  <p:tag name="AS_UNIQUEID" val="2822"/>
</p:tagLst>
</file>

<file path=ppt/tags/tag3.xml><?xml version="1.0" encoding="utf-8"?>
<p:tagLst xmlns:p="http://schemas.openxmlformats.org/presentationml/2006/main">
  <p:tag name="AS_UNIQUEID" val="8185"/>
</p:tagLst>
</file>

<file path=ppt/tags/tag30.xml><?xml version="1.0" encoding="utf-8"?>
<p:tagLst xmlns:p="http://schemas.openxmlformats.org/presentationml/2006/main">
  <p:tag name="AS_UNIQUEID" val="2823"/>
</p:tagLst>
</file>

<file path=ppt/tags/tag31.xml><?xml version="1.0" encoding="utf-8"?>
<p:tagLst xmlns:p="http://schemas.openxmlformats.org/presentationml/2006/main">
  <p:tag name="AS_UNIQUEID" val="2825"/>
</p:tagLst>
</file>

<file path=ppt/tags/tag32.xml><?xml version="1.0" encoding="utf-8"?>
<p:tagLst xmlns:p="http://schemas.openxmlformats.org/presentationml/2006/main">
  <p:tag name="AS_UNIQUEID" val="2826"/>
</p:tagLst>
</file>

<file path=ppt/tags/tag33.xml><?xml version="1.0" encoding="utf-8"?>
<p:tagLst xmlns:p="http://schemas.openxmlformats.org/presentationml/2006/main">
  <p:tag name="AS_UNIQUEID" val="2827"/>
</p:tagLst>
</file>

<file path=ppt/tags/tag34.xml><?xml version="1.0" encoding="utf-8"?>
<p:tagLst xmlns:p="http://schemas.openxmlformats.org/presentationml/2006/main">
  <p:tag name="AS_UNIQUEID" val="2828"/>
</p:tagLst>
</file>

<file path=ppt/tags/tag35.xml><?xml version="1.0" encoding="utf-8"?>
<p:tagLst xmlns:p="http://schemas.openxmlformats.org/presentationml/2006/main">
  <p:tag name="AS_UNIQUEID" val="2835"/>
</p:tagLst>
</file>

<file path=ppt/tags/tag36.xml><?xml version="1.0" encoding="utf-8"?>
<p:tagLst xmlns:p="http://schemas.openxmlformats.org/presentationml/2006/main">
  <p:tag name="AS_UNIQUEID" val="2836"/>
</p:tagLst>
</file>

<file path=ppt/tags/tag37.xml><?xml version="1.0" encoding="utf-8"?>
<p:tagLst xmlns:p="http://schemas.openxmlformats.org/presentationml/2006/main">
  <p:tag name="AS_UNIQUEID" val="2837"/>
</p:tagLst>
</file>

<file path=ppt/tags/tag38.xml><?xml version="1.0" encoding="utf-8"?>
<p:tagLst xmlns:p="http://schemas.openxmlformats.org/presentationml/2006/main">
  <p:tag name="AS_UNIQUEID" val="2838"/>
</p:tagLst>
</file>

<file path=ppt/tags/tag39.xml><?xml version="1.0" encoding="utf-8"?>
<p:tagLst xmlns:p="http://schemas.openxmlformats.org/presentationml/2006/main">
  <p:tag name="AS_UNIQUEID" val="2840"/>
</p:tagLst>
</file>

<file path=ppt/tags/tag4.xml><?xml version="1.0" encoding="utf-8"?>
<p:tagLst xmlns:p="http://schemas.openxmlformats.org/presentationml/2006/main">
  <p:tag name="AS_UNIQUEID" val="8186"/>
</p:tagLst>
</file>

<file path=ppt/tags/tag40.xml><?xml version="1.0" encoding="utf-8"?>
<p:tagLst xmlns:p="http://schemas.openxmlformats.org/presentationml/2006/main">
  <p:tag name="AS_UNIQUEID" val="2841"/>
</p:tagLst>
</file>

<file path=ppt/tags/tag41.xml><?xml version="1.0" encoding="utf-8"?>
<p:tagLst xmlns:p="http://schemas.openxmlformats.org/presentationml/2006/main">
  <p:tag name="AS_UNIQUEID" val="2842"/>
</p:tagLst>
</file>

<file path=ppt/tags/tag42.xml><?xml version="1.0" encoding="utf-8"?>
<p:tagLst xmlns:p="http://schemas.openxmlformats.org/presentationml/2006/main">
  <p:tag name="AS_UNIQUEID" val="2843"/>
</p:tagLst>
</file>

<file path=ppt/tags/tag43.xml><?xml version="1.0" encoding="utf-8"?>
<p:tagLst xmlns:p="http://schemas.openxmlformats.org/presentationml/2006/main">
  <p:tag name="AS_UNIQUEID" val="2845"/>
</p:tagLst>
</file>

<file path=ppt/tags/tag44.xml><?xml version="1.0" encoding="utf-8"?>
<p:tagLst xmlns:p="http://schemas.openxmlformats.org/presentationml/2006/main">
  <p:tag name="AS_UNIQUEID" val="2846"/>
</p:tagLst>
</file>

<file path=ppt/tags/tag45.xml><?xml version="1.0" encoding="utf-8"?>
<p:tagLst xmlns:p="http://schemas.openxmlformats.org/presentationml/2006/main">
  <p:tag name="AS_UNIQUEID" val="2848"/>
</p:tagLst>
</file>

<file path=ppt/tags/tag46.xml><?xml version="1.0" encoding="utf-8"?>
<p:tagLst xmlns:p="http://schemas.openxmlformats.org/presentationml/2006/main">
  <p:tag name="AS_UNIQUEID" val="2849"/>
</p:tagLst>
</file>

<file path=ppt/tags/tag47.xml><?xml version="1.0" encoding="utf-8"?>
<p:tagLst xmlns:p="http://schemas.openxmlformats.org/presentationml/2006/main">
  <p:tag name="AS_UNIQUEID" val="8226"/>
</p:tagLst>
</file>

<file path=ppt/tags/tag48.xml><?xml version="1.0" encoding="utf-8"?>
<p:tagLst xmlns:p="http://schemas.openxmlformats.org/presentationml/2006/main">
  <p:tag name="AS_UNIQUEID" val="8227"/>
</p:tagLst>
</file>

<file path=ppt/tags/tag49.xml><?xml version="1.0" encoding="utf-8"?>
<p:tagLst xmlns:p="http://schemas.openxmlformats.org/presentationml/2006/main">
  <p:tag name="AS_UNIQUEID" val="8228"/>
</p:tagLst>
</file>

<file path=ppt/tags/tag5.xml><?xml version="1.0" encoding="utf-8"?>
<p:tagLst xmlns:p="http://schemas.openxmlformats.org/presentationml/2006/main">
  <p:tag name="AS_UNIQUEID" val="8187"/>
</p:tagLst>
</file>

<file path=ppt/tags/tag50.xml><?xml version="1.0" encoding="utf-8"?>
<p:tagLst xmlns:p="http://schemas.openxmlformats.org/presentationml/2006/main">
  <p:tag name="AS_UNIQUEID" val="46"/>
</p:tagLst>
</file>

<file path=ppt/tags/tag51.xml><?xml version="1.0" encoding="utf-8"?>
<p:tagLst xmlns:p="http://schemas.openxmlformats.org/presentationml/2006/main">
  <p:tag name="AS_UNIQUEID" val="53"/>
</p:tagLst>
</file>

<file path=ppt/tags/tag52.xml><?xml version="1.0" encoding="utf-8"?>
<p:tagLst xmlns:p="http://schemas.openxmlformats.org/presentationml/2006/main">
  <p:tag name="AS_UNIQUEID" val="54"/>
</p:tagLst>
</file>

<file path=ppt/tags/tag53.xml><?xml version="1.0" encoding="utf-8"?>
<p:tagLst xmlns:p="http://schemas.openxmlformats.org/presentationml/2006/main">
  <p:tag name="AS_UNIQUEID" val="65"/>
</p:tagLst>
</file>

<file path=ppt/tags/tag54.xml><?xml version="1.0" encoding="utf-8"?>
<p:tagLst xmlns:p="http://schemas.openxmlformats.org/presentationml/2006/main">
  <p:tag name="AS_UNIQUEID" val="66"/>
</p:tagLst>
</file>

<file path=ppt/tags/tag55.xml><?xml version="1.0" encoding="utf-8"?>
<p:tagLst xmlns:p="http://schemas.openxmlformats.org/presentationml/2006/main">
  <p:tag name="AS_UNIQUEID" val="67"/>
</p:tagLst>
</file>

<file path=ppt/tags/tag56.xml><?xml version="1.0" encoding="utf-8"?>
<p:tagLst xmlns:p="http://schemas.openxmlformats.org/presentationml/2006/main">
  <p:tag name="AS_UNIQUEID" val="72"/>
</p:tagLst>
</file>

<file path=ppt/tags/tag6.xml><?xml version="1.0" encoding="utf-8"?>
<p:tagLst xmlns:p="http://schemas.openxmlformats.org/presentationml/2006/main">
  <p:tag name="AS_UNIQUEID" val="8188"/>
</p:tagLst>
</file>

<file path=ppt/tags/tag7.xml><?xml version="1.0" encoding="utf-8"?>
<p:tagLst xmlns:p="http://schemas.openxmlformats.org/presentationml/2006/main">
  <p:tag name="AS_UNIQUEID" val="8189"/>
</p:tagLst>
</file>

<file path=ppt/tags/tag8.xml><?xml version="1.0" encoding="utf-8"?>
<p:tagLst xmlns:p="http://schemas.openxmlformats.org/presentationml/2006/main">
  <p:tag name="AS_UNIQUEID" val="8190"/>
</p:tagLst>
</file>

<file path=ppt/tags/tag9.xml><?xml version="1.0" encoding="utf-8"?>
<p:tagLst xmlns:p="http://schemas.openxmlformats.org/presentationml/2006/main">
  <p:tag name="AS_UNIQUEID" val="8192"/>
</p:tagLst>
</file>

<file path=ppt/theme/theme1.xml><?xml version="1.0" encoding="utf-8"?>
<a:theme xmlns:a="http://schemas.openxmlformats.org/drawingml/2006/main" name="A000120141119A01PPBG">
  <a:themeElements>
    <a:clrScheme name="自定义 172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微软雅黑">
      <a:majorFont>
        <a:latin typeface="Arial"/>
        <a:ea typeface="微软雅黑"/>
        <a:cs typeface="Arial"/>
      </a:majorFont>
      <a:minorFont>
        <a:latin typeface="Arial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WPS 演示</Application>
  <PresentationFormat>宽屏</PresentationFormat>
  <Paragraphs>39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华文中宋</vt:lpstr>
      <vt:lpstr>思源黑体 CN Medium</vt:lpstr>
      <vt:lpstr>幼圆</vt:lpstr>
      <vt:lpstr>Times New Roman</vt:lpstr>
      <vt:lpstr>NEU-BZ-S92</vt:lpstr>
      <vt:lpstr>方正书宋_GBK</vt:lpstr>
      <vt:lpstr>华文新魏</vt:lpstr>
      <vt:lpstr>Courier New</vt:lpstr>
      <vt:lpstr>微软雅黑</vt:lpstr>
      <vt:lpstr>Arial Unicode MS</vt:lpstr>
      <vt:lpstr>黑体</vt:lpstr>
      <vt:lpstr>Segoe Print</vt:lpstr>
      <vt:lpstr>方正宝黑体 简 Medium</vt:lpstr>
      <vt:lpstr>方正幼线_GBK</vt:lpstr>
      <vt:lpstr>Nirmala UI</vt:lpstr>
      <vt:lpstr>A000120141119A01PPBG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mock</cp:lastModifiedBy>
  <cp:revision>17</cp:revision>
  <dcterms:created xsi:type="dcterms:W3CDTF">2023-08-09T12:44:00Z</dcterms:created>
  <dcterms:modified xsi:type="dcterms:W3CDTF">2026-04-12T10:24:25Z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1B62C983EA344D56B74D9074FD039F81_12</vt:lpwstr>
  </property>
</Properties>
</file>