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 userDrawn="1">
          <p15:clr>
            <a:srgbClr val="A4A3A4"/>
          </p15:clr>
        </p15:guide>
        <p15:guide id="2" pos="38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51"/>
        <p:guide pos="3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 smtClean="0"/>
              <a:t>亮亮图文旗舰店</a:t>
            </a:r>
            <a:r>
              <a:rPr lang="en-US" altLang="zh-CN" dirty="0" smtClean="0"/>
              <a:t>https://liangliangtuwen.tmall.com</a:t>
            </a:r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948" y="255269"/>
            <a:ext cx="3745424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55863" y="152094"/>
            <a:ext cx="11876809" cy="6526685"/>
          </a:xfrm>
          <a:prstGeom prst="rect">
            <a:avLst/>
          </a:prstGeom>
          <a:noFill/>
          <a:ln w="38100">
            <a:solidFill>
              <a:srgbClr val="4978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9773" y="255269"/>
            <a:ext cx="11658599" cy="6320333"/>
          </a:xfrm>
          <a:prstGeom prst="rect">
            <a:avLst/>
          </a:prstGeom>
          <a:noFill/>
          <a:ln w="6350">
            <a:solidFill>
              <a:srgbClr val="6484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95985" y="770255"/>
            <a:ext cx="7049770" cy="44653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 dirty="0">
                <a:solidFill>
                  <a:schemeClr val="accent6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 </a:t>
            </a:r>
            <a:r>
              <a:rPr lang="zh-CN" altLang="en-US" sz="36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作文题：</a:t>
            </a:r>
            <a:r>
              <a:rPr lang="zh-CN" altLang="en-US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阅读下面的材料，根据要求写作。</a:t>
            </a:r>
            <a:endParaRPr lang="zh-CN" altLang="en-US" sz="3600" b="1" dirty="0">
              <a:solidFill>
                <a:schemeClr val="tx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r>
              <a:rPr lang="zh-CN" altLang="en-US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有人说，质疑一件事比相信一件事更困难。也有人认为不尽如此。你怎么看？</a:t>
            </a:r>
            <a:endParaRPr lang="zh-CN" altLang="en-US" sz="36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600" b="1" dirty="0">
                <a:solidFill>
                  <a:schemeClr val="accent6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 </a:t>
            </a:r>
            <a:r>
              <a:rPr lang="zh-CN" altLang="en-US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请写一篇文章，谈谈你对这些说法的认识和思考。</a:t>
            </a:r>
            <a:endParaRPr lang="zh-CN" altLang="en-US" sz="3600" b="1" dirty="0">
              <a:solidFill>
                <a:schemeClr val="tx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r>
              <a:rPr lang="en-US" altLang="zh-CN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 </a:t>
            </a:r>
            <a:r>
              <a:rPr lang="zh-CN" altLang="en-US" sz="3600" b="1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要求：(1）自拟题目；(2）不少于800字。</a:t>
            </a:r>
            <a:endParaRPr lang="zh-CN" altLang="en-US" sz="3600" b="1" dirty="0">
              <a:solidFill>
                <a:schemeClr val="tx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WPS 演示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Calibri</vt:lpstr>
      <vt:lpstr>微软雅黑</vt:lpstr>
      <vt:lpstr>幼圆</vt:lpstr>
      <vt:lpstr>KSOFABBE2427</vt:lpstr>
      <vt:lpstr>Segoe Print</vt:lpstr>
      <vt:lpstr>楷体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一枕流云</cp:lastModifiedBy>
  <cp:revision>7</cp:revision>
  <dcterms:created xsi:type="dcterms:W3CDTF">2023-08-09T12:44:00Z</dcterms:created>
  <dcterms:modified xsi:type="dcterms:W3CDTF">2026-05-27T10:25:04Z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4A547E473192472DBD5C19DE313D86E4_12</vt:lpwstr>
  </property>
</Properties>
</file>