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401050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硫酸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7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9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91</cp:revision>
  <cp:lastPrinted>2025-03-07T09:13:00Z</cp:lastPrinted>
  <dcterms:created xsi:type="dcterms:W3CDTF">2025-03-07T09:13:00Z</dcterms:created>
  <dcterms:modified xsi:type="dcterms:W3CDTF">2026-03-10T07:42:31Z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2052-12.1.0.25225</vt:lpwstr>
  </property>
</Properties>
</file>