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硫酸、硫酸根离子的检验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7</a:t>
            </a:r>
            <a:r>
              <a:rPr lang="zh-CN" altLang="en-US" sz="3200" baseline="-250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29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10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12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91</cp:revision>
  <cp:lastPrinted>2025-03-07T09:13:00Z</cp:lastPrinted>
  <dcterms:created xsi:type="dcterms:W3CDTF">2025-03-07T09:13:00Z</dcterms:created>
  <dcterms:modified xsi:type="dcterms:W3CDTF">2026-03-10T07:47:55Z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